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62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768" y="-316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9C33-CAFB-4684-B5DC-B324BBDF68DE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4503-233B-4ECF-B22F-FEE362294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70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9C33-CAFB-4684-B5DC-B324BBDF68DE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4503-233B-4ECF-B22F-FEE362294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3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9C33-CAFB-4684-B5DC-B324BBDF68DE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4503-233B-4ECF-B22F-FEE362294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34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9C33-CAFB-4684-B5DC-B324BBDF68DE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4503-233B-4ECF-B22F-FEE362294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93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9C33-CAFB-4684-B5DC-B324BBDF68DE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4503-233B-4ECF-B22F-FEE362294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68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9C33-CAFB-4684-B5DC-B324BBDF68DE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4503-233B-4ECF-B22F-FEE362294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86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9C33-CAFB-4684-B5DC-B324BBDF68DE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4503-233B-4ECF-B22F-FEE362294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39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9C33-CAFB-4684-B5DC-B324BBDF68DE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4503-233B-4ECF-B22F-FEE362294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60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9C33-CAFB-4684-B5DC-B324BBDF68DE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4503-233B-4ECF-B22F-FEE362294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75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9C33-CAFB-4684-B5DC-B324BBDF68DE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4503-233B-4ECF-B22F-FEE362294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39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9C33-CAFB-4684-B5DC-B324BBDF68DE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4503-233B-4ECF-B22F-FEE362294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84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D9C33-CAFB-4684-B5DC-B324BBDF68DE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54503-233B-4ECF-B22F-FEE362294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6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ジャンプする男性&#10;&#10;自動的に生成された説明" hidden="1">
            <a:extLst>
              <a:ext uri="{FF2B5EF4-FFF2-40B4-BE49-F238E27FC236}">
                <a16:creationId xmlns:a16="http://schemas.microsoft.com/office/drawing/2014/main" id="{DC95A5A4-7DAC-4AAF-8DAF-529D8809E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11587" r="9524" b="7460"/>
          <a:stretch/>
        </p:blipFill>
        <p:spPr>
          <a:xfrm>
            <a:off x="95250" y="340879"/>
            <a:ext cx="9410700" cy="12119841"/>
          </a:xfrm>
          <a:prstGeom prst="rect">
            <a:avLst/>
          </a:prstGeom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0E64558-FB26-4C27-8A73-69C18056C11C}"/>
              </a:ext>
            </a:extLst>
          </p:cNvPr>
          <p:cNvSpPr/>
          <p:nvPr/>
        </p:nvSpPr>
        <p:spPr>
          <a:xfrm>
            <a:off x="1171216" y="5314778"/>
            <a:ext cx="288198" cy="189062"/>
          </a:xfrm>
          <a:custGeom>
            <a:avLst/>
            <a:gdLst>
              <a:gd name="connsiteX0" fmla="*/ 17822 w 288198"/>
              <a:gd name="connsiteY0" fmla="*/ 125585 h 189062"/>
              <a:gd name="connsiteX1" fmla="*/ 68622 w 288198"/>
              <a:gd name="connsiteY1" fmla="*/ 70022 h 189062"/>
              <a:gd name="connsiteX2" fmla="*/ 154347 w 288198"/>
              <a:gd name="connsiteY2" fmla="*/ 14460 h 189062"/>
              <a:gd name="connsiteX3" fmla="*/ 192447 w 288198"/>
              <a:gd name="connsiteY3" fmla="*/ 172 h 189062"/>
              <a:gd name="connsiteX4" fmla="*/ 284522 w 288198"/>
              <a:gd name="connsiteY4" fmla="*/ 20810 h 189062"/>
              <a:gd name="connsiteX5" fmla="*/ 267059 w 288198"/>
              <a:gd name="connsiteY5" fmla="*/ 36685 h 189062"/>
              <a:gd name="connsiteX6" fmla="*/ 240072 w 288198"/>
              <a:gd name="connsiteY6" fmla="*/ 25572 h 189062"/>
              <a:gd name="connsiteX7" fmla="*/ 209909 w 288198"/>
              <a:gd name="connsiteY7" fmla="*/ 11285 h 189062"/>
              <a:gd name="connsiteX8" fmla="*/ 74972 w 288198"/>
              <a:gd name="connsiteY8" fmla="*/ 81135 h 189062"/>
              <a:gd name="connsiteX9" fmla="*/ 3534 w 288198"/>
              <a:gd name="connsiteY9" fmla="*/ 187497 h 189062"/>
              <a:gd name="connsiteX10" fmla="*/ 17822 w 288198"/>
              <a:gd name="connsiteY10" fmla="*/ 125585 h 18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8198" h="189062">
                <a:moveTo>
                  <a:pt x="17822" y="125585"/>
                </a:moveTo>
                <a:cubicBezTo>
                  <a:pt x="28670" y="106006"/>
                  <a:pt x="45868" y="88543"/>
                  <a:pt x="68622" y="70022"/>
                </a:cubicBezTo>
                <a:cubicBezTo>
                  <a:pt x="91376" y="51501"/>
                  <a:pt x="133710" y="26102"/>
                  <a:pt x="154347" y="14460"/>
                </a:cubicBezTo>
                <a:cubicBezTo>
                  <a:pt x="174984" y="2818"/>
                  <a:pt x="170751" y="-886"/>
                  <a:pt x="192447" y="172"/>
                </a:cubicBezTo>
                <a:cubicBezTo>
                  <a:pt x="214143" y="1230"/>
                  <a:pt x="272087" y="14724"/>
                  <a:pt x="284522" y="20810"/>
                </a:cubicBezTo>
                <a:cubicBezTo>
                  <a:pt x="296957" y="26895"/>
                  <a:pt x="274467" y="35891"/>
                  <a:pt x="267059" y="36685"/>
                </a:cubicBezTo>
                <a:cubicBezTo>
                  <a:pt x="259651" y="37479"/>
                  <a:pt x="249597" y="29805"/>
                  <a:pt x="240072" y="25572"/>
                </a:cubicBezTo>
                <a:cubicBezTo>
                  <a:pt x="230547" y="21339"/>
                  <a:pt x="237426" y="2025"/>
                  <a:pt x="209909" y="11285"/>
                </a:cubicBezTo>
                <a:cubicBezTo>
                  <a:pt x="182392" y="20545"/>
                  <a:pt x="109368" y="51766"/>
                  <a:pt x="74972" y="81135"/>
                </a:cubicBezTo>
                <a:cubicBezTo>
                  <a:pt x="40576" y="110504"/>
                  <a:pt x="13588" y="176120"/>
                  <a:pt x="3534" y="187497"/>
                </a:cubicBezTo>
                <a:cubicBezTo>
                  <a:pt x="-6520" y="198874"/>
                  <a:pt x="6974" y="145164"/>
                  <a:pt x="17822" y="125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8AE926F-65CC-4338-A8EA-5845E398D7A9}"/>
              </a:ext>
            </a:extLst>
          </p:cNvPr>
          <p:cNvSpPr/>
          <p:nvPr/>
        </p:nvSpPr>
        <p:spPr>
          <a:xfrm>
            <a:off x="1245587" y="5343291"/>
            <a:ext cx="200640" cy="82884"/>
          </a:xfrm>
          <a:custGeom>
            <a:avLst/>
            <a:gdLst>
              <a:gd name="connsiteX0" fmla="*/ 601 w 200640"/>
              <a:gd name="connsiteY0" fmla="*/ 82784 h 82884"/>
              <a:gd name="connsiteX1" fmla="*/ 94263 w 200640"/>
              <a:gd name="connsiteY1" fmla="*/ 65322 h 82884"/>
              <a:gd name="connsiteX2" fmla="*/ 173638 w 200640"/>
              <a:gd name="connsiteY2" fmla="*/ 16109 h 82884"/>
              <a:gd name="connsiteX3" fmla="*/ 200626 w 200640"/>
              <a:gd name="connsiteY3" fmla="*/ 234 h 82884"/>
              <a:gd name="connsiteX4" fmla="*/ 176813 w 200640"/>
              <a:gd name="connsiteY4" fmla="*/ 25634 h 82884"/>
              <a:gd name="connsiteX5" fmla="*/ 141888 w 200640"/>
              <a:gd name="connsiteY5" fmla="*/ 58972 h 82884"/>
              <a:gd name="connsiteX6" fmla="*/ 601 w 200640"/>
              <a:gd name="connsiteY6" fmla="*/ 82784 h 8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640" h="82884">
                <a:moveTo>
                  <a:pt x="601" y="82784"/>
                </a:moveTo>
                <a:cubicBezTo>
                  <a:pt x="-7336" y="83842"/>
                  <a:pt x="65424" y="76434"/>
                  <a:pt x="94263" y="65322"/>
                </a:cubicBezTo>
                <a:cubicBezTo>
                  <a:pt x="123102" y="54210"/>
                  <a:pt x="155911" y="26957"/>
                  <a:pt x="173638" y="16109"/>
                </a:cubicBezTo>
                <a:cubicBezTo>
                  <a:pt x="191365" y="5261"/>
                  <a:pt x="200097" y="-1353"/>
                  <a:pt x="200626" y="234"/>
                </a:cubicBezTo>
                <a:cubicBezTo>
                  <a:pt x="201155" y="1821"/>
                  <a:pt x="186603" y="15844"/>
                  <a:pt x="176813" y="25634"/>
                </a:cubicBezTo>
                <a:cubicBezTo>
                  <a:pt x="167023" y="35424"/>
                  <a:pt x="165171" y="49712"/>
                  <a:pt x="141888" y="58972"/>
                </a:cubicBezTo>
                <a:cubicBezTo>
                  <a:pt x="118605" y="68232"/>
                  <a:pt x="8538" y="81726"/>
                  <a:pt x="601" y="82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8D91435A-6D53-4F62-B4FB-268BF6E93C9E}"/>
              </a:ext>
            </a:extLst>
          </p:cNvPr>
          <p:cNvSpPr/>
          <p:nvPr/>
        </p:nvSpPr>
        <p:spPr>
          <a:xfrm>
            <a:off x="1239472" y="5309512"/>
            <a:ext cx="223092" cy="37214"/>
          </a:xfrm>
          <a:custGeom>
            <a:avLst/>
            <a:gdLst>
              <a:gd name="connsiteX0" fmla="*/ 366 w 223092"/>
              <a:gd name="connsiteY0" fmla="*/ 37188 h 37214"/>
              <a:gd name="connsiteX1" fmla="*/ 141653 w 223092"/>
              <a:gd name="connsiteY1" fmla="*/ 7026 h 37214"/>
              <a:gd name="connsiteX2" fmla="*/ 222616 w 223092"/>
              <a:gd name="connsiteY2" fmla="*/ 34013 h 37214"/>
              <a:gd name="connsiteX3" fmla="*/ 171816 w 223092"/>
              <a:gd name="connsiteY3" fmla="*/ 11788 h 37214"/>
              <a:gd name="connsiteX4" fmla="*/ 103553 w 223092"/>
              <a:gd name="connsiteY4" fmla="*/ 676 h 37214"/>
              <a:gd name="connsiteX5" fmla="*/ 366 w 223092"/>
              <a:gd name="connsiteY5" fmla="*/ 37188 h 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092" h="37214">
                <a:moveTo>
                  <a:pt x="366" y="37188"/>
                </a:moveTo>
                <a:cubicBezTo>
                  <a:pt x="6716" y="38246"/>
                  <a:pt x="104611" y="7555"/>
                  <a:pt x="141653" y="7026"/>
                </a:cubicBezTo>
                <a:cubicBezTo>
                  <a:pt x="178695" y="6497"/>
                  <a:pt x="217589" y="33219"/>
                  <a:pt x="222616" y="34013"/>
                </a:cubicBezTo>
                <a:cubicBezTo>
                  <a:pt x="227643" y="34807"/>
                  <a:pt x="191660" y="17344"/>
                  <a:pt x="171816" y="11788"/>
                </a:cubicBezTo>
                <a:cubicBezTo>
                  <a:pt x="151972" y="6232"/>
                  <a:pt x="135303" y="-2499"/>
                  <a:pt x="103553" y="676"/>
                </a:cubicBezTo>
                <a:cubicBezTo>
                  <a:pt x="71803" y="3851"/>
                  <a:pt x="-5984" y="36130"/>
                  <a:pt x="366" y="37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3B6077B1-362C-4CAC-926C-3126BA8FC453}"/>
              </a:ext>
            </a:extLst>
          </p:cNvPr>
          <p:cNvSpPr/>
          <p:nvPr/>
        </p:nvSpPr>
        <p:spPr>
          <a:xfrm>
            <a:off x="1244600" y="5422900"/>
            <a:ext cx="130175" cy="16698"/>
          </a:xfrm>
          <a:custGeom>
            <a:avLst/>
            <a:gdLst>
              <a:gd name="connsiteX0" fmla="*/ 0 w 130175"/>
              <a:gd name="connsiteY0" fmla="*/ 0 h 16698"/>
              <a:gd name="connsiteX1" fmla="*/ 117475 w 130175"/>
              <a:gd name="connsiteY1" fmla="*/ 4763 h 16698"/>
              <a:gd name="connsiteX2" fmla="*/ 58738 w 130175"/>
              <a:gd name="connsiteY2" fmla="*/ 15875 h 16698"/>
              <a:gd name="connsiteX3" fmla="*/ 130175 w 130175"/>
              <a:gd name="connsiteY3" fmla="*/ 15875 h 16698"/>
              <a:gd name="connsiteX4" fmla="*/ 0 w 130175"/>
              <a:gd name="connsiteY4" fmla="*/ 0 h 1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" h="16698">
                <a:moveTo>
                  <a:pt x="0" y="0"/>
                </a:moveTo>
                <a:cubicBezTo>
                  <a:pt x="53842" y="1058"/>
                  <a:pt x="107685" y="2117"/>
                  <a:pt x="117475" y="4763"/>
                </a:cubicBezTo>
                <a:cubicBezTo>
                  <a:pt x="127265" y="7409"/>
                  <a:pt x="56621" y="14023"/>
                  <a:pt x="58738" y="15875"/>
                </a:cubicBezTo>
                <a:cubicBezTo>
                  <a:pt x="60855" y="17727"/>
                  <a:pt x="130175" y="15875"/>
                  <a:pt x="130175" y="158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089E45D5-1382-4D91-8A75-4465CD0ADAA7}"/>
              </a:ext>
            </a:extLst>
          </p:cNvPr>
          <p:cNvSpPr/>
          <p:nvPr/>
        </p:nvSpPr>
        <p:spPr>
          <a:xfrm>
            <a:off x="1350640" y="5316066"/>
            <a:ext cx="105237" cy="68768"/>
          </a:xfrm>
          <a:custGeom>
            <a:avLst/>
            <a:gdLst>
              <a:gd name="connsiteX0" fmla="*/ 323 w 105237"/>
              <a:gd name="connsiteY0" fmla="*/ 2059 h 68768"/>
              <a:gd name="connsiteX1" fmla="*/ 87635 w 105237"/>
              <a:gd name="connsiteY1" fmla="*/ 2059 h 68768"/>
              <a:gd name="connsiteX2" fmla="*/ 103510 w 105237"/>
              <a:gd name="connsiteY2" fmla="*/ 29047 h 68768"/>
              <a:gd name="connsiteX3" fmla="*/ 62235 w 105237"/>
              <a:gd name="connsiteY3" fmla="*/ 68734 h 68768"/>
              <a:gd name="connsiteX4" fmla="*/ 92398 w 105237"/>
              <a:gd name="connsiteY4" fmla="*/ 35397 h 68768"/>
              <a:gd name="connsiteX5" fmla="*/ 57473 w 105237"/>
              <a:gd name="connsiteY5" fmla="*/ 3647 h 68768"/>
              <a:gd name="connsiteX6" fmla="*/ 323 w 105237"/>
              <a:gd name="connsiteY6" fmla="*/ 2059 h 6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237" h="68768">
                <a:moveTo>
                  <a:pt x="323" y="2059"/>
                </a:moveTo>
                <a:cubicBezTo>
                  <a:pt x="5350" y="1794"/>
                  <a:pt x="70437" y="-2439"/>
                  <a:pt x="87635" y="2059"/>
                </a:cubicBezTo>
                <a:cubicBezTo>
                  <a:pt x="104833" y="6557"/>
                  <a:pt x="107743" y="17935"/>
                  <a:pt x="103510" y="29047"/>
                </a:cubicBezTo>
                <a:cubicBezTo>
                  <a:pt x="99277" y="40160"/>
                  <a:pt x="64087" y="67676"/>
                  <a:pt x="62235" y="68734"/>
                </a:cubicBezTo>
                <a:cubicBezTo>
                  <a:pt x="60383" y="69792"/>
                  <a:pt x="93192" y="46245"/>
                  <a:pt x="92398" y="35397"/>
                </a:cubicBezTo>
                <a:cubicBezTo>
                  <a:pt x="91604" y="24549"/>
                  <a:pt x="64617" y="9468"/>
                  <a:pt x="57473" y="3647"/>
                </a:cubicBezTo>
                <a:cubicBezTo>
                  <a:pt x="50329" y="-2174"/>
                  <a:pt x="-4704" y="2324"/>
                  <a:pt x="323" y="2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B5FA19C4-041F-4CC7-BDE3-B51E3FC01164}"/>
              </a:ext>
            </a:extLst>
          </p:cNvPr>
          <p:cNvSpPr/>
          <p:nvPr/>
        </p:nvSpPr>
        <p:spPr>
          <a:xfrm>
            <a:off x="1265188" y="5322888"/>
            <a:ext cx="117588" cy="98010"/>
          </a:xfrm>
          <a:custGeom>
            <a:avLst/>
            <a:gdLst>
              <a:gd name="connsiteX0" fmla="*/ 93712 w 117588"/>
              <a:gd name="connsiteY0" fmla="*/ 0 h 98010"/>
              <a:gd name="connsiteX1" fmla="*/ 117525 w 117588"/>
              <a:gd name="connsiteY1" fmla="*/ 57150 h 98010"/>
              <a:gd name="connsiteX2" fmla="*/ 87362 w 117588"/>
              <a:gd name="connsiteY2" fmla="*/ 84137 h 98010"/>
              <a:gd name="connsiteX3" fmla="*/ 44500 w 117588"/>
              <a:gd name="connsiteY3" fmla="*/ 96837 h 98010"/>
              <a:gd name="connsiteX4" fmla="*/ 50 w 117588"/>
              <a:gd name="connsiteY4" fmla="*/ 55562 h 98010"/>
              <a:gd name="connsiteX5" fmla="*/ 36562 w 117588"/>
              <a:gd name="connsiteY5" fmla="*/ 30162 h 98010"/>
              <a:gd name="connsiteX6" fmla="*/ 93712 w 117588"/>
              <a:gd name="connsiteY6" fmla="*/ 0 h 9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88" h="98010">
                <a:moveTo>
                  <a:pt x="93712" y="0"/>
                </a:moveTo>
                <a:cubicBezTo>
                  <a:pt x="106147" y="21563"/>
                  <a:pt x="118583" y="43127"/>
                  <a:pt x="117525" y="57150"/>
                </a:cubicBezTo>
                <a:cubicBezTo>
                  <a:pt x="116467" y="71173"/>
                  <a:pt x="99533" y="77523"/>
                  <a:pt x="87362" y="84137"/>
                </a:cubicBezTo>
                <a:cubicBezTo>
                  <a:pt x="75191" y="90752"/>
                  <a:pt x="59052" y="101600"/>
                  <a:pt x="44500" y="96837"/>
                </a:cubicBezTo>
                <a:cubicBezTo>
                  <a:pt x="29948" y="92074"/>
                  <a:pt x="1373" y="66674"/>
                  <a:pt x="50" y="55562"/>
                </a:cubicBezTo>
                <a:cubicBezTo>
                  <a:pt x="-1273" y="44450"/>
                  <a:pt x="23862" y="38893"/>
                  <a:pt x="36562" y="30162"/>
                </a:cubicBezTo>
                <a:lnTo>
                  <a:pt x="937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740CB1A-6EEA-47F3-8A15-77C4713E79AD}"/>
              </a:ext>
            </a:extLst>
          </p:cNvPr>
          <p:cNvSpPr/>
          <p:nvPr/>
        </p:nvSpPr>
        <p:spPr>
          <a:xfrm>
            <a:off x="1320800" y="534511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40DCF2CC-1F97-4171-B62F-D0B6C3FC98C5}"/>
              </a:ext>
            </a:extLst>
          </p:cNvPr>
          <p:cNvSpPr/>
          <p:nvPr/>
        </p:nvSpPr>
        <p:spPr>
          <a:xfrm>
            <a:off x="1176338" y="5335386"/>
            <a:ext cx="135954" cy="103389"/>
          </a:xfrm>
          <a:custGeom>
            <a:avLst/>
            <a:gdLst>
              <a:gd name="connsiteX0" fmla="*/ 0 w 135954"/>
              <a:gd name="connsiteY0" fmla="*/ 103389 h 103389"/>
              <a:gd name="connsiteX1" fmla="*/ 57150 w 135954"/>
              <a:gd name="connsiteY1" fmla="*/ 41477 h 103389"/>
              <a:gd name="connsiteX2" fmla="*/ 134937 w 135954"/>
              <a:gd name="connsiteY2" fmla="*/ 202 h 103389"/>
              <a:gd name="connsiteX3" fmla="*/ 95250 w 135954"/>
              <a:gd name="connsiteY3" fmla="*/ 28777 h 103389"/>
              <a:gd name="connsiteX4" fmla="*/ 0 w 135954"/>
              <a:gd name="connsiteY4" fmla="*/ 103389 h 10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54" h="103389">
                <a:moveTo>
                  <a:pt x="0" y="103389"/>
                </a:moveTo>
                <a:cubicBezTo>
                  <a:pt x="17330" y="81032"/>
                  <a:pt x="34660" y="58675"/>
                  <a:pt x="57150" y="41477"/>
                </a:cubicBezTo>
                <a:cubicBezTo>
                  <a:pt x="79640" y="24279"/>
                  <a:pt x="128587" y="2319"/>
                  <a:pt x="134937" y="202"/>
                </a:cubicBezTo>
                <a:cubicBezTo>
                  <a:pt x="141287" y="-1915"/>
                  <a:pt x="116681" y="12902"/>
                  <a:pt x="95250" y="28777"/>
                </a:cubicBezTo>
                <a:lnTo>
                  <a:pt x="0" y="10338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F4B780CC-7BA7-4109-A281-9CE919BC7B5E}"/>
              </a:ext>
            </a:extLst>
          </p:cNvPr>
          <p:cNvSpPr/>
          <p:nvPr/>
        </p:nvSpPr>
        <p:spPr>
          <a:xfrm>
            <a:off x="1199303" y="5357526"/>
            <a:ext cx="102820" cy="69155"/>
          </a:xfrm>
          <a:custGeom>
            <a:avLst/>
            <a:gdLst>
              <a:gd name="connsiteX0" fmla="*/ 102447 w 102820"/>
              <a:gd name="connsiteY0" fmla="*/ 287 h 69155"/>
              <a:gd name="connsiteX1" fmla="*/ 56410 w 102820"/>
              <a:gd name="connsiteY1" fmla="*/ 55849 h 69155"/>
              <a:gd name="connsiteX2" fmla="*/ 80222 w 102820"/>
              <a:gd name="connsiteY2" fmla="*/ 68549 h 69155"/>
              <a:gd name="connsiteX3" fmla="*/ 2435 w 102820"/>
              <a:gd name="connsiteY3" fmla="*/ 63787 h 69155"/>
              <a:gd name="connsiteX4" fmla="*/ 26247 w 102820"/>
              <a:gd name="connsiteY4" fmla="*/ 35212 h 69155"/>
              <a:gd name="connsiteX5" fmla="*/ 102447 w 102820"/>
              <a:gd name="connsiteY5" fmla="*/ 287 h 6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20" h="69155">
                <a:moveTo>
                  <a:pt x="102447" y="287"/>
                </a:moveTo>
                <a:cubicBezTo>
                  <a:pt x="107474" y="3726"/>
                  <a:pt x="60114" y="44472"/>
                  <a:pt x="56410" y="55849"/>
                </a:cubicBezTo>
                <a:cubicBezTo>
                  <a:pt x="52706" y="67226"/>
                  <a:pt x="89218" y="67226"/>
                  <a:pt x="80222" y="68549"/>
                </a:cubicBezTo>
                <a:cubicBezTo>
                  <a:pt x="71226" y="69872"/>
                  <a:pt x="11431" y="69343"/>
                  <a:pt x="2435" y="63787"/>
                </a:cubicBezTo>
                <a:cubicBezTo>
                  <a:pt x="-6561" y="58231"/>
                  <a:pt x="11166" y="45266"/>
                  <a:pt x="26247" y="35212"/>
                </a:cubicBezTo>
                <a:cubicBezTo>
                  <a:pt x="41328" y="25158"/>
                  <a:pt x="97420" y="-3152"/>
                  <a:pt x="102447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55C7655E-CC91-4209-A67D-AE136E3C5980}"/>
              </a:ext>
            </a:extLst>
          </p:cNvPr>
          <p:cNvSpPr/>
          <p:nvPr/>
        </p:nvSpPr>
        <p:spPr>
          <a:xfrm>
            <a:off x="1361979" y="5333977"/>
            <a:ext cx="94002" cy="19154"/>
          </a:xfrm>
          <a:custGeom>
            <a:avLst/>
            <a:gdLst>
              <a:gd name="connsiteX0" fmla="*/ 96 w 94002"/>
              <a:gd name="connsiteY0" fmla="*/ 23 h 19154"/>
              <a:gd name="connsiteX1" fmla="*/ 55659 w 94002"/>
              <a:gd name="connsiteY1" fmla="*/ 14311 h 19154"/>
              <a:gd name="connsiteX2" fmla="*/ 93759 w 94002"/>
              <a:gd name="connsiteY2" fmla="*/ 19073 h 19154"/>
              <a:gd name="connsiteX3" fmla="*/ 69946 w 94002"/>
              <a:gd name="connsiteY3" fmla="*/ 11136 h 19154"/>
              <a:gd name="connsiteX4" fmla="*/ 96 w 94002"/>
              <a:gd name="connsiteY4" fmla="*/ 23 h 1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02" h="19154">
                <a:moveTo>
                  <a:pt x="96" y="23"/>
                </a:moveTo>
                <a:cubicBezTo>
                  <a:pt x="-2285" y="552"/>
                  <a:pt x="40049" y="11136"/>
                  <a:pt x="55659" y="14311"/>
                </a:cubicBezTo>
                <a:cubicBezTo>
                  <a:pt x="71269" y="17486"/>
                  <a:pt x="91378" y="19602"/>
                  <a:pt x="93759" y="19073"/>
                </a:cubicBezTo>
                <a:cubicBezTo>
                  <a:pt x="96140" y="18544"/>
                  <a:pt x="80529" y="14046"/>
                  <a:pt x="69946" y="11136"/>
                </a:cubicBezTo>
                <a:cubicBezTo>
                  <a:pt x="59363" y="8226"/>
                  <a:pt x="2477" y="-506"/>
                  <a:pt x="96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8A7BD18-7A3D-45AD-A0E0-C0E80601BE7E}"/>
              </a:ext>
            </a:extLst>
          </p:cNvPr>
          <p:cNvSpPr/>
          <p:nvPr/>
        </p:nvSpPr>
        <p:spPr>
          <a:xfrm>
            <a:off x="1209281" y="5441891"/>
            <a:ext cx="133037" cy="39749"/>
          </a:xfrm>
          <a:custGeom>
            <a:avLst/>
            <a:gdLst>
              <a:gd name="connsiteX0" fmla="*/ 394 w 133037"/>
              <a:gd name="connsiteY0" fmla="*/ 15934 h 39749"/>
              <a:gd name="connsiteX1" fmla="*/ 73419 w 133037"/>
              <a:gd name="connsiteY1" fmla="*/ 33397 h 39749"/>
              <a:gd name="connsiteX2" fmla="*/ 132157 w 133037"/>
              <a:gd name="connsiteY2" fmla="*/ 59 h 39749"/>
              <a:gd name="connsiteX3" fmla="*/ 106757 w 133037"/>
              <a:gd name="connsiteY3" fmla="*/ 25459 h 39749"/>
              <a:gd name="connsiteX4" fmla="*/ 79769 w 133037"/>
              <a:gd name="connsiteY4" fmla="*/ 33397 h 39749"/>
              <a:gd name="connsiteX5" fmla="*/ 44844 w 133037"/>
              <a:gd name="connsiteY5" fmla="*/ 39747 h 39749"/>
              <a:gd name="connsiteX6" fmla="*/ 394 w 133037"/>
              <a:gd name="connsiteY6" fmla="*/ 15934 h 3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037" h="39749">
                <a:moveTo>
                  <a:pt x="394" y="15934"/>
                </a:moveTo>
                <a:cubicBezTo>
                  <a:pt x="5156" y="14876"/>
                  <a:pt x="51459" y="36043"/>
                  <a:pt x="73419" y="33397"/>
                </a:cubicBezTo>
                <a:cubicBezTo>
                  <a:pt x="95379" y="30751"/>
                  <a:pt x="126601" y="1382"/>
                  <a:pt x="132157" y="59"/>
                </a:cubicBezTo>
                <a:cubicBezTo>
                  <a:pt x="137713" y="-1264"/>
                  <a:pt x="115488" y="19903"/>
                  <a:pt x="106757" y="25459"/>
                </a:cubicBezTo>
                <a:cubicBezTo>
                  <a:pt x="98026" y="31015"/>
                  <a:pt x="90088" y="31016"/>
                  <a:pt x="79769" y="33397"/>
                </a:cubicBezTo>
                <a:cubicBezTo>
                  <a:pt x="69450" y="35778"/>
                  <a:pt x="54369" y="39483"/>
                  <a:pt x="44844" y="39747"/>
                </a:cubicBezTo>
                <a:cubicBezTo>
                  <a:pt x="35319" y="40012"/>
                  <a:pt x="-4368" y="16992"/>
                  <a:pt x="394" y="15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678F4BC-5E88-4A56-AA0C-081860CC5E84}"/>
              </a:ext>
            </a:extLst>
          </p:cNvPr>
          <p:cNvSpPr/>
          <p:nvPr/>
        </p:nvSpPr>
        <p:spPr>
          <a:xfrm>
            <a:off x="1219199" y="5438734"/>
            <a:ext cx="98428" cy="17822"/>
          </a:xfrm>
          <a:custGeom>
            <a:avLst/>
            <a:gdLst>
              <a:gd name="connsiteX0" fmla="*/ 1 w 98428"/>
              <a:gd name="connsiteY0" fmla="*/ 41 h 17822"/>
              <a:gd name="connsiteX1" fmla="*/ 60326 w 98428"/>
              <a:gd name="connsiteY1" fmla="*/ 12741 h 17822"/>
              <a:gd name="connsiteX2" fmla="*/ 98426 w 98428"/>
              <a:gd name="connsiteY2" fmla="*/ 15916 h 17822"/>
              <a:gd name="connsiteX3" fmla="*/ 61914 w 98428"/>
              <a:gd name="connsiteY3" fmla="*/ 17504 h 17822"/>
              <a:gd name="connsiteX4" fmla="*/ 1 w 98428"/>
              <a:gd name="connsiteY4" fmla="*/ 41 h 1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28" h="17822">
                <a:moveTo>
                  <a:pt x="1" y="41"/>
                </a:moveTo>
                <a:cubicBezTo>
                  <a:pt x="-264" y="-753"/>
                  <a:pt x="43922" y="10095"/>
                  <a:pt x="60326" y="12741"/>
                </a:cubicBezTo>
                <a:cubicBezTo>
                  <a:pt x="76730" y="15387"/>
                  <a:pt x="98161" y="15122"/>
                  <a:pt x="98426" y="15916"/>
                </a:cubicBezTo>
                <a:cubicBezTo>
                  <a:pt x="98691" y="16710"/>
                  <a:pt x="74085" y="18562"/>
                  <a:pt x="61914" y="17504"/>
                </a:cubicBezTo>
                <a:cubicBezTo>
                  <a:pt x="49743" y="16446"/>
                  <a:pt x="266" y="835"/>
                  <a:pt x="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0782A739-6A03-4FAC-B966-F47CC910FADB}"/>
              </a:ext>
            </a:extLst>
          </p:cNvPr>
          <p:cNvSpPr/>
          <p:nvPr/>
        </p:nvSpPr>
        <p:spPr>
          <a:xfrm>
            <a:off x="1222317" y="5502163"/>
            <a:ext cx="125627" cy="47572"/>
          </a:xfrm>
          <a:custGeom>
            <a:avLst/>
            <a:gdLst>
              <a:gd name="connsiteX0" fmla="*/ 58 w 125627"/>
              <a:gd name="connsiteY0" fmla="*/ 112 h 47572"/>
              <a:gd name="connsiteX1" fmla="*/ 49271 w 125627"/>
              <a:gd name="connsiteY1" fmla="*/ 44562 h 47572"/>
              <a:gd name="connsiteX2" fmla="*/ 125471 w 125627"/>
              <a:gd name="connsiteY2" fmla="*/ 42975 h 47572"/>
              <a:gd name="connsiteX3" fmla="*/ 68321 w 125627"/>
              <a:gd name="connsiteY3" fmla="*/ 38212 h 47572"/>
              <a:gd name="connsiteX4" fmla="*/ 39746 w 125627"/>
              <a:gd name="connsiteY4" fmla="*/ 31862 h 47572"/>
              <a:gd name="connsiteX5" fmla="*/ 58 w 125627"/>
              <a:gd name="connsiteY5" fmla="*/ 112 h 4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627" h="47572">
                <a:moveTo>
                  <a:pt x="58" y="112"/>
                </a:moveTo>
                <a:cubicBezTo>
                  <a:pt x="1646" y="2229"/>
                  <a:pt x="28369" y="37418"/>
                  <a:pt x="49271" y="44562"/>
                </a:cubicBezTo>
                <a:cubicBezTo>
                  <a:pt x="70173" y="51706"/>
                  <a:pt x="122296" y="44033"/>
                  <a:pt x="125471" y="42975"/>
                </a:cubicBezTo>
                <a:cubicBezTo>
                  <a:pt x="128646" y="41917"/>
                  <a:pt x="82609" y="40064"/>
                  <a:pt x="68321" y="38212"/>
                </a:cubicBezTo>
                <a:cubicBezTo>
                  <a:pt x="54034" y="36360"/>
                  <a:pt x="49800" y="37418"/>
                  <a:pt x="39746" y="31862"/>
                </a:cubicBezTo>
                <a:cubicBezTo>
                  <a:pt x="29692" y="26306"/>
                  <a:pt x="-1530" y="-2005"/>
                  <a:pt x="58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D2C23CA6-D871-45ED-9D20-ACC3FBC73E69}"/>
              </a:ext>
            </a:extLst>
          </p:cNvPr>
          <p:cNvSpPr/>
          <p:nvPr/>
        </p:nvSpPr>
        <p:spPr>
          <a:xfrm>
            <a:off x="1338198" y="5257678"/>
            <a:ext cx="175214" cy="58906"/>
          </a:xfrm>
          <a:custGeom>
            <a:avLst/>
            <a:gdLst>
              <a:gd name="connsiteX0" fmla="*/ 65 w 175214"/>
              <a:gd name="connsiteY0" fmla="*/ 30285 h 58906"/>
              <a:gd name="connsiteX1" fmla="*/ 108015 w 175214"/>
              <a:gd name="connsiteY1" fmla="*/ 15997 h 58906"/>
              <a:gd name="connsiteX2" fmla="*/ 174690 w 175214"/>
              <a:gd name="connsiteY2" fmla="*/ 58860 h 58906"/>
              <a:gd name="connsiteX3" fmla="*/ 138177 w 175214"/>
              <a:gd name="connsiteY3" fmla="*/ 23935 h 58906"/>
              <a:gd name="connsiteX4" fmla="*/ 120715 w 175214"/>
              <a:gd name="connsiteY4" fmla="*/ 6472 h 58906"/>
              <a:gd name="connsiteX5" fmla="*/ 92140 w 175214"/>
              <a:gd name="connsiteY5" fmla="*/ 122 h 58906"/>
              <a:gd name="connsiteX6" fmla="*/ 65 w 175214"/>
              <a:gd name="connsiteY6" fmla="*/ 30285 h 5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214" h="58906">
                <a:moveTo>
                  <a:pt x="65" y="30285"/>
                </a:moveTo>
                <a:cubicBezTo>
                  <a:pt x="2711" y="32931"/>
                  <a:pt x="78911" y="11235"/>
                  <a:pt x="108015" y="15997"/>
                </a:cubicBezTo>
                <a:cubicBezTo>
                  <a:pt x="137119" y="20759"/>
                  <a:pt x="169663" y="57537"/>
                  <a:pt x="174690" y="58860"/>
                </a:cubicBezTo>
                <a:cubicBezTo>
                  <a:pt x="179717" y="60183"/>
                  <a:pt x="147173" y="32666"/>
                  <a:pt x="138177" y="23935"/>
                </a:cubicBezTo>
                <a:cubicBezTo>
                  <a:pt x="129181" y="15204"/>
                  <a:pt x="128388" y="10441"/>
                  <a:pt x="120715" y="6472"/>
                </a:cubicBezTo>
                <a:cubicBezTo>
                  <a:pt x="113042" y="2503"/>
                  <a:pt x="109073" y="-672"/>
                  <a:pt x="92140" y="122"/>
                </a:cubicBezTo>
                <a:cubicBezTo>
                  <a:pt x="75207" y="916"/>
                  <a:pt x="-2581" y="27639"/>
                  <a:pt x="65" y="30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5B2DB46F-BC17-4827-94F1-6962A7C87C14}"/>
              </a:ext>
            </a:extLst>
          </p:cNvPr>
          <p:cNvSpPr/>
          <p:nvPr/>
        </p:nvSpPr>
        <p:spPr>
          <a:xfrm>
            <a:off x="1090000" y="5236599"/>
            <a:ext cx="119055" cy="111828"/>
          </a:xfrm>
          <a:custGeom>
            <a:avLst/>
            <a:gdLst>
              <a:gd name="connsiteX0" fmla="*/ 613 w 119055"/>
              <a:gd name="connsiteY0" fmla="*/ 110101 h 111828"/>
              <a:gd name="connsiteX1" fmla="*/ 116500 w 119055"/>
              <a:gd name="connsiteY1" fmla="*/ 2151 h 111828"/>
              <a:gd name="connsiteX2" fmla="*/ 79988 w 119055"/>
              <a:gd name="connsiteY2" fmla="*/ 40251 h 111828"/>
              <a:gd name="connsiteX3" fmla="*/ 70463 w 119055"/>
              <a:gd name="connsiteY3" fmla="*/ 67239 h 111828"/>
              <a:gd name="connsiteX4" fmla="*/ 613 w 119055"/>
              <a:gd name="connsiteY4" fmla="*/ 110101 h 11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55" h="111828">
                <a:moveTo>
                  <a:pt x="613" y="110101"/>
                </a:moveTo>
                <a:cubicBezTo>
                  <a:pt x="8286" y="99253"/>
                  <a:pt x="103271" y="13793"/>
                  <a:pt x="116500" y="2151"/>
                </a:cubicBezTo>
                <a:cubicBezTo>
                  <a:pt x="129729" y="-9491"/>
                  <a:pt x="87661" y="29403"/>
                  <a:pt x="79988" y="40251"/>
                </a:cubicBezTo>
                <a:cubicBezTo>
                  <a:pt x="72315" y="51099"/>
                  <a:pt x="81311" y="56920"/>
                  <a:pt x="70463" y="67239"/>
                </a:cubicBezTo>
                <a:cubicBezTo>
                  <a:pt x="59615" y="77558"/>
                  <a:pt x="-7060" y="120949"/>
                  <a:pt x="613" y="110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731B38A-905D-4722-A51B-B05AEE686744}"/>
              </a:ext>
            </a:extLst>
          </p:cNvPr>
          <p:cNvSpPr/>
          <p:nvPr/>
        </p:nvSpPr>
        <p:spPr>
          <a:xfrm>
            <a:off x="1214436" y="5187590"/>
            <a:ext cx="231884" cy="56067"/>
          </a:xfrm>
          <a:custGeom>
            <a:avLst/>
            <a:gdLst>
              <a:gd name="connsiteX0" fmla="*/ 2 w 231884"/>
              <a:gd name="connsiteY0" fmla="*/ 55923 h 56067"/>
              <a:gd name="connsiteX1" fmla="*/ 106364 w 231884"/>
              <a:gd name="connsiteY1" fmla="*/ 22585 h 56067"/>
              <a:gd name="connsiteX2" fmla="*/ 161927 w 231884"/>
              <a:gd name="connsiteY2" fmla="*/ 8298 h 56067"/>
              <a:gd name="connsiteX3" fmla="*/ 231777 w 231884"/>
              <a:gd name="connsiteY3" fmla="*/ 33698 h 56067"/>
              <a:gd name="connsiteX4" fmla="*/ 176214 w 231884"/>
              <a:gd name="connsiteY4" fmla="*/ 1948 h 56067"/>
              <a:gd name="connsiteX5" fmla="*/ 109539 w 231884"/>
              <a:gd name="connsiteY5" fmla="*/ 8298 h 56067"/>
              <a:gd name="connsiteX6" fmla="*/ 2 w 231884"/>
              <a:gd name="connsiteY6" fmla="*/ 55923 h 5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884" h="56067">
                <a:moveTo>
                  <a:pt x="2" y="55923"/>
                </a:moveTo>
                <a:cubicBezTo>
                  <a:pt x="-527" y="58304"/>
                  <a:pt x="79377" y="30522"/>
                  <a:pt x="106364" y="22585"/>
                </a:cubicBezTo>
                <a:cubicBezTo>
                  <a:pt x="133351" y="14648"/>
                  <a:pt x="141025" y="6446"/>
                  <a:pt x="161927" y="8298"/>
                </a:cubicBezTo>
                <a:cubicBezTo>
                  <a:pt x="182829" y="10150"/>
                  <a:pt x="229396" y="34756"/>
                  <a:pt x="231777" y="33698"/>
                </a:cubicBezTo>
                <a:cubicBezTo>
                  <a:pt x="234158" y="32640"/>
                  <a:pt x="196587" y="6181"/>
                  <a:pt x="176214" y="1948"/>
                </a:cubicBezTo>
                <a:cubicBezTo>
                  <a:pt x="155841" y="-2285"/>
                  <a:pt x="135733" y="625"/>
                  <a:pt x="109539" y="8298"/>
                </a:cubicBezTo>
                <a:cubicBezTo>
                  <a:pt x="83345" y="15971"/>
                  <a:pt x="531" y="53542"/>
                  <a:pt x="2" y="55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EAE8B4FF-BA7A-4D47-824B-267B3F539FF1}"/>
              </a:ext>
            </a:extLst>
          </p:cNvPr>
          <p:cNvSpPr/>
          <p:nvPr/>
        </p:nvSpPr>
        <p:spPr>
          <a:xfrm>
            <a:off x="1182685" y="5259388"/>
            <a:ext cx="176362" cy="51361"/>
          </a:xfrm>
          <a:custGeom>
            <a:avLst/>
            <a:gdLst>
              <a:gd name="connsiteX0" fmla="*/ 3 w 176362"/>
              <a:gd name="connsiteY0" fmla="*/ 50800 h 51361"/>
              <a:gd name="connsiteX1" fmla="*/ 76203 w 176362"/>
              <a:gd name="connsiteY1" fmla="*/ 46037 h 51361"/>
              <a:gd name="connsiteX2" fmla="*/ 134940 w 176362"/>
              <a:gd name="connsiteY2" fmla="*/ 19050 h 51361"/>
              <a:gd name="connsiteX3" fmla="*/ 176215 w 176362"/>
              <a:gd name="connsiteY3" fmla="*/ 0 h 51361"/>
              <a:gd name="connsiteX4" fmla="*/ 120653 w 176362"/>
              <a:gd name="connsiteY4" fmla="*/ 19050 h 51361"/>
              <a:gd name="connsiteX5" fmla="*/ 79378 w 176362"/>
              <a:gd name="connsiteY5" fmla="*/ 38100 h 51361"/>
              <a:gd name="connsiteX6" fmla="*/ 3 w 176362"/>
              <a:gd name="connsiteY6" fmla="*/ 50800 h 5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362" h="51361">
                <a:moveTo>
                  <a:pt x="3" y="50800"/>
                </a:moveTo>
                <a:cubicBezTo>
                  <a:pt x="-526" y="52123"/>
                  <a:pt x="53714" y="51329"/>
                  <a:pt x="76203" y="46037"/>
                </a:cubicBezTo>
                <a:cubicBezTo>
                  <a:pt x="98692" y="40745"/>
                  <a:pt x="118271" y="26723"/>
                  <a:pt x="134940" y="19050"/>
                </a:cubicBezTo>
                <a:cubicBezTo>
                  <a:pt x="151609" y="11377"/>
                  <a:pt x="178596" y="0"/>
                  <a:pt x="176215" y="0"/>
                </a:cubicBezTo>
                <a:cubicBezTo>
                  <a:pt x="173834" y="0"/>
                  <a:pt x="136792" y="12700"/>
                  <a:pt x="120653" y="19050"/>
                </a:cubicBezTo>
                <a:cubicBezTo>
                  <a:pt x="104514" y="25400"/>
                  <a:pt x="95518" y="34925"/>
                  <a:pt x="79378" y="38100"/>
                </a:cubicBezTo>
                <a:cubicBezTo>
                  <a:pt x="63238" y="41275"/>
                  <a:pt x="532" y="49477"/>
                  <a:pt x="3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06CEF19B-1E2C-4373-A01E-02102FA55D6E}"/>
              </a:ext>
            </a:extLst>
          </p:cNvPr>
          <p:cNvSpPr/>
          <p:nvPr/>
        </p:nvSpPr>
        <p:spPr>
          <a:xfrm>
            <a:off x="1665210" y="4835390"/>
            <a:ext cx="276312" cy="219261"/>
          </a:xfrm>
          <a:custGeom>
            <a:avLst/>
            <a:gdLst>
              <a:gd name="connsiteX0" fmla="*/ 276303 w 276312"/>
              <a:gd name="connsiteY0" fmla="*/ 17598 h 219261"/>
              <a:gd name="connsiteX1" fmla="*/ 208040 w 276312"/>
              <a:gd name="connsiteY1" fmla="*/ 135 h 219261"/>
              <a:gd name="connsiteX2" fmla="*/ 198515 w 276312"/>
              <a:gd name="connsiteY2" fmla="*/ 9660 h 219261"/>
              <a:gd name="connsiteX3" fmla="*/ 208040 w 276312"/>
              <a:gd name="connsiteY3" fmla="*/ 12835 h 219261"/>
              <a:gd name="connsiteX4" fmla="*/ 150890 w 276312"/>
              <a:gd name="connsiteY4" fmla="*/ 25535 h 219261"/>
              <a:gd name="connsiteX5" fmla="*/ 181053 w 276312"/>
              <a:gd name="connsiteY5" fmla="*/ 33473 h 219261"/>
              <a:gd name="connsiteX6" fmla="*/ 114378 w 276312"/>
              <a:gd name="connsiteY6" fmla="*/ 66810 h 219261"/>
              <a:gd name="connsiteX7" fmla="*/ 84215 w 276312"/>
              <a:gd name="connsiteY7" fmla="*/ 79510 h 219261"/>
              <a:gd name="connsiteX8" fmla="*/ 119140 w 276312"/>
              <a:gd name="connsiteY8" fmla="*/ 82685 h 219261"/>
              <a:gd name="connsiteX9" fmla="*/ 68340 w 276312"/>
              <a:gd name="connsiteY9" fmla="*/ 103323 h 219261"/>
              <a:gd name="connsiteX10" fmla="*/ 47703 w 276312"/>
              <a:gd name="connsiteY10" fmla="*/ 141423 h 219261"/>
              <a:gd name="connsiteX11" fmla="*/ 78 w 276312"/>
              <a:gd name="connsiteY11" fmla="*/ 219210 h 219261"/>
              <a:gd name="connsiteX12" fmla="*/ 38178 w 276312"/>
              <a:gd name="connsiteY12" fmla="*/ 152535 h 219261"/>
              <a:gd name="connsiteX13" fmla="*/ 101678 w 276312"/>
              <a:gd name="connsiteY13" fmla="*/ 96973 h 219261"/>
              <a:gd name="connsiteX14" fmla="*/ 139778 w 276312"/>
              <a:gd name="connsiteY14" fmla="*/ 52523 h 219261"/>
              <a:gd name="connsiteX15" fmla="*/ 158828 w 276312"/>
              <a:gd name="connsiteY15" fmla="*/ 41410 h 219261"/>
              <a:gd name="connsiteX16" fmla="*/ 212803 w 276312"/>
              <a:gd name="connsiteY16" fmla="*/ 17598 h 219261"/>
              <a:gd name="connsiteX17" fmla="*/ 276303 w 276312"/>
              <a:gd name="connsiteY17" fmla="*/ 17598 h 21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6312" h="219261">
                <a:moveTo>
                  <a:pt x="276303" y="17598"/>
                </a:moveTo>
                <a:cubicBezTo>
                  <a:pt x="275509" y="14688"/>
                  <a:pt x="221005" y="1458"/>
                  <a:pt x="208040" y="135"/>
                </a:cubicBezTo>
                <a:cubicBezTo>
                  <a:pt x="195075" y="-1188"/>
                  <a:pt x="198515" y="7543"/>
                  <a:pt x="198515" y="9660"/>
                </a:cubicBezTo>
                <a:cubicBezTo>
                  <a:pt x="198515" y="11777"/>
                  <a:pt x="215977" y="10189"/>
                  <a:pt x="208040" y="12835"/>
                </a:cubicBezTo>
                <a:cubicBezTo>
                  <a:pt x="200103" y="15481"/>
                  <a:pt x="155388" y="22095"/>
                  <a:pt x="150890" y="25535"/>
                </a:cubicBezTo>
                <a:cubicBezTo>
                  <a:pt x="146392" y="28975"/>
                  <a:pt x="187138" y="26594"/>
                  <a:pt x="181053" y="33473"/>
                </a:cubicBezTo>
                <a:cubicBezTo>
                  <a:pt x="174968" y="40352"/>
                  <a:pt x="130518" y="59137"/>
                  <a:pt x="114378" y="66810"/>
                </a:cubicBezTo>
                <a:cubicBezTo>
                  <a:pt x="98238" y="74483"/>
                  <a:pt x="83421" y="76864"/>
                  <a:pt x="84215" y="79510"/>
                </a:cubicBezTo>
                <a:cubicBezTo>
                  <a:pt x="85009" y="82156"/>
                  <a:pt x="121786" y="78716"/>
                  <a:pt x="119140" y="82685"/>
                </a:cubicBezTo>
                <a:cubicBezTo>
                  <a:pt x="116494" y="86654"/>
                  <a:pt x="80246" y="93533"/>
                  <a:pt x="68340" y="103323"/>
                </a:cubicBezTo>
                <a:cubicBezTo>
                  <a:pt x="56434" y="113113"/>
                  <a:pt x="59080" y="122108"/>
                  <a:pt x="47703" y="141423"/>
                </a:cubicBezTo>
                <a:cubicBezTo>
                  <a:pt x="36326" y="160738"/>
                  <a:pt x="1665" y="217358"/>
                  <a:pt x="78" y="219210"/>
                </a:cubicBezTo>
                <a:cubicBezTo>
                  <a:pt x="-1509" y="221062"/>
                  <a:pt x="21245" y="172908"/>
                  <a:pt x="38178" y="152535"/>
                </a:cubicBezTo>
                <a:cubicBezTo>
                  <a:pt x="55111" y="132162"/>
                  <a:pt x="84745" y="113642"/>
                  <a:pt x="101678" y="96973"/>
                </a:cubicBezTo>
                <a:cubicBezTo>
                  <a:pt x="118611" y="80304"/>
                  <a:pt x="130253" y="61783"/>
                  <a:pt x="139778" y="52523"/>
                </a:cubicBezTo>
                <a:cubicBezTo>
                  <a:pt x="149303" y="43263"/>
                  <a:pt x="146657" y="47231"/>
                  <a:pt x="158828" y="41410"/>
                </a:cubicBezTo>
                <a:cubicBezTo>
                  <a:pt x="170999" y="35589"/>
                  <a:pt x="199045" y="21831"/>
                  <a:pt x="212803" y="17598"/>
                </a:cubicBezTo>
                <a:cubicBezTo>
                  <a:pt x="226561" y="13365"/>
                  <a:pt x="277097" y="20508"/>
                  <a:pt x="276303" y="17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8F87F761-30AD-4FC2-AAB1-15ABD48E3B0F}"/>
              </a:ext>
            </a:extLst>
          </p:cNvPr>
          <p:cNvSpPr/>
          <p:nvPr/>
        </p:nvSpPr>
        <p:spPr>
          <a:xfrm>
            <a:off x="1785810" y="4860863"/>
            <a:ext cx="181993" cy="103250"/>
          </a:xfrm>
          <a:custGeom>
            <a:avLst/>
            <a:gdLst>
              <a:gd name="connsiteX0" fmla="*/ 181103 w 181993"/>
              <a:gd name="connsiteY0" fmla="*/ 62 h 103250"/>
              <a:gd name="connsiteX1" fmla="*/ 52515 w 181993"/>
              <a:gd name="connsiteY1" fmla="*/ 55625 h 103250"/>
              <a:gd name="connsiteX2" fmla="*/ 128 w 181993"/>
              <a:gd name="connsiteY2" fmla="*/ 103250 h 103250"/>
              <a:gd name="connsiteX3" fmla="*/ 65215 w 181993"/>
              <a:gd name="connsiteY3" fmla="*/ 55625 h 103250"/>
              <a:gd name="connsiteX4" fmla="*/ 108078 w 181993"/>
              <a:gd name="connsiteY4" fmla="*/ 44512 h 103250"/>
              <a:gd name="connsiteX5" fmla="*/ 181103 w 181993"/>
              <a:gd name="connsiteY5" fmla="*/ 62 h 1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993" h="103250">
                <a:moveTo>
                  <a:pt x="181103" y="62"/>
                </a:moveTo>
                <a:cubicBezTo>
                  <a:pt x="171843" y="1914"/>
                  <a:pt x="82677" y="38427"/>
                  <a:pt x="52515" y="55625"/>
                </a:cubicBezTo>
                <a:cubicBezTo>
                  <a:pt x="22353" y="72823"/>
                  <a:pt x="-1989" y="103250"/>
                  <a:pt x="128" y="103250"/>
                </a:cubicBezTo>
                <a:cubicBezTo>
                  <a:pt x="2245" y="103250"/>
                  <a:pt x="47223" y="65415"/>
                  <a:pt x="65215" y="55625"/>
                </a:cubicBezTo>
                <a:cubicBezTo>
                  <a:pt x="83207" y="45835"/>
                  <a:pt x="91409" y="51127"/>
                  <a:pt x="108078" y="44512"/>
                </a:cubicBezTo>
                <a:cubicBezTo>
                  <a:pt x="124747" y="37897"/>
                  <a:pt x="190363" y="-1790"/>
                  <a:pt x="181103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52D17EB2-5B6F-48D4-A719-84C84E8968FB}"/>
              </a:ext>
            </a:extLst>
          </p:cNvPr>
          <p:cNvSpPr/>
          <p:nvPr/>
        </p:nvSpPr>
        <p:spPr>
          <a:xfrm>
            <a:off x="1684780" y="4952921"/>
            <a:ext cx="102746" cy="116519"/>
          </a:xfrm>
          <a:custGeom>
            <a:avLst/>
            <a:gdLst>
              <a:gd name="connsiteX0" fmla="*/ 102745 w 102746"/>
              <a:gd name="connsiteY0" fmla="*/ 79 h 116519"/>
              <a:gd name="connsiteX1" fmla="*/ 50358 w 102746"/>
              <a:gd name="connsiteY1" fmla="*/ 52467 h 116519"/>
              <a:gd name="connsiteX2" fmla="*/ 1145 w 102746"/>
              <a:gd name="connsiteY2" fmla="*/ 115967 h 116519"/>
              <a:gd name="connsiteX3" fmla="*/ 18608 w 102746"/>
              <a:gd name="connsiteY3" fmla="*/ 81042 h 116519"/>
              <a:gd name="connsiteX4" fmla="*/ 51945 w 102746"/>
              <a:gd name="connsiteY4" fmla="*/ 41354 h 116519"/>
              <a:gd name="connsiteX5" fmla="*/ 102745 w 102746"/>
              <a:gd name="connsiteY5" fmla="*/ 79 h 11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746" h="116519">
                <a:moveTo>
                  <a:pt x="102745" y="79"/>
                </a:moveTo>
                <a:cubicBezTo>
                  <a:pt x="102481" y="1931"/>
                  <a:pt x="67291" y="33152"/>
                  <a:pt x="50358" y="52467"/>
                </a:cubicBezTo>
                <a:cubicBezTo>
                  <a:pt x="33425" y="71782"/>
                  <a:pt x="6437" y="111205"/>
                  <a:pt x="1145" y="115967"/>
                </a:cubicBezTo>
                <a:cubicBezTo>
                  <a:pt x="-4147" y="120730"/>
                  <a:pt x="10141" y="93477"/>
                  <a:pt x="18608" y="81042"/>
                </a:cubicBezTo>
                <a:cubicBezTo>
                  <a:pt x="27075" y="68607"/>
                  <a:pt x="40039" y="53525"/>
                  <a:pt x="51945" y="41354"/>
                </a:cubicBezTo>
                <a:cubicBezTo>
                  <a:pt x="63851" y="29183"/>
                  <a:pt x="103009" y="-1773"/>
                  <a:pt x="102745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5AD75531-EF79-4992-BC0E-79D2FE08328F}"/>
              </a:ext>
            </a:extLst>
          </p:cNvPr>
          <p:cNvSpPr/>
          <p:nvPr/>
        </p:nvSpPr>
        <p:spPr>
          <a:xfrm>
            <a:off x="1660980" y="4948066"/>
            <a:ext cx="50707" cy="91011"/>
          </a:xfrm>
          <a:custGeom>
            <a:avLst/>
            <a:gdLst>
              <a:gd name="connsiteX0" fmla="*/ 50345 w 50707"/>
              <a:gd name="connsiteY0" fmla="*/ 172 h 91011"/>
              <a:gd name="connsiteX1" fmla="*/ 4308 w 50707"/>
              <a:gd name="connsiteY1" fmla="*/ 77959 h 91011"/>
              <a:gd name="connsiteX2" fmla="*/ 4308 w 50707"/>
              <a:gd name="connsiteY2" fmla="*/ 89072 h 91011"/>
              <a:gd name="connsiteX3" fmla="*/ 24945 w 50707"/>
              <a:gd name="connsiteY3" fmla="*/ 57322 h 91011"/>
              <a:gd name="connsiteX4" fmla="*/ 50345 w 50707"/>
              <a:gd name="connsiteY4" fmla="*/ 172 h 9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07" h="91011">
                <a:moveTo>
                  <a:pt x="50345" y="172"/>
                </a:moveTo>
                <a:cubicBezTo>
                  <a:pt x="46906" y="3611"/>
                  <a:pt x="11981" y="63142"/>
                  <a:pt x="4308" y="77959"/>
                </a:cubicBezTo>
                <a:cubicBezTo>
                  <a:pt x="-3365" y="92776"/>
                  <a:pt x="869" y="92511"/>
                  <a:pt x="4308" y="89072"/>
                </a:cubicBezTo>
                <a:cubicBezTo>
                  <a:pt x="7747" y="85633"/>
                  <a:pt x="18066" y="68964"/>
                  <a:pt x="24945" y="57322"/>
                </a:cubicBezTo>
                <a:cubicBezTo>
                  <a:pt x="31824" y="45680"/>
                  <a:pt x="53784" y="-3267"/>
                  <a:pt x="50345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89216377-DB31-4FCD-8B3A-641768FD52AF}"/>
              </a:ext>
            </a:extLst>
          </p:cNvPr>
          <p:cNvSpPr/>
          <p:nvPr/>
        </p:nvSpPr>
        <p:spPr>
          <a:xfrm>
            <a:off x="1736223" y="4983620"/>
            <a:ext cx="203720" cy="204377"/>
          </a:xfrm>
          <a:custGeom>
            <a:avLst/>
            <a:gdLst>
              <a:gd name="connsiteX0" fmla="*/ 203702 w 203720"/>
              <a:gd name="connsiteY0" fmla="*/ 1130 h 204377"/>
              <a:gd name="connsiteX1" fmla="*/ 108452 w 203720"/>
              <a:gd name="connsiteY1" fmla="*/ 17005 h 204377"/>
              <a:gd name="connsiteX2" fmla="*/ 6852 w 203720"/>
              <a:gd name="connsiteY2" fmla="*/ 123368 h 204377"/>
              <a:gd name="connsiteX3" fmla="*/ 10027 w 203720"/>
              <a:gd name="connsiteY3" fmla="*/ 204330 h 204377"/>
              <a:gd name="connsiteX4" fmla="*/ 16377 w 203720"/>
              <a:gd name="connsiteY4" fmla="*/ 134480 h 204377"/>
              <a:gd name="connsiteX5" fmla="*/ 14790 w 203720"/>
              <a:gd name="connsiteY5" fmla="*/ 93205 h 204377"/>
              <a:gd name="connsiteX6" fmla="*/ 56065 w 203720"/>
              <a:gd name="connsiteY6" fmla="*/ 51930 h 204377"/>
              <a:gd name="connsiteX7" fmla="*/ 116390 w 203720"/>
              <a:gd name="connsiteY7" fmla="*/ 7480 h 204377"/>
              <a:gd name="connsiteX8" fmla="*/ 203702 w 203720"/>
              <a:gd name="connsiteY8" fmla="*/ 1130 h 20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720" h="204377">
                <a:moveTo>
                  <a:pt x="203702" y="1130"/>
                </a:moveTo>
                <a:cubicBezTo>
                  <a:pt x="202379" y="2717"/>
                  <a:pt x="141260" y="-3368"/>
                  <a:pt x="108452" y="17005"/>
                </a:cubicBezTo>
                <a:cubicBezTo>
                  <a:pt x="75644" y="37378"/>
                  <a:pt x="23256" y="92147"/>
                  <a:pt x="6852" y="123368"/>
                </a:cubicBezTo>
                <a:cubicBezTo>
                  <a:pt x="-9552" y="154589"/>
                  <a:pt x="8440" y="202478"/>
                  <a:pt x="10027" y="204330"/>
                </a:cubicBezTo>
                <a:cubicBezTo>
                  <a:pt x="11614" y="206182"/>
                  <a:pt x="15583" y="153001"/>
                  <a:pt x="16377" y="134480"/>
                </a:cubicBezTo>
                <a:cubicBezTo>
                  <a:pt x="17171" y="115959"/>
                  <a:pt x="8175" y="106963"/>
                  <a:pt x="14790" y="93205"/>
                </a:cubicBezTo>
                <a:cubicBezTo>
                  <a:pt x="21405" y="79447"/>
                  <a:pt x="39132" y="66217"/>
                  <a:pt x="56065" y="51930"/>
                </a:cubicBezTo>
                <a:cubicBezTo>
                  <a:pt x="72998" y="37643"/>
                  <a:pt x="96811" y="16740"/>
                  <a:pt x="116390" y="7480"/>
                </a:cubicBezTo>
                <a:cubicBezTo>
                  <a:pt x="135969" y="-1780"/>
                  <a:pt x="205025" y="-457"/>
                  <a:pt x="203702" y="1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848F317F-F3B9-4F62-A6E2-D1F564AA6C54}"/>
              </a:ext>
            </a:extLst>
          </p:cNvPr>
          <p:cNvSpPr/>
          <p:nvPr/>
        </p:nvSpPr>
        <p:spPr>
          <a:xfrm>
            <a:off x="1831562" y="5004594"/>
            <a:ext cx="121205" cy="108752"/>
          </a:xfrm>
          <a:custGeom>
            <a:avLst/>
            <a:gdLst>
              <a:gd name="connsiteX0" fmla="*/ 413 w 121205"/>
              <a:gd name="connsiteY0" fmla="*/ 108744 h 108752"/>
              <a:gd name="connsiteX1" fmla="*/ 54388 w 121205"/>
              <a:gd name="connsiteY1" fmla="*/ 70644 h 108752"/>
              <a:gd name="connsiteX2" fmla="*/ 55976 w 121205"/>
              <a:gd name="connsiteY2" fmla="*/ 7144 h 108752"/>
              <a:gd name="connsiteX3" fmla="*/ 413 w 121205"/>
              <a:gd name="connsiteY3" fmla="*/ 794 h 108752"/>
              <a:gd name="connsiteX4" fmla="*/ 89313 w 121205"/>
              <a:gd name="connsiteY4" fmla="*/ 794 h 108752"/>
              <a:gd name="connsiteX5" fmla="*/ 121063 w 121205"/>
              <a:gd name="connsiteY5" fmla="*/ 5556 h 108752"/>
              <a:gd name="connsiteX6" fmla="*/ 100426 w 121205"/>
              <a:gd name="connsiteY6" fmla="*/ 7144 h 108752"/>
              <a:gd name="connsiteX7" fmla="*/ 86138 w 121205"/>
              <a:gd name="connsiteY7" fmla="*/ 42069 h 108752"/>
              <a:gd name="connsiteX8" fmla="*/ 67088 w 121205"/>
              <a:gd name="connsiteY8" fmla="*/ 73819 h 108752"/>
              <a:gd name="connsiteX9" fmla="*/ 413 w 121205"/>
              <a:gd name="connsiteY9" fmla="*/ 108744 h 10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205" h="108752">
                <a:moveTo>
                  <a:pt x="413" y="108744"/>
                </a:moveTo>
                <a:cubicBezTo>
                  <a:pt x="-1704" y="108215"/>
                  <a:pt x="45128" y="87577"/>
                  <a:pt x="54388" y="70644"/>
                </a:cubicBezTo>
                <a:cubicBezTo>
                  <a:pt x="63648" y="53711"/>
                  <a:pt x="64972" y="18786"/>
                  <a:pt x="55976" y="7144"/>
                </a:cubicBezTo>
                <a:cubicBezTo>
                  <a:pt x="46980" y="-4498"/>
                  <a:pt x="-5143" y="1852"/>
                  <a:pt x="413" y="794"/>
                </a:cubicBezTo>
                <a:cubicBezTo>
                  <a:pt x="5969" y="-264"/>
                  <a:pt x="69205" y="0"/>
                  <a:pt x="89313" y="794"/>
                </a:cubicBezTo>
                <a:cubicBezTo>
                  <a:pt x="109421" y="1588"/>
                  <a:pt x="119211" y="4498"/>
                  <a:pt x="121063" y="5556"/>
                </a:cubicBezTo>
                <a:cubicBezTo>
                  <a:pt x="122915" y="6614"/>
                  <a:pt x="106247" y="1059"/>
                  <a:pt x="100426" y="7144"/>
                </a:cubicBezTo>
                <a:cubicBezTo>
                  <a:pt x="94605" y="13229"/>
                  <a:pt x="91694" y="30956"/>
                  <a:pt x="86138" y="42069"/>
                </a:cubicBezTo>
                <a:cubicBezTo>
                  <a:pt x="80582" y="53181"/>
                  <a:pt x="74761" y="63500"/>
                  <a:pt x="67088" y="73819"/>
                </a:cubicBezTo>
                <a:cubicBezTo>
                  <a:pt x="59415" y="84138"/>
                  <a:pt x="2530" y="109273"/>
                  <a:pt x="413" y="108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A753E65F-82C0-4B3D-BBE9-CED958EFA437}"/>
              </a:ext>
            </a:extLst>
          </p:cNvPr>
          <p:cNvSpPr/>
          <p:nvPr/>
        </p:nvSpPr>
        <p:spPr>
          <a:xfrm>
            <a:off x="1752096" y="5025954"/>
            <a:ext cx="178328" cy="114401"/>
          </a:xfrm>
          <a:custGeom>
            <a:avLst/>
            <a:gdLst>
              <a:gd name="connsiteX0" fmla="*/ 504 w 178328"/>
              <a:gd name="connsiteY0" fmla="*/ 96909 h 114401"/>
              <a:gd name="connsiteX1" fmla="*/ 70354 w 178328"/>
              <a:gd name="connsiteY1" fmla="*/ 114371 h 114401"/>
              <a:gd name="connsiteX2" fmla="*/ 125917 w 178328"/>
              <a:gd name="connsiteY2" fmla="*/ 92146 h 114401"/>
              <a:gd name="connsiteX3" fmla="*/ 168779 w 178328"/>
              <a:gd name="connsiteY3" fmla="*/ 55634 h 114401"/>
              <a:gd name="connsiteX4" fmla="*/ 178304 w 178328"/>
              <a:gd name="connsiteY4" fmla="*/ 71 h 114401"/>
              <a:gd name="connsiteX5" fmla="*/ 170367 w 178328"/>
              <a:gd name="connsiteY5" fmla="*/ 44521 h 114401"/>
              <a:gd name="connsiteX6" fmla="*/ 140204 w 178328"/>
              <a:gd name="connsiteY6" fmla="*/ 69921 h 114401"/>
              <a:gd name="connsiteX7" fmla="*/ 108454 w 178328"/>
              <a:gd name="connsiteY7" fmla="*/ 93734 h 114401"/>
              <a:gd name="connsiteX8" fmla="*/ 504 w 178328"/>
              <a:gd name="connsiteY8" fmla="*/ 96909 h 1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28" h="114401">
                <a:moveTo>
                  <a:pt x="504" y="96909"/>
                </a:moveTo>
                <a:cubicBezTo>
                  <a:pt x="-5846" y="100348"/>
                  <a:pt x="49452" y="115165"/>
                  <a:pt x="70354" y="114371"/>
                </a:cubicBezTo>
                <a:cubicBezTo>
                  <a:pt x="91256" y="113577"/>
                  <a:pt x="109513" y="101935"/>
                  <a:pt x="125917" y="92146"/>
                </a:cubicBezTo>
                <a:cubicBezTo>
                  <a:pt x="142321" y="82357"/>
                  <a:pt x="160048" y="70980"/>
                  <a:pt x="168779" y="55634"/>
                </a:cubicBezTo>
                <a:cubicBezTo>
                  <a:pt x="177510" y="40288"/>
                  <a:pt x="178039" y="1923"/>
                  <a:pt x="178304" y="71"/>
                </a:cubicBezTo>
                <a:cubicBezTo>
                  <a:pt x="178569" y="-1781"/>
                  <a:pt x="176717" y="32879"/>
                  <a:pt x="170367" y="44521"/>
                </a:cubicBezTo>
                <a:cubicBezTo>
                  <a:pt x="164017" y="56163"/>
                  <a:pt x="150523" y="61719"/>
                  <a:pt x="140204" y="69921"/>
                </a:cubicBezTo>
                <a:cubicBezTo>
                  <a:pt x="129885" y="78123"/>
                  <a:pt x="126181" y="88442"/>
                  <a:pt x="108454" y="93734"/>
                </a:cubicBezTo>
                <a:cubicBezTo>
                  <a:pt x="90727" y="99026"/>
                  <a:pt x="6854" y="93470"/>
                  <a:pt x="504" y="96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7D2314F4-64B1-4764-8F52-8166E32FB5BD}"/>
              </a:ext>
            </a:extLst>
          </p:cNvPr>
          <p:cNvSpPr/>
          <p:nvPr/>
        </p:nvSpPr>
        <p:spPr>
          <a:xfrm>
            <a:off x="1747752" y="5013238"/>
            <a:ext cx="124732" cy="108838"/>
          </a:xfrm>
          <a:custGeom>
            <a:avLst/>
            <a:gdLst>
              <a:gd name="connsiteX0" fmla="*/ 86 w 124732"/>
              <a:gd name="connsiteY0" fmla="*/ 82637 h 108838"/>
              <a:gd name="connsiteX1" fmla="*/ 68348 w 124732"/>
              <a:gd name="connsiteY1" fmla="*/ 106450 h 108838"/>
              <a:gd name="connsiteX2" fmla="*/ 119148 w 124732"/>
              <a:gd name="connsiteY2" fmla="*/ 100100 h 108838"/>
              <a:gd name="connsiteX3" fmla="*/ 119148 w 124732"/>
              <a:gd name="connsiteY3" fmla="*/ 36600 h 108838"/>
              <a:gd name="connsiteX4" fmla="*/ 81048 w 124732"/>
              <a:gd name="connsiteY4" fmla="*/ 87 h 108838"/>
              <a:gd name="connsiteX5" fmla="*/ 54061 w 124732"/>
              <a:gd name="connsiteY5" fmla="*/ 27075 h 108838"/>
              <a:gd name="connsiteX6" fmla="*/ 86 w 124732"/>
              <a:gd name="connsiteY6" fmla="*/ 82637 h 10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732" h="108838">
                <a:moveTo>
                  <a:pt x="86" y="82637"/>
                </a:moveTo>
                <a:cubicBezTo>
                  <a:pt x="2467" y="95866"/>
                  <a:pt x="48504" y="103539"/>
                  <a:pt x="68348" y="106450"/>
                </a:cubicBezTo>
                <a:cubicBezTo>
                  <a:pt x="88192" y="109361"/>
                  <a:pt x="110681" y="111742"/>
                  <a:pt x="119148" y="100100"/>
                </a:cubicBezTo>
                <a:cubicBezTo>
                  <a:pt x="127615" y="88458"/>
                  <a:pt x="125498" y="53269"/>
                  <a:pt x="119148" y="36600"/>
                </a:cubicBezTo>
                <a:cubicBezTo>
                  <a:pt x="112798" y="19931"/>
                  <a:pt x="91896" y="1674"/>
                  <a:pt x="81048" y="87"/>
                </a:cubicBezTo>
                <a:cubicBezTo>
                  <a:pt x="70200" y="-1500"/>
                  <a:pt x="63057" y="18873"/>
                  <a:pt x="54061" y="27075"/>
                </a:cubicBezTo>
                <a:cubicBezTo>
                  <a:pt x="45065" y="35277"/>
                  <a:pt x="-2295" y="69408"/>
                  <a:pt x="86" y="82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6A5A7AD2-7DFE-4D42-8C69-12A2BC2F748D}"/>
              </a:ext>
            </a:extLst>
          </p:cNvPr>
          <p:cNvSpPr/>
          <p:nvPr/>
        </p:nvSpPr>
        <p:spPr>
          <a:xfrm>
            <a:off x="1785796" y="5002063"/>
            <a:ext cx="148487" cy="68540"/>
          </a:xfrm>
          <a:custGeom>
            <a:avLst/>
            <a:gdLst>
              <a:gd name="connsiteX0" fmla="*/ 142 w 148487"/>
              <a:gd name="connsiteY0" fmla="*/ 68412 h 68540"/>
              <a:gd name="connsiteX1" fmla="*/ 50942 w 148487"/>
              <a:gd name="connsiteY1" fmla="*/ 30312 h 68540"/>
              <a:gd name="connsiteX2" fmla="*/ 65229 w 148487"/>
              <a:gd name="connsiteY2" fmla="*/ 14437 h 68540"/>
              <a:gd name="connsiteX3" fmla="*/ 147779 w 148487"/>
              <a:gd name="connsiteY3" fmla="*/ 12850 h 68540"/>
              <a:gd name="connsiteX4" fmla="*/ 103329 w 148487"/>
              <a:gd name="connsiteY4" fmla="*/ 150 h 68540"/>
              <a:gd name="connsiteX5" fmla="*/ 71579 w 148487"/>
              <a:gd name="connsiteY5" fmla="*/ 6500 h 68540"/>
              <a:gd name="connsiteX6" fmla="*/ 36654 w 148487"/>
              <a:gd name="connsiteY6" fmla="*/ 16025 h 68540"/>
              <a:gd name="connsiteX7" fmla="*/ 142 w 148487"/>
              <a:gd name="connsiteY7" fmla="*/ 68412 h 6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487" h="68540">
                <a:moveTo>
                  <a:pt x="142" y="68412"/>
                </a:moveTo>
                <a:cubicBezTo>
                  <a:pt x="2523" y="70793"/>
                  <a:pt x="40094" y="39308"/>
                  <a:pt x="50942" y="30312"/>
                </a:cubicBezTo>
                <a:cubicBezTo>
                  <a:pt x="61790" y="21316"/>
                  <a:pt x="49090" y="17347"/>
                  <a:pt x="65229" y="14437"/>
                </a:cubicBezTo>
                <a:cubicBezTo>
                  <a:pt x="81369" y="11527"/>
                  <a:pt x="141429" y="15231"/>
                  <a:pt x="147779" y="12850"/>
                </a:cubicBezTo>
                <a:cubicBezTo>
                  <a:pt x="154129" y="10469"/>
                  <a:pt x="116029" y="1208"/>
                  <a:pt x="103329" y="150"/>
                </a:cubicBezTo>
                <a:cubicBezTo>
                  <a:pt x="90629" y="-908"/>
                  <a:pt x="82692" y="3854"/>
                  <a:pt x="71579" y="6500"/>
                </a:cubicBezTo>
                <a:cubicBezTo>
                  <a:pt x="60466" y="9146"/>
                  <a:pt x="47502" y="10733"/>
                  <a:pt x="36654" y="16025"/>
                </a:cubicBezTo>
                <a:cubicBezTo>
                  <a:pt x="25806" y="21317"/>
                  <a:pt x="-2239" y="66031"/>
                  <a:pt x="142" y="68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08084076-CFE6-4417-BD4D-F9FEB5502546}"/>
              </a:ext>
            </a:extLst>
          </p:cNvPr>
          <p:cNvSpPr/>
          <p:nvPr/>
        </p:nvSpPr>
        <p:spPr>
          <a:xfrm>
            <a:off x="1761697" y="5016110"/>
            <a:ext cx="73468" cy="53675"/>
          </a:xfrm>
          <a:custGeom>
            <a:avLst/>
            <a:gdLst>
              <a:gd name="connsiteX0" fmla="*/ 73453 w 73468"/>
              <a:gd name="connsiteY0" fmla="*/ 387 h 53675"/>
              <a:gd name="connsiteX1" fmla="*/ 5191 w 73468"/>
              <a:gd name="connsiteY1" fmla="*/ 52775 h 53675"/>
              <a:gd name="connsiteX2" fmla="*/ 11541 w 73468"/>
              <a:gd name="connsiteY2" fmla="*/ 30550 h 53675"/>
              <a:gd name="connsiteX3" fmla="*/ 73453 w 73468"/>
              <a:gd name="connsiteY3" fmla="*/ 387 h 5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68" h="53675">
                <a:moveTo>
                  <a:pt x="73453" y="387"/>
                </a:moveTo>
                <a:cubicBezTo>
                  <a:pt x="72395" y="4091"/>
                  <a:pt x="15510" y="47748"/>
                  <a:pt x="5191" y="52775"/>
                </a:cubicBezTo>
                <a:cubicBezTo>
                  <a:pt x="-5128" y="57802"/>
                  <a:pt x="1487" y="40604"/>
                  <a:pt x="11541" y="30550"/>
                </a:cubicBezTo>
                <a:cubicBezTo>
                  <a:pt x="21595" y="20496"/>
                  <a:pt x="74511" y="-3317"/>
                  <a:pt x="73453" y="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5B6BB290-F828-4453-BD33-E6126C5FA0F8}"/>
              </a:ext>
            </a:extLst>
          </p:cNvPr>
          <p:cNvSpPr/>
          <p:nvPr/>
        </p:nvSpPr>
        <p:spPr>
          <a:xfrm>
            <a:off x="1792287" y="505618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51B68327-4957-45B6-AD2A-E8B906BE38C3}"/>
              </a:ext>
            </a:extLst>
          </p:cNvPr>
          <p:cNvSpPr/>
          <p:nvPr/>
        </p:nvSpPr>
        <p:spPr>
          <a:xfrm>
            <a:off x="1506536" y="5245099"/>
            <a:ext cx="150874" cy="214407"/>
          </a:xfrm>
          <a:custGeom>
            <a:avLst/>
            <a:gdLst>
              <a:gd name="connsiteX0" fmla="*/ 2 w 150874"/>
              <a:gd name="connsiteY0" fmla="*/ 1 h 214407"/>
              <a:gd name="connsiteX1" fmla="*/ 92077 w 150874"/>
              <a:gd name="connsiteY1" fmla="*/ 66676 h 214407"/>
              <a:gd name="connsiteX2" fmla="*/ 98427 w 150874"/>
              <a:gd name="connsiteY2" fmla="*/ 109539 h 214407"/>
              <a:gd name="connsiteX3" fmla="*/ 130177 w 150874"/>
              <a:gd name="connsiteY3" fmla="*/ 198439 h 214407"/>
              <a:gd name="connsiteX4" fmla="*/ 150814 w 150874"/>
              <a:gd name="connsiteY4" fmla="*/ 212726 h 214407"/>
              <a:gd name="connsiteX5" fmla="*/ 123827 w 150874"/>
              <a:gd name="connsiteY5" fmla="*/ 177801 h 214407"/>
              <a:gd name="connsiteX6" fmla="*/ 95252 w 150874"/>
              <a:gd name="connsiteY6" fmla="*/ 65089 h 214407"/>
              <a:gd name="connsiteX7" fmla="*/ 2 w 150874"/>
              <a:gd name="connsiteY7" fmla="*/ 1 h 21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874" h="214407">
                <a:moveTo>
                  <a:pt x="2" y="1"/>
                </a:moveTo>
                <a:cubicBezTo>
                  <a:pt x="-527" y="266"/>
                  <a:pt x="75673" y="48420"/>
                  <a:pt x="92077" y="66676"/>
                </a:cubicBezTo>
                <a:cubicBezTo>
                  <a:pt x="108481" y="84932"/>
                  <a:pt x="92077" y="87579"/>
                  <a:pt x="98427" y="109539"/>
                </a:cubicBezTo>
                <a:cubicBezTo>
                  <a:pt x="104777" y="131500"/>
                  <a:pt x="121446" y="181241"/>
                  <a:pt x="130177" y="198439"/>
                </a:cubicBezTo>
                <a:cubicBezTo>
                  <a:pt x="138908" y="215637"/>
                  <a:pt x="151872" y="216165"/>
                  <a:pt x="150814" y="212726"/>
                </a:cubicBezTo>
                <a:cubicBezTo>
                  <a:pt x="149756" y="209287"/>
                  <a:pt x="133087" y="202407"/>
                  <a:pt x="123827" y="177801"/>
                </a:cubicBezTo>
                <a:cubicBezTo>
                  <a:pt x="114567" y="153195"/>
                  <a:pt x="111392" y="95516"/>
                  <a:pt x="95252" y="65089"/>
                </a:cubicBezTo>
                <a:cubicBezTo>
                  <a:pt x="79112" y="34662"/>
                  <a:pt x="531" y="-264"/>
                  <a:pt x="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30674EA-1C74-4D26-B890-15DC1E50D508}"/>
              </a:ext>
            </a:extLst>
          </p:cNvPr>
          <p:cNvSpPr/>
          <p:nvPr/>
        </p:nvSpPr>
        <p:spPr>
          <a:xfrm>
            <a:off x="1635443" y="5163914"/>
            <a:ext cx="137183" cy="239441"/>
          </a:xfrm>
          <a:custGeom>
            <a:avLst/>
            <a:gdLst>
              <a:gd name="connsiteX0" fmla="*/ 13970 w 137183"/>
              <a:gd name="connsiteY0" fmla="*/ 224 h 239441"/>
              <a:gd name="connsiteX1" fmla="*/ 6032 w 137183"/>
              <a:gd name="connsiteY1" fmla="*/ 73249 h 239441"/>
              <a:gd name="connsiteX2" fmla="*/ 102870 w 137183"/>
              <a:gd name="connsiteY2" fmla="*/ 203424 h 239441"/>
              <a:gd name="connsiteX3" fmla="*/ 136207 w 137183"/>
              <a:gd name="connsiteY3" fmla="*/ 238349 h 239441"/>
              <a:gd name="connsiteX4" fmla="*/ 71120 w 137183"/>
              <a:gd name="connsiteY4" fmla="*/ 173261 h 239441"/>
              <a:gd name="connsiteX5" fmla="*/ 2857 w 137183"/>
              <a:gd name="connsiteY5" fmla="*/ 95474 h 239441"/>
              <a:gd name="connsiteX6" fmla="*/ 13970 w 137183"/>
              <a:gd name="connsiteY6" fmla="*/ 224 h 23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83" h="239441">
                <a:moveTo>
                  <a:pt x="13970" y="224"/>
                </a:moveTo>
                <a:cubicBezTo>
                  <a:pt x="14499" y="-3480"/>
                  <a:pt x="-8785" y="39382"/>
                  <a:pt x="6032" y="73249"/>
                </a:cubicBezTo>
                <a:cubicBezTo>
                  <a:pt x="20849" y="107116"/>
                  <a:pt x="81174" y="175907"/>
                  <a:pt x="102870" y="203424"/>
                </a:cubicBezTo>
                <a:cubicBezTo>
                  <a:pt x="124566" y="230941"/>
                  <a:pt x="141499" y="243376"/>
                  <a:pt x="136207" y="238349"/>
                </a:cubicBezTo>
                <a:cubicBezTo>
                  <a:pt x="130915" y="233322"/>
                  <a:pt x="93345" y="197073"/>
                  <a:pt x="71120" y="173261"/>
                </a:cubicBezTo>
                <a:cubicBezTo>
                  <a:pt x="48895" y="149449"/>
                  <a:pt x="13176" y="120080"/>
                  <a:pt x="2857" y="95474"/>
                </a:cubicBezTo>
                <a:cubicBezTo>
                  <a:pt x="-7462" y="70868"/>
                  <a:pt x="13441" y="3928"/>
                  <a:pt x="13970" y="2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10D55B6D-6BFC-4E0F-8DF3-FEF890842AF5}"/>
              </a:ext>
            </a:extLst>
          </p:cNvPr>
          <p:cNvSpPr/>
          <p:nvPr/>
        </p:nvSpPr>
        <p:spPr>
          <a:xfrm>
            <a:off x="1671361" y="5527588"/>
            <a:ext cx="186318" cy="74471"/>
          </a:xfrm>
          <a:custGeom>
            <a:avLst/>
            <a:gdLst>
              <a:gd name="connsiteX0" fmla="*/ 277 w 186318"/>
              <a:gd name="connsiteY0" fmla="*/ 38187 h 74471"/>
              <a:gd name="connsiteX1" fmla="*/ 87589 w 186318"/>
              <a:gd name="connsiteY1" fmla="*/ 71525 h 74471"/>
              <a:gd name="connsiteX2" fmla="*/ 124102 w 186318"/>
              <a:gd name="connsiteY2" fmla="*/ 69937 h 74471"/>
              <a:gd name="connsiteX3" fmla="*/ 168552 w 186318"/>
              <a:gd name="connsiteY3" fmla="*/ 46125 h 74471"/>
              <a:gd name="connsiteX4" fmla="*/ 186014 w 186318"/>
              <a:gd name="connsiteY4" fmla="*/ 87 h 74471"/>
              <a:gd name="connsiteX5" fmla="*/ 155852 w 186318"/>
              <a:gd name="connsiteY5" fmla="*/ 35012 h 74471"/>
              <a:gd name="connsiteX6" fmla="*/ 138389 w 186318"/>
              <a:gd name="connsiteY6" fmla="*/ 52475 h 74471"/>
              <a:gd name="connsiteX7" fmla="*/ 119339 w 186318"/>
              <a:gd name="connsiteY7" fmla="*/ 60412 h 74471"/>
              <a:gd name="connsiteX8" fmla="*/ 277 w 186318"/>
              <a:gd name="connsiteY8" fmla="*/ 38187 h 7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318" h="74471">
                <a:moveTo>
                  <a:pt x="277" y="38187"/>
                </a:moveTo>
                <a:cubicBezTo>
                  <a:pt x="-5015" y="40039"/>
                  <a:pt x="66952" y="66233"/>
                  <a:pt x="87589" y="71525"/>
                </a:cubicBezTo>
                <a:cubicBezTo>
                  <a:pt x="108226" y="76817"/>
                  <a:pt x="110608" y="74170"/>
                  <a:pt x="124102" y="69937"/>
                </a:cubicBezTo>
                <a:cubicBezTo>
                  <a:pt x="137596" y="65704"/>
                  <a:pt x="158233" y="57767"/>
                  <a:pt x="168552" y="46125"/>
                </a:cubicBezTo>
                <a:cubicBezTo>
                  <a:pt x="178871" y="34483"/>
                  <a:pt x="188131" y="1939"/>
                  <a:pt x="186014" y="87"/>
                </a:cubicBezTo>
                <a:cubicBezTo>
                  <a:pt x="183897" y="-1765"/>
                  <a:pt x="163789" y="26281"/>
                  <a:pt x="155852" y="35012"/>
                </a:cubicBezTo>
                <a:cubicBezTo>
                  <a:pt x="147915" y="43743"/>
                  <a:pt x="144474" y="48242"/>
                  <a:pt x="138389" y="52475"/>
                </a:cubicBezTo>
                <a:cubicBezTo>
                  <a:pt x="132304" y="56708"/>
                  <a:pt x="139183" y="62000"/>
                  <a:pt x="119339" y="60412"/>
                </a:cubicBezTo>
                <a:cubicBezTo>
                  <a:pt x="99495" y="58825"/>
                  <a:pt x="5569" y="36335"/>
                  <a:pt x="277" y="38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4D55BBB8-5C16-40E3-BDA8-57AAAC22BC7B}"/>
              </a:ext>
            </a:extLst>
          </p:cNvPr>
          <p:cNvSpPr/>
          <p:nvPr/>
        </p:nvSpPr>
        <p:spPr>
          <a:xfrm>
            <a:off x="1701612" y="5451392"/>
            <a:ext cx="97106" cy="85933"/>
          </a:xfrm>
          <a:custGeom>
            <a:avLst/>
            <a:gdLst>
              <a:gd name="connsiteX0" fmla="*/ 188 w 97106"/>
              <a:gd name="connsiteY0" fmla="*/ 83 h 85933"/>
              <a:gd name="connsiteX1" fmla="*/ 89088 w 97106"/>
              <a:gd name="connsiteY1" fmla="*/ 14371 h 85933"/>
              <a:gd name="connsiteX2" fmla="*/ 74801 w 97106"/>
              <a:gd name="connsiteY2" fmla="*/ 36596 h 85933"/>
              <a:gd name="connsiteX3" fmla="*/ 97026 w 97106"/>
              <a:gd name="connsiteY3" fmla="*/ 85808 h 85933"/>
              <a:gd name="connsiteX4" fmla="*/ 65276 w 97106"/>
              <a:gd name="connsiteY4" fmla="*/ 20721 h 85933"/>
              <a:gd name="connsiteX5" fmla="*/ 188 w 97106"/>
              <a:gd name="connsiteY5" fmla="*/ 83 h 8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06" h="85933">
                <a:moveTo>
                  <a:pt x="188" y="83"/>
                </a:moveTo>
                <a:cubicBezTo>
                  <a:pt x="4157" y="-975"/>
                  <a:pt x="76653" y="8286"/>
                  <a:pt x="89088" y="14371"/>
                </a:cubicBezTo>
                <a:cubicBezTo>
                  <a:pt x="101524" y="20457"/>
                  <a:pt x="73478" y="24690"/>
                  <a:pt x="74801" y="36596"/>
                </a:cubicBezTo>
                <a:cubicBezTo>
                  <a:pt x="76124" y="48502"/>
                  <a:pt x="98614" y="88454"/>
                  <a:pt x="97026" y="85808"/>
                </a:cubicBezTo>
                <a:cubicBezTo>
                  <a:pt x="95439" y="83162"/>
                  <a:pt x="74272" y="32098"/>
                  <a:pt x="65276" y="20721"/>
                </a:cubicBezTo>
                <a:cubicBezTo>
                  <a:pt x="56280" y="9344"/>
                  <a:pt x="-3781" y="1141"/>
                  <a:pt x="188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8CB18434-EAB4-4D04-9341-88A06E44E84C}"/>
              </a:ext>
            </a:extLst>
          </p:cNvPr>
          <p:cNvSpPr/>
          <p:nvPr/>
        </p:nvSpPr>
        <p:spPr>
          <a:xfrm>
            <a:off x="1662923" y="5424486"/>
            <a:ext cx="109156" cy="121174"/>
          </a:xfrm>
          <a:custGeom>
            <a:avLst/>
            <a:gdLst>
              <a:gd name="connsiteX0" fmla="*/ 7127 w 109156"/>
              <a:gd name="connsiteY0" fmla="*/ 2 h 121174"/>
              <a:gd name="connsiteX1" fmla="*/ 3952 w 109156"/>
              <a:gd name="connsiteY1" fmla="*/ 98427 h 121174"/>
              <a:gd name="connsiteX2" fmla="*/ 67452 w 109156"/>
              <a:gd name="connsiteY2" fmla="*/ 114302 h 121174"/>
              <a:gd name="connsiteX3" fmla="*/ 108727 w 109156"/>
              <a:gd name="connsiteY3" fmla="*/ 120652 h 121174"/>
              <a:gd name="connsiteX4" fmla="*/ 42052 w 109156"/>
              <a:gd name="connsiteY4" fmla="*/ 101602 h 121174"/>
              <a:gd name="connsiteX5" fmla="*/ 10302 w 109156"/>
              <a:gd name="connsiteY5" fmla="*/ 95252 h 121174"/>
              <a:gd name="connsiteX6" fmla="*/ 7127 w 109156"/>
              <a:gd name="connsiteY6" fmla="*/ 2 h 12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56" h="121174">
                <a:moveTo>
                  <a:pt x="7127" y="2"/>
                </a:moveTo>
                <a:cubicBezTo>
                  <a:pt x="6069" y="531"/>
                  <a:pt x="-6102" y="79377"/>
                  <a:pt x="3952" y="98427"/>
                </a:cubicBezTo>
                <a:cubicBezTo>
                  <a:pt x="14006" y="117477"/>
                  <a:pt x="49990" y="110598"/>
                  <a:pt x="67452" y="114302"/>
                </a:cubicBezTo>
                <a:cubicBezTo>
                  <a:pt x="84914" y="118006"/>
                  <a:pt x="112960" y="122769"/>
                  <a:pt x="108727" y="120652"/>
                </a:cubicBezTo>
                <a:cubicBezTo>
                  <a:pt x="104494" y="118535"/>
                  <a:pt x="58456" y="105835"/>
                  <a:pt x="42052" y="101602"/>
                </a:cubicBezTo>
                <a:cubicBezTo>
                  <a:pt x="25648" y="97369"/>
                  <a:pt x="15064" y="108481"/>
                  <a:pt x="10302" y="95252"/>
                </a:cubicBezTo>
                <a:cubicBezTo>
                  <a:pt x="5540" y="82023"/>
                  <a:pt x="8185" y="-527"/>
                  <a:pt x="712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AF879B40-87C8-4E6B-9C57-26EFBB76380F}"/>
              </a:ext>
            </a:extLst>
          </p:cNvPr>
          <p:cNvSpPr/>
          <p:nvPr/>
        </p:nvSpPr>
        <p:spPr>
          <a:xfrm>
            <a:off x="1591928" y="5509983"/>
            <a:ext cx="186789" cy="126077"/>
          </a:xfrm>
          <a:custGeom>
            <a:avLst/>
            <a:gdLst>
              <a:gd name="connsiteX0" fmla="*/ 9860 w 186789"/>
              <a:gd name="connsiteY0" fmla="*/ 230 h 126077"/>
              <a:gd name="connsiteX1" fmla="*/ 335 w 186789"/>
              <a:gd name="connsiteY1" fmla="*/ 65317 h 126077"/>
              <a:gd name="connsiteX2" fmla="*/ 22560 w 186789"/>
              <a:gd name="connsiteY2" fmla="*/ 124055 h 126077"/>
              <a:gd name="connsiteX3" fmla="*/ 47960 w 186789"/>
              <a:gd name="connsiteY3" fmla="*/ 109767 h 126077"/>
              <a:gd name="connsiteX4" fmla="*/ 84472 w 186789"/>
              <a:gd name="connsiteY4" fmla="*/ 82780 h 126077"/>
              <a:gd name="connsiteX5" fmla="*/ 186072 w 186789"/>
              <a:gd name="connsiteY5" fmla="*/ 101830 h 126077"/>
              <a:gd name="connsiteX6" fmla="*/ 127335 w 186789"/>
              <a:gd name="connsiteY6" fmla="*/ 81192 h 126077"/>
              <a:gd name="connsiteX7" fmla="*/ 79710 w 186789"/>
              <a:gd name="connsiteY7" fmla="*/ 76430 h 126077"/>
              <a:gd name="connsiteX8" fmla="*/ 36847 w 186789"/>
              <a:gd name="connsiteY8" fmla="*/ 108180 h 126077"/>
              <a:gd name="connsiteX9" fmla="*/ 19385 w 186789"/>
              <a:gd name="connsiteY9" fmla="*/ 89130 h 126077"/>
              <a:gd name="connsiteX10" fmla="*/ 9860 w 186789"/>
              <a:gd name="connsiteY10" fmla="*/ 230 h 12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789" h="126077">
                <a:moveTo>
                  <a:pt x="9860" y="230"/>
                </a:moveTo>
                <a:cubicBezTo>
                  <a:pt x="6685" y="-3739"/>
                  <a:pt x="-1782" y="44680"/>
                  <a:pt x="335" y="65317"/>
                </a:cubicBezTo>
                <a:cubicBezTo>
                  <a:pt x="2452" y="85954"/>
                  <a:pt x="14623" y="116647"/>
                  <a:pt x="22560" y="124055"/>
                </a:cubicBezTo>
                <a:cubicBezTo>
                  <a:pt x="30498" y="131463"/>
                  <a:pt x="37641" y="116646"/>
                  <a:pt x="47960" y="109767"/>
                </a:cubicBezTo>
                <a:cubicBezTo>
                  <a:pt x="58279" y="102888"/>
                  <a:pt x="61453" y="84103"/>
                  <a:pt x="84472" y="82780"/>
                </a:cubicBezTo>
                <a:cubicBezTo>
                  <a:pt x="107491" y="81457"/>
                  <a:pt x="178928" y="102095"/>
                  <a:pt x="186072" y="101830"/>
                </a:cubicBezTo>
                <a:cubicBezTo>
                  <a:pt x="193216" y="101565"/>
                  <a:pt x="145062" y="85425"/>
                  <a:pt x="127335" y="81192"/>
                </a:cubicBezTo>
                <a:cubicBezTo>
                  <a:pt x="109608" y="76959"/>
                  <a:pt x="94791" y="71932"/>
                  <a:pt x="79710" y="76430"/>
                </a:cubicBezTo>
                <a:cubicBezTo>
                  <a:pt x="64629" y="80928"/>
                  <a:pt x="46901" y="106063"/>
                  <a:pt x="36847" y="108180"/>
                </a:cubicBezTo>
                <a:cubicBezTo>
                  <a:pt x="26793" y="110297"/>
                  <a:pt x="22560" y="103947"/>
                  <a:pt x="19385" y="89130"/>
                </a:cubicBezTo>
                <a:cubicBezTo>
                  <a:pt x="16210" y="74313"/>
                  <a:pt x="13035" y="4199"/>
                  <a:pt x="9860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90D5A451-DB13-422A-9BCB-83EF53625173}"/>
              </a:ext>
            </a:extLst>
          </p:cNvPr>
          <p:cNvSpPr/>
          <p:nvPr/>
        </p:nvSpPr>
        <p:spPr>
          <a:xfrm>
            <a:off x="1738312" y="5284736"/>
            <a:ext cx="101688" cy="105252"/>
          </a:xfrm>
          <a:custGeom>
            <a:avLst/>
            <a:gdLst>
              <a:gd name="connsiteX0" fmla="*/ 1 w 101688"/>
              <a:gd name="connsiteY0" fmla="*/ 52 h 105252"/>
              <a:gd name="connsiteX1" fmla="*/ 52388 w 101688"/>
              <a:gd name="connsiteY1" fmla="*/ 50852 h 105252"/>
              <a:gd name="connsiteX2" fmla="*/ 50801 w 101688"/>
              <a:gd name="connsiteY2" fmla="*/ 104827 h 105252"/>
              <a:gd name="connsiteX3" fmla="*/ 58738 w 101688"/>
              <a:gd name="connsiteY3" fmla="*/ 74664 h 105252"/>
              <a:gd name="connsiteX4" fmla="*/ 101601 w 101688"/>
              <a:gd name="connsiteY4" fmla="*/ 49264 h 105252"/>
              <a:gd name="connsiteX5" fmla="*/ 69851 w 101688"/>
              <a:gd name="connsiteY5" fmla="*/ 79427 h 105252"/>
              <a:gd name="connsiteX6" fmla="*/ 68263 w 101688"/>
              <a:gd name="connsiteY6" fmla="*/ 85777 h 105252"/>
              <a:gd name="connsiteX7" fmla="*/ 53976 w 101688"/>
              <a:gd name="connsiteY7" fmla="*/ 60377 h 105252"/>
              <a:gd name="connsiteX8" fmla="*/ 1 w 101688"/>
              <a:gd name="connsiteY8" fmla="*/ 52 h 10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688" h="105252">
                <a:moveTo>
                  <a:pt x="1" y="52"/>
                </a:moveTo>
                <a:cubicBezTo>
                  <a:pt x="-264" y="-1536"/>
                  <a:pt x="43921" y="33390"/>
                  <a:pt x="52388" y="50852"/>
                </a:cubicBezTo>
                <a:cubicBezTo>
                  <a:pt x="60855" y="68314"/>
                  <a:pt x="49743" y="100858"/>
                  <a:pt x="50801" y="104827"/>
                </a:cubicBezTo>
                <a:cubicBezTo>
                  <a:pt x="51859" y="108796"/>
                  <a:pt x="50271" y="83925"/>
                  <a:pt x="58738" y="74664"/>
                </a:cubicBezTo>
                <a:cubicBezTo>
                  <a:pt x="67205" y="65403"/>
                  <a:pt x="99749" y="48470"/>
                  <a:pt x="101601" y="49264"/>
                </a:cubicBezTo>
                <a:cubicBezTo>
                  <a:pt x="103453" y="50058"/>
                  <a:pt x="75407" y="73342"/>
                  <a:pt x="69851" y="79427"/>
                </a:cubicBezTo>
                <a:cubicBezTo>
                  <a:pt x="64295" y="85512"/>
                  <a:pt x="70909" y="88952"/>
                  <a:pt x="68263" y="85777"/>
                </a:cubicBezTo>
                <a:cubicBezTo>
                  <a:pt x="65617" y="82602"/>
                  <a:pt x="63766" y="72548"/>
                  <a:pt x="53976" y="60377"/>
                </a:cubicBezTo>
                <a:cubicBezTo>
                  <a:pt x="44187" y="48206"/>
                  <a:pt x="266" y="1640"/>
                  <a:pt x="1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7C63C950-56B7-4F01-8334-897D31E1D3DB}"/>
              </a:ext>
            </a:extLst>
          </p:cNvPr>
          <p:cNvSpPr/>
          <p:nvPr/>
        </p:nvSpPr>
        <p:spPr>
          <a:xfrm>
            <a:off x="1865306" y="5421267"/>
            <a:ext cx="75424" cy="82596"/>
          </a:xfrm>
          <a:custGeom>
            <a:avLst/>
            <a:gdLst>
              <a:gd name="connsiteX0" fmla="*/ 7 w 75424"/>
              <a:gd name="connsiteY0" fmla="*/ 46 h 82596"/>
              <a:gd name="connsiteX1" fmla="*/ 66682 w 75424"/>
              <a:gd name="connsiteY1" fmla="*/ 20683 h 82596"/>
              <a:gd name="connsiteX2" fmla="*/ 68269 w 75424"/>
              <a:gd name="connsiteY2" fmla="*/ 27033 h 82596"/>
              <a:gd name="connsiteX3" fmla="*/ 7944 w 75424"/>
              <a:gd name="connsiteY3" fmla="*/ 82596 h 82596"/>
              <a:gd name="connsiteX4" fmla="*/ 61919 w 75424"/>
              <a:gd name="connsiteY4" fmla="*/ 27033 h 82596"/>
              <a:gd name="connsiteX5" fmla="*/ 7 w 75424"/>
              <a:gd name="connsiteY5" fmla="*/ 46 h 8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24" h="82596">
                <a:moveTo>
                  <a:pt x="7" y="46"/>
                </a:moveTo>
                <a:cubicBezTo>
                  <a:pt x="801" y="-1012"/>
                  <a:pt x="55305" y="16185"/>
                  <a:pt x="66682" y="20683"/>
                </a:cubicBezTo>
                <a:cubicBezTo>
                  <a:pt x="78059" y="25181"/>
                  <a:pt x="78059" y="16714"/>
                  <a:pt x="68269" y="27033"/>
                </a:cubicBezTo>
                <a:cubicBezTo>
                  <a:pt x="58479" y="37352"/>
                  <a:pt x="9002" y="82596"/>
                  <a:pt x="7944" y="82596"/>
                </a:cubicBezTo>
                <a:cubicBezTo>
                  <a:pt x="6886" y="82596"/>
                  <a:pt x="62183" y="41056"/>
                  <a:pt x="61919" y="27033"/>
                </a:cubicBezTo>
                <a:cubicBezTo>
                  <a:pt x="61655" y="13010"/>
                  <a:pt x="-787" y="1104"/>
                  <a:pt x="7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B0F34918-6E33-4FA9-9413-1AC23BF71AC8}"/>
              </a:ext>
            </a:extLst>
          </p:cNvPr>
          <p:cNvSpPr/>
          <p:nvPr/>
        </p:nvSpPr>
        <p:spPr>
          <a:xfrm>
            <a:off x="1619132" y="5704985"/>
            <a:ext cx="233936" cy="103363"/>
          </a:xfrm>
          <a:custGeom>
            <a:avLst/>
            <a:gdLst>
              <a:gd name="connsiteX0" fmla="*/ 118 w 233936"/>
              <a:gd name="connsiteY0" fmla="*/ 89390 h 103363"/>
              <a:gd name="connsiteX1" fmla="*/ 77906 w 233936"/>
              <a:gd name="connsiteY1" fmla="*/ 102090 h 103363"/>
              <a:gd name="connsiteX2" fmla="*/ 116006 w 233936"/>
              <a:gd name="connsiteY2" fmla="*/ 54465 h 103363"/>
              <a:gd name="connsiteX3" fmla="*/ 168393 w 233936"/>
              <a:gd name="connsiteY3" fmla="*/ 17953 h 103363"/>
              <a:gd name="connsiteX4" fmla="*/ 233481 w 233936"/>
              <a:gd name="connsiteY4" fmla="*/ 490 h 103363"/>
              <a:gd name="connsiteX5" fmla="*/ 193793 w 233936"/>
              <a:gd name="connsiteY5" fmla="*/ 10015 h 103363"/>
              <a:gd name="connsiteX6" fmla="*/ 127118 w 233936"/>
              <a:gd name="connsiteY6" fmla="*/ 60815 h 103363"/>
              <a:gd name="connsiteX7" fmla="*/ 96956 w 233936"/>
              <a:gd name="connsiteY7" fmla="*/ 86215 h 103363"/>
              <a:gd name="connsiteX8" fmla="*/ 118 w 233936"/>
              <a:gd name="connsiteY8" fmla="*/ 89390 h 10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36" h="103363">
                <a:moveTo>
                  <a:pt x="118" y="89390"/>
                </a:moveTo>
                <a:cubicBezTo>
                  <a:pt x="-3057" y="92036"/>
                  <a:pt x="58591" y="107911"/>
                  <a:pt x="77906" y="102090"/>
                </a:cubicBezTo>
                <a:cubicBezTo>
                  <a:pt x="97221" y="96269"/>
                  <a:pt x="100925" y="68488"/>
                  <a:pt x="116006" y="54465"/>
                </a:cubicBezTo>
                <a:cubicBezTo>
                  <a:pt x="131087" y="40442"/>
                  <a:pt x="148814" y="26949"/>
                  <a:pt x="168393" y="17953"/>
                </a:cubicBezTo>
                <a:cubicBezTo>
                  <a:pt x="187972" y="8957"/>
                  <a:pt x="229248" y="1813"/>
                  <a:pt x="233481" y="490"/>
                </a:cubicBezTo>
                <a:cubicBezTo>
                  <a:pt x="237714" y="-833"/>
                  <a:pt x="211520" y="-39"/>
                  <a:pt x="193793" y="10015"/>
                </a:cubicBezTo>
                <a:cubicBezTo>
                  <a:pt x="176066" y="20069"/>
                  <a:pt x="143257" y="48115"/>
                  <a:pt x="127118" y="60815"/>
                </a:cubicBezTo>
                <a:cubicBezTo>
                  <a:pt x="110979" y="73515"/>
                  <a:pt x="116271" y="83304"/>
                  <a:pt x="96956" y="86215"/>
                </a:cubicBezTo>
                <a:cubicBezTo>
                  <a:pt x="77642" y="89125"/>
                  <a:pt x="3293" y="86744"/>
                  <a:pt x="118" y="89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C068A0A8-BF6B-4775-B71F-6B58D55A6CFE}"/>
              </a:ext>
            </a:extLst>
          </p:cNvPr>
          <p:cNvSpPr/>
          <p:nvPr/>
        </p:nvSpPr>
        <p:spPr>
          <a:xfrm>
            <a:off x="1864438" y="5507034"/>
            <a:ext cx="199557" cy="181934"/>
          </a:xfrm>
          <a:custGeom>
            <a:avLst/>
            <a:gdLst>
              <a:gd name="connsiteX0" fmla="*/ 875 w 199557"/>
              <a:gd name="connsiteY0" fmla="*/ 180979 h 181934"/>
              <a:gd name="connsiteX1" fmla="*/ 77075 w 199557"/>
              <a:gd name="connsiteY1" fmla="*/ 146054 h 181934"/>
              <a:gd name="connsiteX2" fmla="*/ 178675 w 199557"/>
              <a:gd name="connsiteY2" fmla="*/ 80966 h 181934"/>
              <a:gd name="connsiteX3" fmla="*/ 197725 w 199557"/>
              <a:gd name="connsiteY3" fmla="*/ 55566 h 181934"/>
              <a:gd name="connsiteX4" fmla="*/ 197725 w 199557"/>
              <a:gd name="connsiteY4" fmla="*/ 4 h 181934"/>
              <a:gd name="connsiteX5" fmla="*/ 188200 w 199557"/>
              <a:gd name="connsiteY5" fmla="*/ 58741 h 181934"/>
              <a:gd name="connsiteX6" fmla="*/ 172325 w 199557"/>
              <a:gd name="connsiteY6" fmla="*/ 79379 h 181934"/>
              <a:gd name="connsiteX7" fmla="*/ 127875 w 199557"/>
              <a:gd name="connsiteY7" fmla="*/ 109541 h 181934"/>
              <a:gd name="connsiteX8" fmla="*/ 875 w 199557"/>
              <a:gd name="connsiteY8" fmla="*/ 180979 h 18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57" h="181934">
                <a:moveTo>
                  <a:pt x="875" y="180979"/>
                </a:moveTo>
                <a:cubicBezTo>
                  <a:pt x="-7592" y="187065"/>
                  <a:pt x="47442" y="162723"/>
                  <a:pt x="77075" y="146054"/>
                </a:cubicBezTo>
                <a:cubicBezTo>
                  <a:pt x="106708" y="129385"/>
                  <a:pt x="158567" y="96047"/>
                  <a:pt x="178675" y="80966"/>
                </a:cubicBezTo>
                <a:cubicBezTo>
                  <a:pt x="198783" y="65885"/>
                  <a:pt x="194550" y="69060"/>
                  <a:pt x="197725" y="55566"/>
                </a:cubicBezTo>
                <a:cubicBezTo>
                  <a:pt x="200900" y="42072"/>
                  <a:pt x="199312" y="-525"/>
                  <a:pt x="197725" y="4"/>
                </a:cubicBezTo>
                <a:cubicBezTo>
                  <a:pt x="196138" y="533"/>
                  <a:pt x="192433" y="45512"/>
                  <a:pt x="188200" y="58741"/>
                </a:cubicBezTo>
                <a:cubicBezTo>
                  <a:pt x="183967" y="71970"/>
                  <a:pt x="182379" y="70912"/>
                  <a:pt x="172325" y="79379"/>
                </a:cubicBezTo>
                <a:cubicBezTo>
                  <a:pt x="162271" y="87846"/>
                  <a:pt x="151687" y="96577"/>
                  <a:pt x="127875" y="109541"/>
                </a:cubicBezTo>
                <a:cubicBezTo>
                  <a:pt x="104063" y="122505"/>
                  <a:pt x="9342" y="174893"/>
                  <a:pt x="875" y="180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FC0F6ED9-C802-4EC4-80EA-820EA5C61629}"/>
              </a:ext>
            </a:extLst>
          </p:cNvPr>
          <p:cNvSpPr/>
          <p:nvPr/>
        </p:nvSpPr>
        <p:spPr>
          <a:xfrm>
            <a:off x="1658822" y="5726940"/>
            <a:ext cx="190147" cy="83752"/>
          </a:xfrm>
          <a:custGeom>
            <a:avLst/>
            <a:gdLst>
              <a:gd name="connsiteX0" fmla="*/ 116 w 190147"/>
              <a:gd name="connsiteY0" fmla="*/ 83310 h 83752"/>
              <a:gd name="connsiteX1" fmla="*/ 101716 w 190147"/>
              <a:gd name="connsiteY1" fmla="*/ 62673 h 83752"/>
              <a:gd name="connsiteX2" fmla="*/ 189028 w 190147"/>
              <a:gd name="connsiteY2" fmla="*/ 760 h 83752"/>
              <a:gd name="connsiteX3" fmla="*/ 149341 w 190147"/>
              <a:gd name="connsiteY3" fmla="*/ 29335 h 83752"/>
              <a:gd name="connsiteX4" fmla="*/ 122353 w 190147"/>
              <a:gd name="connsiteY4" fmla="*/ 46798 h 83752"/>
              <a:gd name="connsiteX5" fmla="*/ 116 w 190147"/>
              <a:gd name="connsiteY5" fmla="*/ 83310 h 8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147" h="83752">
                <a:moveTo>
                  <a:pt x="116" y="83310"/>
                </a:moveTo>
                <a:cubicBezTo>
                  <a:pt x="-3324" y="85956"/>
                  <a:pt x="70231" y="76431"/>
                  <a:pt x="101716" y="62673"/>
                </a:cubicBezTo>
                <a:cubicBezTo>
                  <a:pt x="133201" y="48915"/>
                  <a:pt x="181091" y="6316"/>
                  <a:pt x="189028" y="760"/>
                </a:cubicBezTo>
                <a:cubicBezTo>
                  <a:pt x="196966" y="-4796"/>
                  <a:pt x="160454" y="21662"/>
                  <a:pt x="149341" y="29335"/>
                </a:cubicBezTo>
                <a:cubicBezTo>
                  <a:pt x="138229" y="37008"/>
                  <a:pt x="143784" y="40183"/>
                  <a:pt x="122353" y="46798"/>
                </a:cubicBezTo>
                <a:cubicBezTo>
                  <a:pt x="100922" y="53413"/>
                  <a:pt x="3556" y="80664"/>
                  <a:pt x="116" y="83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9C0E81CB-6B8D-4B64-903B-9C44AA36A99C}"/>
              </a:ext>
            </a:extLst>
          </p:cNvPr>
          <p:cNvSpPr/>
          <p:nvPr/>
        </p:nvSpPr>
        <p:spPr>
          <a:xfrm>
            <a:off x="1868314" y="5597413"/>
            <a:ext cx="175580" cy="114412"/>
          </a:xfrm>
          <a:custGeom>
            <a:avLst/>
            <a:gdLst>
              <a:gd name="connsiteX0" fmla="*/ 174799 w 175580"/>
              <a:gd name="connsiteY0" fmla="*/ 112 h 114412"/>
              <a:gd name="connsiteX1" fmla="*/ 60499 w 175580"/>
              <a:gd name="connsiteY1" fmla="*/ 77900 h 114412"/>
              <a:gd name="connsiteX2" fmla="*/ 174 w 175580"/>
              <a:gd name="connsiteY2" fmla="*/ 114412 h 114412"/>
              <a:gd name="connsiteX3" fmla="*/ 77961 w 175580"/>
              <a:gd name="connsiteY3" fmla="*/ 77900 h 114412"/>
              <a:gd name="connsiteX4" fmla="*/ 109711 w 175580"/>
              <a:gd name="connsiteY4" fmla="*/ 60437 h 114412"/>
              <a:gd name="connsiteX5" fmla="*/ 174799 w 175580"/>
              <a:gd name="connsiteY5" fmla="*/ 112 h 11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80" h="114412">
                <a:moveTo>
                  <a:pt x="174799" y="112"/>
                </a:moveTo>
                <a:cubicBezTo>
                  <a:pt x="166597" y="3023"/>
                  <a:pt x="89603" y="58850"/>
                  <a:pt x="60499" y="77900"/>
                </a:cubicBezTo>
                <a:cubicBezTo>
                  <a:pt x="31395" y="96950"/>
                  <a:pt x="-2736" y="114412"/>
                  <a:pt x="174" y="114412"/>
                </a:cubicBezTo>
                <a:cubicBezTo>
                  <a:pt x="3084" y="114412"/>
                  <a:pt x="59705" y="86896"/>
                  <a:pt x="77961" y="77900"/>
                </a:cubicBezTo>
                <a:cubicBezTo>
                  <a:pt x="96217" y="68904"/>
                  <a:pt x="95159" y="69433"/>
                  <a:pt x="109711" y="60437"/>
                </a:cubicBezTo>
                <a:cubicBezTo>
                  <a:pt x="124263" y="51441"/>
                  <a:pt x="183001" y="-2799"/>
                  <a:pt x="174799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E4ACDAAC-6655-48F5-8000-CEA8F4FE2D57}"/>
              </a:ext>
            </a:extLst>
          </p:cNvPr>
          <p:cNvSpPr/>
          <p:nvPr/>
        </p:nvSpPr>
        <p:spPr>
          <a:xfrm>
            <a:off x="1746241" y="5774878"/>
            <a:ext cx="238348" cy="68598"/>
          </a:xfrm>
          <a:custGeom>
            <a:avLst/>
            <a:gdLst>
              <a:gd name="connsiteX0" fmla="*/ 9 w 238348"/>
              <a:gd name="connsiteY0" fmla="*/ 67122 h 68598"/>
              <a:gd name="connsiteX1" fmla="*/ 111134 w 238348"/>
              <a:gd name="connsiteY1" fmla="*/ 65535 h 68598"/>
              <a:gd name="connsiteX2" fmla="*/ 168284 w 238348"/>
              <a:gd name="connsiteY2" fmla="*/ 51247 h 68598"/>
              <a:gd name="connsiteX3" fmla="*/ 238134 w 238348"/>
              <a:gd name="connsiteY3" fmla="*/ 447 h 68598"/>
              <a:gd name="connsiteX4" fmla="*/ 188922 w 238348"/>
              <a:gd name="connsiteY4" fmla="*/ 27435 h 68598"/>
              <a:gd name="connsiteX5" fmla="*/ 155584 w 238348"/>
              <a:gd name="connsiteY5" fmla="*/ 44897 h 68598"/>
              <a:gd name="connsiteX6" fmla="*/ 117484 w 238348"/>
              <a:gd name="connsiteY6" fmla="*/ 48072 h 68598"/>
              <a:gd name="connsiteX7" fmla="*/ 9 w 238348"/>
              <a:gd name="connsiteY7" fmla="*/ 67122 h 6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348" h="68598">
                <a:moveTo>
                  <a:pt x="9" y="67122"/>
                </a:moveTo>
                <a:cubicBezTo>
                  <a:pt x="-1049" y="70032"/>
                  <a:pt x="83088" y="68181"/>
                  <a:pt x="111134" y="65535"/>
                </a:cubicBezTo>
                <a:cubicBezTo>
                  <a:pt x="139180" y="62889"/>
                  <a:pt x="147117" y="62095"/>
                  <a:pt x="168284" y="51247"/>
                </a:cubicBezTo>
                <a:cubicBezTo>
                  <a:pt x="189451" y="40399"/>
                  <a:pt x="234694" y="4416"/>
                  <a:pt x="238134" y="447"/>
                </a:cubicBezTo>
                <a:cubicBezTo>
                  <a:pt x="241574" y="-3522"/>
                  <a:pt x="202680" y="20027"/>
                  <a:pt x="188922" y="27435"/>
                </a:cubicBezTo>
                <a:cubicBezTo>
                  <a:pt x="175164" y="34843"/>
                  <a:pt x="167490" y="41458"/>
                  <a:pt x="155584" y="44897"/>
                </a:cubicBezTo>
                <a:cubicBezTo>
                  <a:pt x="143678" y="48336"/>
                  <a:pt x="138651" y="45691"/>
                  <a:pt x="117484" y="48072"/>
                </a:cubicBezTo>
                <a:cubicBezTo>
                  <a:pt x="96317" y="50453"/>
                  <a:pt x="1067" y="64212"/>
                  <a:pt x="9" y="67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91E1F94D-F63F-4BCB-9182-A587B12C6410}"/>
              </a:ext>
            </a:extLst>
          </p:cNvPr>
          <p:cNvSpPr/>
          <p:nvPr/>
        </p:nvSpPr>
        <p:spPr>
          <a:xfrm>
            <a:off x="1906380" y="5626100"/>
            <a:ext cx="116371" cy="149256"/>
          </a:xfrm>
          <a:custGeom>
            <a:avLst/>
            <a:gdLst>
              <a:gd name="connsiteX0" fmla="*/ 116095 w 116371"/>
              <a:gd name="connsiteY0" fmla="*/ 0 h 149256"/>
              <a:gd name="connsiteX1" fmla="*/ 74820 w 116371"/>
              <a:gd name="connsiteY1" fmla="*/ 106363 h 149256"/>
              <a:gd name="connsiteX2" fmla="*/ 55770 w 116371"/>
              <a:gd name="connsiteY2" fmla="*/ 128588 h 149256"/>
              <a:gd name="connsiteX3" fmla="*/ 208 w 116371"/>
              <a:gd name="connsiteY3" fmla="*/ 149225 h 149256"/>
              <a:gd name="connsiteX4" fmla="*/ 77995 w 116371"/>
              <a:gd name="connsiteY4" fmla="*/ 123825 h 149256"/>
              <a:gd name="connsiteX5" fmla="*/ 92283 w 116371"/>
              <a:gd name="connsiteY5" fmla="*/ 106363 h 149256"/>
              <a:gd name="connsiteX6" fmla="*/ 116095 w 116371"/>
              <a:gd name="connsiteY6" fmla="*/ 0 h 14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371" h="149256">
                <a:moveTo>
                  <a:pt x="116095" y="0"/>
                </a:moveTo>
                <a:cubicBezTo>
                  <a:pt x="113185" y="0"/>
                  <a:pt x="84874" y="84932"/>
                  <a:pt x="74820" y="106363"/>
                </a:cubicBezTo>
                <a:cubicBezTo>
                  <a:pt x="64766" y="127794"/>
                  <a:pt x="68205" y="121444"/>
                  <a:pt x="55770" y="128588"/>
                </a:cubicBezTo>
                <a:cubicBezTo>
                  <a:pt x="43335" y="135732"/>
                  <a:pt x="-3496" y="150019"/>
                  <a:pt x="208" y="149225"/>
                </a:cubicBezTo>
                <a:cubicBezTo>
                  <a:pt x="3912" y="148431"/>
                  <a:pt x="62649" y="130969"/>
                  <a:pt x="77995" y="123825"/>
                </a:cubicBezTo>
                <a:cubicBezTo>
                  <a:pt x="93341" y="116681"/>
                  <a:pt x="86462" y="124090"/>
                  <a:pt x="92283" y="106363"/>
                </a:cubicBezTo>
                <a:cubicBezTo>
                  <a:pt x="98104" y="88636"/>
                  <a:pt x="119005" y="0"/>
                  <a:pt x="1160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56E22FE9-DB28-45D6-A459-0D4D883A080C}"/>
              </a:ext>
            </a:extLst>
          </p:cNvPr>
          <p:cNvSpPr/>
          <p:nvPr/>
        </p:nvSpPr>
        <p:spPr>
          <a:xfrm>
            <a:off x="1785938" y="5776640"/>
            <a:ext cx="146580" cy="39960"/>
          </a:xfrm>
          <a:custGeom>
            <a:avLst/>
            <a:gdLst>
              <a:gd name="connsiteX0" fmla="*/ 0 w 146580"/>
              <a:gd name="connsiteY0" fmla="*/ 39960 h 39960"/>
              <a:gd name="connsiteX1" fmla="*/ 125412 w 146580"/>
              <a:gd name="connsiteY1" fmla="*/ 5035 h 39960"/>
              <a:gd name="connsiteX2" fmla="*/ 142875 w 146580"/>
              <a:gd name="connsiteY2" fmla="*/ 1860 h 39960"/>
              <a:gd name="connsiteX3" fmla="*/ 85725 w 146580"/>
              <a:gd name="connsiteY3" fmla="*/ 20910 h 39960"/>
              <a:gd name="connsiteX4" fmla="*/ 0 w 146580"/>
              <a:gd name="connsiteY4" fmla="*/ 39960 h 3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80" h="39960">
                <a:moveTo>
                  <a:pt x="0" y="39960"/>
                </a:moveTo>
                <a:lnTo>
                  <a:pt x="125412" y="5035"/>
                </a:lnTo>
                <a:cubicBezTo>
                  <a:pt x="149224" y="-1315"/>
                  <a:pt x="149490" y="-786"/>
                  <a:pt x="142875" y="1860"/>
                </a:cubicBezTo>
                <a:cubicBezTo>
                  <a:pt x="136261" y="4506"/>
                  <a:pt x="85725" y="20910"/>
                  <a:pt x="85725" y="20910"/>
                </a:cubicBezTo>
                <a:lnTo>
                  <a:pt x="0" y="399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5336530B-629A-4906-B788-704A10D8B9F3}"/>
              </a:ext>
            </a:extLst>
          </p:cNvPr>
          <p:cNvSpPr/>
          <p:nvPr/>
        </p:nvSpPr>
        <p:spPr>
          <a:xfrm>
            <a:off x="2004831" y="5606938"/>
            <a:ext cx="46234" cy="154101"/>
          </a:xfrm>
          <a:custGeom>
            <a:avLst/>
            <a:gdLst>
              <a:gd name="connsiteX0" fmla="*/ 46219 w 46234"/>
              <a:gd name="connsiteY0" fmla="*/ 112 h 154101"/>
              <a:gd name="connsiteX1" fmla="*/ 27169 w 46234"/>
              <a:gd name="connsiteY1" fmla="*/ 108062 h 154101"/>
              <a:gd name="connsiteX2" fmla="*/ 182 w 46234"/>
              <a:gd name="connsiteY2" fmla="*/ 154100 h 154101"/>
              <a:gd name="connsiteX3" fmla="*/ 16057 w 46234"/>
              <a:gd name="connsiteY3" fmla="*/ 109650 h 154101"/>
              <a:gd name="connsiteX4" fmla="*/ 30344 w 46234"/>
              <a:gd name="connsiteY4" fmla="*/ 87425 h 154101"/>
              <a:gd name="connsiteX5" fmla="*/ 46219 w 46234"/>
              <a:gd name="connsiteY5" fmla="*/ 112 h 15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34" h="154101">
                <a:moveTo>
                  <a:pt x="46219" y="112"/>
                </a:moveTo>
                <a:cubicBezTo>
                  <a:pt x="45690" y="3551"/>
                  <a:pt x="34842" y="82397"/>
                  <a:pt x="27169" y="108062"/>
                </a:cubicBezTo>
                <a:cubicBezTo>
                  <a:pt x="19496" y="133727"/>
                  <a:pt x="2034" y="153835"/>
                  <a:pt x="182" y="154100"/>
                </a:cubicBezTo>
                <a:cubicBezTo>
                  <a:pt x="-1670" y="154365"/>
                  <a:pt x="11030" y="120762"/>
                  <a:pt x="16057" y="109650"/>
                </a:cubicBezTo>
                <a:cubicBezTo>
                  <a:pt x="21084" y="98538"/>
                  <a:pt x="26904" y="101713"/>
                  <a:pt x="30344" y="87425"/>
                </a:cubicBezTo>
                <a:cubicBezTo>
                  <a:pt x="33783" y="73138"/>
                  <a:pt x="46748" y="-3327"/>
                  <a:pt x="46219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60BBD707-6208-4018-B1BC-40639AD2AB02}"/>
              </a:ext>
            </a:extLst>
          </p:cNvPr>
          <p:cNvSpPr/>
          <p:nvPr/>
        </p:nvSpPr>
        <p:spPr>
          <a:xfrm>
            <a:off x="2078511" y="4849279"/>
            <a:ext cx="119101" cy="441263"/>
          </a:xfrm>
          <a:custGeom>
            <a:avLst/>
            <a:gdLst>
              <a:gd name="connsiteX0" fmla="*/ 56 w 119101"/>
              <a:gd name="connsiteY0" fmla="*/ 4 h 441263"/>
              <a:gd name="connsiteX1" fmla="*/ 93189 w 119101"/>
              <a:gd name="connsiteY1" fmla="*/ 146054 h 441263"/>
              <a:gd name="connsiteX2" fmla="*/ 101656 w 119101"/>
              <a:gd name="connsiteY2" fmla="*/ 353488 h 441263"/>
              <a:gd name="connsiteX3" fmla="*/ 103772 w 119101"/>
              <a:gd name="connsiteY3" fmla="*/ 440271 h 441263"/>
              <a:gd name="connsiteX4" fmla="*/ 108006 w 119101"/>
              <a:gd name="connsiteY4" fmla="*/ 391588 h 441263"/>
              <a:gd name="connsiteX5" fmla="*/ 116472 w 119101"/>
              <a:gd name="connsiteY5" fmla="*/ 260354 h 441263"/>
              <a:gd name="connsiteX6" fmla="*/ 118589 w 119101"/>
              <a:gd name="connsiteY6" fmla="*/ 186271 h 441263"/>
              <a:gd name="connsiteX7" fmla="*/ 108006 w 119101"/>
              <a:gd name="connsiteY7" fmla="*/ 150288 h 441263"/>
              <a:gd name="connsiteX8" fmla="*/ 56 w 119101"/>
              <a:gd name="connsiteY8" fmla="*/ 4 h 44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101" h="441263">
                <a:moveTo>
                  <a:pt x="56" y="4"/>
                </a:moveTo>
                <a:cubicBezTo>
                  <a:pt x="-2413" y="-702"/>
                  <a:pt x="76256" y="87140"/>
                  <a:pt x="93189" y="146054"/>
                </a:cubicBezTo>
                <a:cubicBezTo>
                  <a:pt x="110122" y="204968"/>
                  <a:pt x="99892" y="304452"/>
                  <a:pt x="101656" y="353488"/>
                </a:cubicBezTo>
                <a:cubicBezTo>
                  <a:pt x="103420" y="402524"/>
                  <a:pt x="102714" y="433921"/>
                  <a:pt x="103772" y="440271"/>
                </a:cubicBezTo>
                <a:cubicBezTo>
                  <a:pt x="104830" y="446621"/>
                  <a:pt x="105889" y="421574"/>
                  <a:pt x="108006" y="391588"/>
                </a:cubicBezTo>
                <a:cubicBezTo>
                  <a:pt x="110123" y="361602"/>
                  <a:pt x="114708" y="294573"/>
                  <a:pt x="116472" y="260354"/>
                </a:cubicBezTo>
                <a:cubicBezTo>
                  <a:pt x="118236" y="226135"/>
                  <a:pt x="120000" y="204615"/>
                  <a:pt x="118589" y="186271"/>
                </a:cubicBezTo>
                <a:cubicBezTo>
                  <a:pt x="117178" y="167927"/>
                  <a:pt x="124234" y="180627"/>
                  <a:pt x="108006" y="150288"/>
                </a:cubicBezTo>
                <a:cubicBezTo>
                  <a:pt x="91778" y="119949"/>
                  <a:pt x="2525" y="710"/>
                  <a:pt x="5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C706A3AE-138C-49D4-9306-8FBF9CF9D271}"/>
              </a:ext>
            </a:extLst>
          </p:cNvPr>
          <p:cNvSpPr/>
          <p:nvPr/>
        </p:nvSpPr>
        <p:spPr>
          <a:xfrm>
            <a:off x="2239408" y="5130727"/>
            <a:ext cx="51682" cy="364881"/>
          </a:xfrm>
          <a:custGeom>
            <a:avLst/>
            <a:gdLst>
              <a:gd name="connsiteX0" fmla="*/ 25 w 51682"/>
              <a:gd name="connsiteY0" fmla="*/ 73 h 364881"/>
              <a:gd name="connsiteX1" fmla="*/ 33892 w 51682"/>
              <a:gd name="connsiteY1" fmla="*/ 118606 h 364881"/>
              <a:gd name="connsiteX2" fmla="*/ 19075 w 51682"/>
              <a:gd name="connsiteY2" fmla="*/ 364140 h 364881"/>
              <a:gd name="connsiteX3" fmla="*/ 50825 w 51682"/>
              <a:gd name="connsiteY3" fmla="*/ 192690 h 364881"/>
              <a:gd name="connsiteX4" fmla="*/ 40242 w 51682"/>
              <a:gd name="connsiteY4" fmla="*/ 133423 h 364881"/>
              <a:gd name="connsiteX5" fmla="*/ 25 w 51682"/>
              <a:gd name="connsiteY5" fmla="*/ 73 h 36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82" h="364881">
                <a:moveTo>
                  <a:pt x="25" y="73"/>
                </a:moveTo>
                <a:cubicBezTo>
                  <a:pt x="-1033" y="-2397"/>
                  <a:pt x="30717" y="57928"/>
                  <a:pt x="33892" y="118606"/>
                </a:cubicBezTo>
                <a:cubicBezTo>
                  <a:pt x="37067" y="179284"/>
                  <a:pt x="16253" y="351793"/>
                  <a:pt x="19075" y="364140"/>
                </a:cubicBezTo>
                <a:cubicBezTo>
                  <a:pt x="21897" y="376487"/>
                  <a:pt x="47297" y="231143"/>
                  <a:pt x="50825" y="192690"/>
                </a:cubicBezTo>
                <a:cubicBezTo>
                  <a:pt x="54353" y="154237"/>
                  <a:pt x="46239" y="162351"/>
                  <a:pt x="40242" y="133423"/>
                </a:cubicBezTo>
                <a:cubicBezTo>
                  <a:pt x="34245" y="104495"/>
                  <a:pt x="1083" y="2543"/>
                  <a:pt x="25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0D4E07F6-4D57-4AC3-98B2-F9876C6B8C07}"/>
              </a:ext>
            </a:extLst>
          </p:cNvPr>
          <p:cNvSpPr/>
          <p:nvPr/>
        </p:nvSpPr>
        <p:spPr>
          <a:xfrm>
            <a:off x="1661121" y="5942048"/>
            <a:ext cx="414530" cy="152293"/>
          </a:xfrm>
          <a:custGeom>
            <a:avLst/>
            <a:gdLst>
              <a:gd name="connsiteX0" fmla="*/ 462 w 414530"/>
              <a:gd name="connsiteY0" fmla="*/ 92569 h 152293"/>
              <a:gd name="connsiteX1" fmla="*/ 186729 w 414530"/>
              <a:gd name="connsiteY1" fmla="*/ 147602 h 152293"/>
              <a:gd name="connsiteX2" fmla="*/ 334896 w 414530"/>
              <a:gd name="connsiteY2" fmla="*/ 132785 h 152293"/>
              <a:gd name="connsiteX3" fmla="*/ 413212 w 414530"/>
              <a:gd name="connsiteY3" fmla="*/ 1552 h 152293"/>
              <a:gd name="connsiteX4" fmla="*/ 381462 w 414530"/>
              <a:gd name="connsiteY4" fmla="*/ 62935 h 152293"/>
              <a:gd name="connsiteX5" fmla="*/ 347596 w 414530"/>
              <a:gd name="connsiteY5" fmla="*/ 96802 h 152293"/>
              <a:gd name="connsiteX6" fmla="*/ 307379 w 414530"/>
              <a:gd name="connsiteY6" fmla="*/ 109502 h 152293"/>
              <a:gd name="connsiteX7" fmla="*/ 176146 w 414530"/>
              <a:gd name="connsiteY7" fmla="*/ 81985 h 152293"/>
              <a:gd name="connsiteX8" fmla="*/ 317962 w 414530"/>
              <a:gd name="connsiteY8" fmla="*/ 117969 h 152293"/>
              <a:gd name="connsiteX9" fmla="*/ 243879 w 414530"/>
              <a:gd name="connsiteY9" fmla="*/ 120085 h 152293"/>
              <a:gd name="connsiteX10" fmla="*/ 462 w 414530"/>
              <a:gd name="connsiteY10" fmla="*/ 92569 h 15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4530" h="152293">
                <a:moveTo>
                  <a:pt x="462" y="92569"/>
                </a:moveTo>
                <a:cubicBezTo>
                  <a:pt x="-9063" y="97155"/>
                  <a:pt x="130990" y="140899"/>
                  <a:pt x="186729" y="147602"/>
                </a:cubicBezTo>
                <a:cubicBezTo>
                  <a:pt x="242468" y="154305"/>
                  <a:pt x="297149" y="157127"/>
                  <a:pt x="334896" y="132785"/>
                </a:cubicBezTo>
                <a:cubicBezTo>
                  <a:pt x="372643" y="108443"/>
                  <a:pt x="405451" y="13194"/>
                  <a:pt x="413212" y="1552"/>
                </a:cubicBezTo>
                <a:cubicBezTo>
                  <a:pt x="420973" y="-10090"/>
                  <a:pt x="392398" y="47060"/>
                  <a:pt x="381462" y="62935"/>
                </a:cubicBezTo>
                <a:cubicBezTo>
                  <a:pt x="370526" y="78810"/>
                  <a:pt x="359943" y="89041"/>
                  <a:pt x="347596" y="96802"/>
                </a:cubicBezTo>
                <a:cubicBezTo>
                  <a:pt x="335249" y="104563"/>
                  <a:pt x="335954" y="111972"/>
                  <a:pt x="307379" y="109502"/>
                </a:cubicBezTo>
                <a:cubicBezTo>
                  <a:pt x="278804" y="107032"/>
                  <a:pt x="174382" y="80574"/>
                  <a:pt x="176146" y="81985"/>
                </a:cubicBezTo>
                <a:cubicBezTo>
                  <a:pt x="177910" y="83396"/>
                  <a:pt x="306673" y="111619"/>
                  <a:pt x="317962" y="117969"/>
                </a:cubicBezTo>
                <a:cubicBezTo>
                  <a:pt x="329251" y="124319"/>
                  <a:pt x="293973" y="122554"/>
                  <a:pt x="243879" y="120085"/>
                </a:cubicBezTo>
                <a:cubicBezTo>
                  <a:pt x="193785" y="117616"/>
                  <a:pt x="9987" y="87983"/>
                  <a:pt x="462" y="92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53B2A35A-8262-4C7A-AE03-19D4A000E5AB}"/>
              </a:ext>
            </a:extLst>
          </p:cNvPr>
          <p:cNvSpPr/>
          <p:nvPr/>
        </p:nvSpPr>
        <p:spPr>
          <a:xfrm>
            <a:off x="2110316" y="5653416"/>
            <a:ext cx="160880" cy="224854"/>
          </a:xfrm>
          <a:custGeom>
            <a:avLst/>
            <a:gdLst>
              <a:gd name="connsiteX0" fmla="*/ 160867 w 160880"/>
              <a:gd name="connsiteY0" fmla="*/ 201 h 224854"/>
              <a:gd name="connsiteX1" fmla="*/ 124884 w 160880"/>
              <a:gd name="connsiteY1" fmla="*/ 184351 h 224854"/>
              <a:gd name="connsiteX2" fmla="*/ 103717 w 160880"/>
              <a:gd name="connsiteY2" fmla="*/ 197051 h 224854"/>
              <a:gd name="connsiteX3" fmla="*/ 1 w 160880"/>
              <a:gd name="connsiteY3" fmla="*/ 224567 h 224854"/>
              <a:gd name="connsiteX4" fmla="*/ 105834 w 160880"/>
              <a:gd name="connsiteY4" fmla="*/ 178001 h 224854"/>
              <a:gd name="connsiteX5" fmla="*/ 120651 w 160880"/>
              <a:gd name="connsiteY5" fmla="*/ 148367 h 224854"/>
              <a:gd name="connsiteX6" fmla="*/ 160867 w 160880"/>
              <a:gd name="connsiteY6" fmla="*/ 201 h 22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880" h="224854">
                <a:moveTo>
                  <a:pt x="160867" y="201"/>
                </a:moveTo>
                <a:cubicBezTo>
                  <a:pt x="161572" y="6198"/>
                  <a:pt x="134409" y="151543"/>
                  <a:pt x="124884" y="184351"/>
                </a:cubicBezTo>
                <a:cubicBezTo>
                  <a:pt x="115359" y="217159"/>
                  <a:pt x="124531" y="190348"/>
                  <a:pt x="103717" y="197051"/>
                </a:cubicBezTo>
                <a:cubicBezTo>
                  <a:pt x="82903" y="203754"/>
                  <a:pt x="-352" y="227742"/>
                  <a:pt x="1" y="224567"/>
                </a:cubicBezTo>
                <a:cubicBezTo>
                  <a:pt x="354" y="221392"/>
                  <a:pt x="85726" y="190701"/>
                  <a:pt x="105834" y="178001"/>
                </a:cubicBezTo>
                <a:cubicBezTo>
                  <a:pt x="125942" y="165301"/>
                  <a:pt x="111126" y="172709"/>
                  <a:pt x="120651" y="148367"/>
                </a:cubicBezTo>
                <a:cubicBezTo>
                  <a:pt x="130176" y="124025"/>
                  <a:pt x="160162" y="-5796"/>
                  <a:pt x="160867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BAC13C52-148F-4E88-ADC4-3AAC90BF48B2}"/>
              </a:ext>
            </a:extLst>
          </p:cNvPr>
          <p:cNvSpPr/>
          <p:nvPr/>
        </p:nvSpPr>
        <p:spPr>
          <a:xfrm>
            <a:off x="1271594" y="5787992"/>
            <a:ext cx="395900" cy="240550"/>
          </a:xfrm>
          <a:custGeom>
            <a:avLst/>
            <a:gdLst>
              <a:gd name="connsiteX0" fmla="*/ 523 w 395900"/>
              <a:gd name="connsiteY0" fmla="*/ 1091 h 240550"/>
              <a:gd name="connsiteX1" fmla="*/ 142339 w 395900"/>
              <a:gd name="connsiteY1" fmla="*/ 123858 h 240550"/>
              <a:gd name="connsiteX2" fmla="*/ 288389 w 395900"/>
              <a:gd name="connsiteY2" fmla="*/ 206408 h 240550"/>
              <a:gd name="connsiteX3" fmla="*/ 394223 w 395900"/>
              <a:gd name="connsiteY3" fmla="*/ 240275 h 240550"/>
              <a:gd name="connsiteX4" fmla="*/ 356123 w 395900"/>
              <a:gd name="connsiteY4" fmla="*/ 223341 h 240550"/>
              <a:gd name="connsiteX5" fmla="*/ 267223 w 395900"/>
              <a:gd name="connsiteY5" fmla="*/ 181008 h 240550"/>
              <a:gd name="connsiteX6" fmla="*/ 157156 w 395900"/>
              <a:gd name="connsiteY6" fmla="*/ 113275 h 240550"/>
              <a:gd name="connsiteX7" fmla="*/ 95773 w 395900"/>
              <a:gd name="connsiteY7" fmla="*/ 66708 h 240550"/>
              <a:gd name="connsiteX8" fmla="*/ 523 w 395900"/>
              <a:gd name="connsiteY8" fmla="*/ 1091 h 24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900" h="240550">
                <a:moveTo>
                  <a:pt x="523" y="1091"/>
                </a:moveTo>
                <a:cubicBezTo>
                  <a:pt x="8284" y="10616"/>
                  <a:pt x="94361" y="89639"/>
                  <a:pt x="142339" y="123858"/>
                </a:cubicBezTo>
                <a:cubicBezTo>
                  <a:pt x="190317" y="158077"/>
                  <a:pt x="246408" y="187005"/>
                  <a:pt x="288389" y="206408"/>
                </a:cubicBezTo>
                <a:cubicBezTo>
                  <a:pt x="330370" y="225811"/>
                  <a:pt x="382934" y="237453"/>
                  <a:pt x="394223" y="240275"/>
                </a:cubicBezTo>
                <a:cubicBezTo>
                  <a:pt x="405512" y="243097"/>
                  <a:pt x="356123" y="223341"/>
                  <a:pt x="356123" y="223341"/>
                </a:cubicBezTo>
                <a:cubicBezTo>
                  <a:pt x="334956" y="213463"/>
                  <a:pt x="300384" y="199352"/>
                  <a:pt x="267223" y="181008"/>
                </a:cubicBezTo>
                <a:cubicBezTo>
                  <a:pt x="234062" y="162664"/>
                  <a:pt x="185731" y="132325"/>
                  <a:pt x="157156" y="113275"/>
                </a:cubicBezTo>
                <a:cubicBezTo>
                  <a:pt x="128581" y="94225"/>
                  <a:pt x="117998" y="86464"/>
                  <a:pt x="95773" y="66708"/>
                </a:cubicBezTo>
                <a:cubicBezTo>
                  <a:pt x="73548" y="46952"/>
                  <a:pt x="-7238" y="-8434"/>
                  <a:pt x="523" y="1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DECAAECF-E6B0-49CB-8C00-A4CA5F6F98C2}"/>
              </a:ext>
            </a:extLst>
          </p:cNvPr>
          <p:cNvSpPr/>
          <p:nvPr/>
        </p:nvSpPr>
        <p:spPr>
          <a:xfrm>
            <a:off x="1066670" y="5490357"/>
            <a:ext cx="214807" cy="301573"/>
          </a:xfrm>
          <a:custGeom>
            <a:avLst/>
            <a:gdLst>
              <a:gd name="connsiteX0" fmla="*/ 130 w 214807"/>
              <a:gd name="connsiteY0" fmla="*/ 276 h 301573"/>
              <a:gd name="connsiteX1" fmla="*/ 84797 w 214807"/>
              <a:gd name="connsiteY1" fmla="*/ 150560 h 301573"/>
              <a:gd name="connsiteX2" fmla="*/ 207563 w 214807"/>
              <a:gd name="connsiteY2" fmla="*/ 296610 h 301573"/>
              <a:gd name="connsiteX3" fmla="*/ 188513 w 214807"/>
              <a:gd name="connsiteY3" fmla="*/ 256393 h 301573"/>
              <a:gd name="connsiteX4" fmla="*/ 89030 w 214807"/>
              <a:gd name="connsiteY4" fmla="*/ 148443 h 301573"/>
              <a:gd name="connsiteX5" fmla="*/ 65747 w 214807"/>
              <a:gd name="connsiteY5" fmla="*/ 114576 h 301573"/>
              <a:gd name="connsiteX6" fmla="*/ 130 w 214807"/>
              <a:gd name="connsiteY6" fmla="*/ 276 h 30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807" h="301573">
                <a:moveTo>
                  <a:pt x="130" y="276"/>
                </a:moveTo>
                <a:cubicBezTo>
                  <a:pt x="3305" y="6273"/>
                  <a:pt x="50225" y="101171"/>
                  <a:pt x="84797" y="150560"/>
                </a:cubicBezTo>
                <a:cubicBezTo>
                  <a:pt x="119369" y="199949"/>
                  <a:pt x="190277" y="278971"/>
                  <a:pt x="207563" y="296610"/>
                </a:cubicBezTo>
                <a:cubicBezTo>
                  <a:pt x="224849" y="314249"/>
                  <a:pt x="208268" y="281087"/>
                  <a:pt x="188513" y="256393"/>
                </a:cubicBezTo>
                <a:cubicBezTo>
                  <a:pt x="168758" y="231699"/>
                  <a:pt x="109491" y="172079"/>
                  <a:pt x="89030" y="148443"/>
                </a:cubicBezTo>
                <a:cubicBezTo>
                  <a:pt x="68569" y="124807"/>
                  <a:pt x="78800" y="141740"/>
                  <a:pt x="65747" y="114576"/>
                </a:cubicBezTo>
                <a:cubicBezTo>
                  <a:pt x="52694" y="87412"/>
                  <a:pt x="-3045" y="-5721"/>
                  <a:pt x="130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44F17F98-FA0C-4485-AA95-5F1D69E92F90}"/>
              </a:ext>
            </a:extLst>
          </p:cNvPr>
          <p:cNvSpPr/>
          <p:nvPr/>
        </p:nvSpPr>
        <p:spPr>
          <a:xfrm>
            <a:off x="1408113" y="5143073"/>
            <a:ext cx="97031" cy="95870"/>
          </a:xfrm>
          <a:custGeom>
            <a:avLst/>
            <a:gdLst>
              <a:gd name="connsiteX0" fmla="*/ 0 w 97031"/>
              <a:gd name="connsiteY0" fmla="*/ 427 h 95870"/>
              <a:gd name="connsiteX1" fmla="*/ 80962 w 97031"/>
              <a:gd name="connsiteY1" fmla="*/ 38527 h 95870"/>
              <a:gd name="connsiteX2" fmla="*/ 68262 w 97031"/>
              <a:gd name="connsiteY2" fmla="*/ 95677 h 95870"/>
              <a:gd name="connsiteX3" fmla="*/ 80962 w 97031"/>
              <a:gd name="connsiteY3" fmla="*/ 55990 h 95870"/>
              <a:gd name="connsiteX4" fmla="*/ 96837 w 97031"/>
              <a:gd name="connsiteY4" fmla="*/ 24240 h 95870"/>
              <a:gd name="connsiteX5" fmla="*/ 82550 w 97031"/>
              <a:gd name="connsiteY5" fmla="*/ 19477 h 95870"/>
              <a:gd name="connsiteX6" fmla="*/ 0 w 97031"/>
              <a:gd name="connsiteY6" fmla="*/ 427 h 9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031" h="95870">
                <a:moveTo>
                  <a:pt x="0" y="427"/>
                </a:moveTo>
                <a:cubicBezTo>
                  <a:pt x="-265" y="3602"/>
                  <a:pt x="69585" y="22652"/>
                  <a:pt x="80962" y="38527"/>
                </a:cubicBezTo>
                <a:cubicBezTo>
                  <a:pt x="92339" y="54402"/>
                  <a:pt x="68262" y="92767"/>
                  <a:pt x="68262" y="95677"/>
                </a:cubicBezTo>
                <a:cubicBezTo>
                  <a:pt x="68262" y="98587"/>
                  <a:pt x="76200" y="67896"/>
                  <a:pt x="80962" y="55990"/>
                </a:cubicBezTo>
                <a:cubicBezTo>
                  <a:pt x="85725" y="44084"/>
                  <a:pt x="96572" y="30325"/>
                  <a:pt x="96837" y="24240"/>
                </a:cubicBezTo>
                <a:cubicBezTo>
                  <a:pt x="97102" y="18155"/>
                  <a:pt x="98954" y="26356"/>
                  <a:pt x="82550" y="19477"/>
                </a:cubicBezTo>
                <a:cubicBezTo>
                  <a:pt x="66146" y="12598"/>
                  <a:pt x="265" y="-2748"/>
                  <a:pt x="0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0C0F7575-876F-4109-8654-C127BBEA9F08}"/>
              </a:ext>
            </a:extLst>
          </p:cNvPr>
          <p:cNvSpPr/>
          <p:nvPr/>
        </p:nvSpPr>
        <p:spPr>
          <a:xfrm>
            <a:off x="1511642" y="5053005"/>
            <a:ext cx="91118" cy="90565"/>
          </a:xfrm>
          <a:custGeom>
            <a:avLst/>
            <a:gdLst>
              <a:gd name="connsiteX0" fmla="*/ 4421 w 91118"/>
              <a:gd name="connsiteY0" fmla="*/ 8 h 90565"/>
              <a:gd name="connsiteX1" fmla="*/ 7596 w 91118"/>
              <a:gd name="connsiteY1" fmla="*/ 69858 h 90565"/>
              <a:gd name="connsiteX2" fmla="*/ 90146 w 91118"/>
              <a:gd name="connsiteY2" fmla="*/ 90495 h 90565"/>
              <a:gd name="connsiteX3" fmla="*/ 50458 w 91118"/>
              <a:gd name="connsiteY3" fmla="*/ 76208 h 90565"/>
              <a:gd name="connsiteX4" fmla="*/ 13946 w 91118"/>
              <a:gd name="connsiteY4" fmla="*/ 65095 h 90565"/>
              <a:gd name="connsiteX5" fmla="*/ 4421 w 91118"/>
              <a:gd name="connsiteY5" fmla="*/ 8 h 9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18" h="90565">
                <a:moveTo>
                  <a:pt x="4421" y="8"/>
                </a:moveTo>
                <a:cubicBezTo>
                  <a:pt x="3363" y="802"/>
                  <a:pt x="-6692" y="54777"/>
                  <a:pt x="7596" y="69858"/>
                </a:cubicBezTo>
                <a:cubicBezTo>
                  <a:pt x="21884" y="84939"/>
                  <a:pt x="83002" y="89437"/>
                  <a:pt x="90146" y="90495"/>
                </a:cubicBezTo>
                <a:cubicBezTo>
                  <a:pt x="97290" y="91553"/>
                  <a:pt x="63158" y="80441"/>
                  <a:pt x="50458" y="76208"/>
                </a:cubicBezTo>
                <a:cubicBezTo>
                  <a:pt x="37758" y="71975"/>
                  <a:pt x="20825" y="74620"/>
                  <a:pt x="13946" y="65095"/>
                </a:cubicBezTo>
                <a:cubicBezTo>
                  <a:pt x="7067" y="55570"/>
                  <a:pt x="5479" y="-786"/>
                  <a:pt x="442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E79292BF-4540-4482-88AB-0F340A184577}"/>
              </a:ext>
            </a:extLst>
          </p:cNvPr>
          <p:cNvSpPr/>
          <p:nvPr/>
        </p:nvSpPr>
        <p:spPr>
          <a:xfrm>
            <a:off x="1588205" y="5134885"/>
            <a:ext cx="59843" cy="199135"/>
          </a:xfrm>
          <a:custGeom>
            <a:avLst/>
            <a:gdLst>
              <a:gd name="connsiteX0" fmla="*/ 38983 w 59843"/>
              <a:gd name="connsiteY0" fmla="*/ 678 h 199135"/>
              <a:gd name="connsiteX1" fmla="*/ 13583 w 59843"/>
              <a:gd name="connsiteY1" fmla="*/ 59415 h 199135"/>
              <a:gd name="connsiteX2" fmla="*/ 883 w 59843"/>
              <a:gd name="connsiteY2" fmla="*/ 87990 h 199135"/>
              <a:gd name="connsiteX3" fmla="*/ 37395 w 59843"/>
              <a:gd name="connsiteY3" fmla="*/ 159428 h 199135"/>
              <a:gd name="connsiteX4" fmla="*/ 59620 w 59843"/>
              <a:gd name="connsiteY4" fmla="*/ 199115 h 199135"/>
              <a:gd name="connsiteX5" fmla="*/ 46920 w 59843"/>
              <a:gd name="connsiteY5" fmla="*/ 154665 h 199135"/>
              <a:gd name="connsiteX6" fmla="*/ 16758 w 59843"/>
              <a:gd name="connsiteY6" fmla="*/ 102278 h 199135"/>
              <a:gd name="connsiteX7" fmla="*/ 38983 w 59843"/>
              <a:gd name="connsiteY7" fmla="*/ 678 h 19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843" h="199135">
                <a:moveTo>
                  <a:pt x="38983" y="678"/>
                </a:moveTo>
                <a:cubicBezTo>
                  <a:pt x="38454" y="-6466"/>
                  <a:pt x="19933" y="44863"/>
                  <a:pt x="13583" y="59415"/>
                </a:cubicBezTo>
                <a:cubicBezTo>
                  <a:pt x="7233" y="73967"/>
                  <a:pt x="-3086" y="71321"/>
                  <a:pt x="883" y="87990"/>
                </a:cubicBezTo>
                <a:cubicBezTo>
                  <a:pt x="4852" y="104659"/>
                  <a:pt x="27606" y="140907"/>
                  <a:pt x="37395" y="159428"/>
                </a:cubicBezTo>
                <a:cubicBezTo>
                  <a:pt x="47184" y="177949"/>
                  <a:pt x="58033" y="199909"/>
                  <a:pt x="59620" y="199115"/>
                </a:cubicBezTo>
                <a:cubicBezTo>
                  <a:pt x="61207" y="198321"/>
                  <a:pt x="54064" y="170805"/>
                  <a:pt x="46920" y="154665"/>
                </a:cubicBezTo>
                <a:cubicBezTo>
                  <a:pt x="39776" y="138526"/>
                  <a:pt x="18081" y="125032"/>
                  <a:pt x="16758" y="102278"/>
                </a:cubicBezTo>
                <a:cubicBezTo>
                  <a:pt x="15435" y="79524"/>
                  <a:pt x="39512" y="7822"/>
                  <a:pt x="38983" y="67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88AD5F18-C0E5-4C50-8509-CC72017A0CBE}"/>
              </a:ext>
            </a:extLst>
          </p:cNvPr>
          <p:cNvSpPr/>
          <p:nvPr/>
        </p:nvSpPr>
        <p:spPr>
          <a:xfrm>
            <a:off x="1643063" y="5346617"/>
            <a:ext cx="114594" cy="79460"/>
          </a:xfrm>
          <a:custGeom>
            <a:avLst/>
            <a:gdLst>
              <a:gd name="connsiteX0" fmla="*/ 0 w 114594"/>
              <a:gd name="connsiteY0" fmla="*/ 83 h 79460"/>
              <a:gd name="connsiteX1" fmla="*/ 79375 w 114594"/>
              <a:gd name="connsiteY1" fmla="*/ 46121 h 79460"/>
              <a:gd name="connsiteX2" fmla="*/ 114300 w 114594"/>
              <a:gd name="connsiteY2" fmla="*/ 79458 h 79460"/>
              <a:gd name="connsiteX3" fmla="*/ 95250 w 114594"/>
              <a:gd name="connsiteY3" fmla="*/ 47708 h 79460"/>
              <a:gd name="connsiteX4" fmla="*/ 79375 w 114594"/>
              <a:gd name="connsiteY4" fmla="*/ 35008 h 79460"/>
              <a:gd name="connsiteX5" fmla="*/ 0 w 114594"/>
              <a:gd name="connsiteY5" fmla="*/ 83 h 7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94" h="79460">
                <a:moveTo>
                  <a:pt x="0" y="83"/>
                </a:moveTo>
                <a:cubicBezTo>
                  <a:pt x="0" y="1935"/>
                  <a:pt x="60325" y="32892"/>
                  <a:pt x="79375" y="46121"/>
                </a:cubicBezTo>
                <a:cubicBezTo>
                  <a:pt x="98425" y="59350"/>
                  <a:pt x="111654" y="79194"/>
                  <a:pt x="114300" y="79458"/>
                </a:cubicBezTo>
                <a:cubicBezTo>
                  <a:pt x="116946" y="79722"/>
                  <a:pt x="101071" y="55116"/>
                  <a:pt x="95250" y="47708"/>
                </a:cubicBezTo>
                <a:cubicBezTo>
                  <a:pt x="89429" y="40300"/>
                  <a:pt x="91281" y="42152"/>
                  <a:pt x="79375" y="35008"/>
                </a:cubicBezTo>
                <a:cubicBezTo>
                  <a:pt x="67469" y="27864"/>
                  <a:pt x="0" y="-1769"/>
                  <a:pt x="0" y="8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9A75524E-7FE2-41E7-81D2-7534E5752A2A}"/>
              </a:ext>
            </a:extLst>
          </p:cNvPr>
          <p:cNvSpPr/>
          <p:nvPr/>
        </p:nvSpPr>
        <p:spPr>
          <a:xfrm>
            <a:off x="1673088" y="5051262"/>
            <a:ext cx="80292" cy="182271"/>
          </a:xfrm>
          <a:custGeom>
            <a:avLst/>
            <a:gdLst>
              <a:gd name="connsiteX0" fmla="*/ 71575 w 80292"/>
              <a:gd name="connsiteY0" fmla="*/ 163 h 182271"/>
              <a:gd name="connsiteX1" fmla="*/ 33475 w 80292"/>
              <a:gd name="connsiteY1" fmla="*/ 109701 h 182271"/>
              <a:gd name="connsiteX2" fmla="*/ 33475 w 80292"/>
              <a:gd name="connsiteY2" fmla="*/ 136688 h 182271"/>
              <a:gd name="connsiteX3" fmla="*/ 79512 w 80292"/>
              <a:gd name="connsiteY3" fmla="*/ 181138 h 182271"/>
              <a:gd name="connsiteX4" fmla="*/ 63637 w 80292"/>
              <a:gd name="connsiteY4" fmla="*/ 170026 h 182271"/>
              <a:gd name="connsiteX5" fmla="*/ 23950 w 80292"/>
              <a:gd name="connsiteY5" fmla="*/ 143038 h 182271"/>
              <a:gd name="connsiteX6" fmla="*/ 137 w 80292"/>
              <a:gd name="connsiteY6" fmla="*/ 60488 h 182271"/>
              <a:gd name="connsiteX7" fmla="*/ 16012 w 80292"/>
              <a:gd name="connsiteY7" fmla="*/ 87476 h 182271"/>
              <a:gd name="connsiteX8" fmla="*/ 52525 w 80292"/>
              <a:gd name="connsiteY8" fmla="*/ 133513 h 182271"/>
              <a:gd name="connsiteX9" fmla="*/ 44587 w 80292"/>
              <a:gd name="connsiteY9" fmla="*/ 85888 h 182271"/>
              <a:gd name="connsiteX10" fmla="*/ 71575 w 80292"/>
              <a:gd name="connsiteY10" fmla="*/ 163 h 1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292" h="182271">
                <a:moveTo>
                  <a:pt x="71575" y="163"/>
                </a:moveTo>
                <a:cubicBezTo>
                  <a:pt x="69723" y="4132"/>
                  <a:pt x="39825" y="86947"/>
                  <a:pt x="33475" y="109701"/>
                </a:cubicBezTo>
                <a:cubicBezTo>
                  <a:pt x="27125" y="132455"/>
                  <a:pt x="25802" y="124782"/>
                  <a:pt x="33475" y="136688"/>
                </a:cubicBezTo>
                <a:cubicBezTo>
                  <a:pt x="41148" y="148594"/>
                  <a:pt x="74485" y="175582"/>
                  <a:pt x="79512" y="181138"/>
                </a:cubicBezTo>
                <a:cubicBezTo>
                  <a:pt x="84539" y="186694"/>
                  <a:pt x="63637" y="170026"/>
                  <a:pt x="63637" y="170026"/>
                </a:cubicBezTo>
                <a:cubicBezTo>
                  <a:pt x="54377" y="163676"/>
                  <a:pt x="34533" y="161294"/>
                  <a:pt x="23950" y="143038"/>
                </a:cubicBezTo>
                <a:cubicBezTo>
                  <a:pt x="13367" y="124782"/>
                  <a:pt x="1460" y="69748"/>
                  <a:pt x="137" y="60488"/>
                </a:cubicBezTo>
                <a:cubicBezTo>
                  <a:pt x="-1186" y="51228"/>
                  <a:pt x="7281" y="75305"/>
                  <a:pt x="16012" y="87476"/>
                </a:cubicBezTo>
                <a:cubicBezTo>
                  <a:pt x="24743" y="99647"/>
                  <a:pt x="47763" y="133778"/>
                  <a:pt x="52525" y="133513"/>
                </a:cubicBezTo>
                <a:cubicBezTo>
                  <a:pt x="57287" y="133248"/>
                  <a:pt x="41677" y="105996"/>
                  <a:pt x="44587" y="85888"/>
                </a:cubicBezTo>
                <a:cubicBezTo>
                  <a:pt x="47497" y="65780"/>
                  <a:pt x="73427" y="-3806"/>
                  <a:pt x="71575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324E76A5-36B0-4963-BEA6-FB8AC88F37A2}"/>
              </a:ext>
            </a:extLst>
          </p:cNvPr>
          <p:cNvSpPr/>
          <p:nvPr/>
        </p:nvSpPr>
        <p:spPr>
          <a:xfrm>
            <a:off x="1825427" y="4991033"/>
            <a:ext cx="127364" cy="35301"/>
          </a:xfrm>
          <a:custGeom>
            <a:avLst/>
            <a:gdLst>
              <a:gd name="connsiteX0" fmla="*/ 198 w 127364"/>
              <a:gd name="connsiteY0" fmla="*/ 34992 h 35301"/>
              <a:gd name="connsiteX1" fmla="*/ 71636 w 127364"/>
              <a:gd name="connsiteY1" fmla="*/ 17530 h 35301"/>
              <a:gd name="connsiteX2" fmla="*/ 127198 w 127364"/>
              <a:gd name="connsiteY2" fmla="*/ 23880 h 35301"/>
              <a:gd name="connsiteX3" fmla="*/ 87511 w 127364"/>
              <a:gd name="connsiteY3" fmla="*/ 9592 h 35301"/>
              <a:gd name="connsiteX4" fmla="*/ 50998 w 127364"/>
              <a:gd name="connsiteY4" fmla="*/ 67 h 35301"/>
              <a:gd name="connsiteX5" fmla="*/ 198 w 127364"/>
              <a:gd name="connsiteY5" fmla="*/ 34992 h 3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364" h="35301">
                <a:moveTo>
                  <a:pt x="198" y="34992"/>
                </a:moveTo>
                <a:cubicBezTo>
                  <a:pt x="3638" y="37903"/>
                  <a:pt x="50469" y="19382"/>
                  <a:pt x="71636" y="17530"/>
                </a:cubicBezTo>
                <a:cubicBezTo>
                  <a:pt x="92803" y="15678"/>
                  <a:pt x="124552" y="25203"/>
                  <a:pt x="127198" y="23880"/>
                </a:cubicBezTo>
                <a:cubicBezTo>
                  <a:pt x="129844" y="22557"/>
                  <a:pt x="100211" y="13561"/>
                  <a:pt x="87511" y="9592"/>
                </a:cubicBezTo>
                <a:cubicBezTo>
                  <a:pt x="74811" y="5623"/>
                  <a:pt x="62904" y="-727"/>
                  <a:pt x="50998" y="67"/>
                </a:cubicBezTo>
                <a:cubicBezTo>
                  <a:pt x="39092" y="861"/>
                  <a:pt x="-3242" y="32081"/>
                  <a:pt x="198" y="34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E0E44B11-9320-4E20-8C53-73AD389CCABC}"/>
              </a:ext>
            </a:extLst>
          </p:cNvPr>
          <p:cNvSpPr/>
          <p:nvPr/>
        </p:nvSpPr>
        <p:spPr>
          <a:xfrm>
            <a:off x="1674745" y="5173598"/>
            <a:ext cx="212770" cy="150722"/>
          </a:xfrm>
          <a:custGeom>
            <a:avLst/>
            <a:gdLst>
              <a:gd name="connsiteX0" fmla="*/ 68 w 212770"/>
              <a:gd name="connsiteY0" fmla="*/ 65 h 150722"/>
              <a:gd name="connsiteX1" fmla="*/ 34993 w 212770"/>
              <a:gd name="connsiteY1" fmla="*/ 74677 h 150722"/>
              <a:gd name="connsiteX2" fmla="*/ 208030 w 212770"/>
              <a:gd name="connsiteY2" fmla="*/ 149290 h 150722"/>
              <a:gd name="connsiteX3" fmla="*/ 152468 w 212770"/>
              <a:gd name="connsiteY3" fmla="*/ 119127 h 150722"/>
              <a:gd name="connsiteX4" fmla="*/ 30230 w 212770"/>
              <a:gd name="connsiteY4" fmla="*/ 61977 h 150722"/>
              <a:gd name="connsiteX5" fmla="*/ 68 w 212770"/>
              <a:gd name="connsiteY5" fmla="*/ 65 h 15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770" h="150722">
                <a:moveTo>
                  <a:pt x="68" y="65"/>
                </a:moveTo>
                <a:cubicBezTo>
                  <a:pt x="862" y="2182"/>
                  <a:pt x="333" y="49806"/>
                  <a:pt x="34993" y="74677"/>
                </a:cubicBezTo>
                <a:cubicBezTo>
                  <a:pt x="69653" y="99548"/>
                  <a:pt x="188451" y="141882"/>
                  <a:pt x="208030" y="149290"/>
                </a:cubicBezTo>
                <a:cubicBezTo>
                  <a:pt x="227609" y="156698"/>
                  <a:pt x="182101" y="133679"/>
                  <a:pt x="152468" y="119127"/>
                </a:cubicBezTo>
                <a:cubicBezTo>
                  <a:pt x="122835" y="104575"/>
                  <a:pt x="55366" y="76265"/>
                  <a:pt x="30230" y="61977"/>
                </a:cubicBezTo>
                <a:cubicBezTo>
                  <a:pt x="5095" y="47690"/>
                  <a:pt x="-726" y="-2052"/>
                  <a:pt x="68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42FDD868-BC17-4D2D-8C26-77FC9BE7B81D}"/>
              </a:ext>
            </a:extLst>
          </p:cNvPr>
          <p:cNvSpPr/>
          <p:nvPr/>
        </p:nvSpPr>
        <p:spPr>
          <a:xfrm>
            <a:off x="1557296" y="5302165"/>
            <a:ext cx="27280" cy="154573"/>
          </a:xfrm>
          <a:custGeom>
            <a:avLst/>
            <a:gdLst>
              <a:gd name="connsiteX0" fmla="*/ 42 w 27280"/>
              <a:gd name="connsiteY0" fmla="*/ 85 h 154573"/>
              <a:gd name="connsiteX1" fmla="*/ 20679 w 27280"/>
              <a:gd name="connsiteY1" fmla="*/ 85810 h 154573"/>
              <a:gd name="connsiteX2" fmla="*/ 15917 w 27280"/>
              <a:gd name="connsiteY2" fmla="*/ 154073 h 154573"/>
              <a:gd name="connsiteX3" fmla="*/ 22267 w 27280"/>
              <a:gd name="connsiteY3" fmla="*/ 114385 h 154573"/>
              <a:gd name="connsiteX4" fmla="*/ 27029 w 27280"/>
              <a:gd name="connsiteY4" fmla="*/ 69935 h 154573"/>
              <a:gd name="connsiteX5" fmla="*/ 42 w 27280"/>
              <a:gd name="connsiteY5" fmla="*/ 85 h 15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80" h="154573">
                <a:moveTo>
                  <a:pt x="42" y="85"/>
                </a:moveTo>
                <a:cubicBezTo>
                  <a:pt x="-1016" y="2731"/>
                  <a:pt x="18033" y="60145"/>
                  <a:pt x="20679" y="85810"/>
                </a:cubicBezTo>
                <a:cubicBezTo>
                  <a:pt x="23325" y="111475"/>
                  <a:pt x="15652" y="149311"/>
                  <a:pt x="15917" y="154073"/>
                </a:cubicBezTo>
                <a:cubicBezTo>
                  <a:pt x="16182" y="158835"/>
                  <a:pt x="20415" y="128408"/>
                  <a:pt x="22267" y="114385"/>
                </a:cubicBezTo>
                <a:cubicBezTo>
                  <a:pt x="24119" y="100362"/>
                  <a:pt x="28352" y="83164"/>
                  <a:pt x="27029" y="69935"/>
                </a:cubicBezTo>
                <a:cubicBezTo>
                  <a:pt x="25706" y="56706"/>
                  <a:pt x="1100" y="-2561"/>
                  <a:pt x="42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C0E4DDE3-35D6-4C3F-B1CC-8C9376737F81}"/>
              </a:ext>
            </a:extLst>
          </p:cNvPr>
          <p:cNvSpPr/>
          <p:nvPr/>
        </p:nvSpPr>
        <p:spPr>
          <a:xfrm>
            <a:off x="1462911" y="5614988"/>
            <a:ext cx="102475" cy="153684"/>
          </a:xfrm>
          <a:custGeom>
            <a:avLst/>
            <a:gdLst>
              <a:gd name="connsiteX0" fmla="*/ 102364 w 102475"/>
              <a:gd name="connsiteY0" fmla="*/ 0 h 153684"/>
              <a:gd name="connsiteX1" fmla="*/ 86489 w 102475"/>
              <a:gd name="connsiteY1" fmla="*/ 88900 h 153684"/>
              <a:gd name="connsiteX2" fmla="*/ 92839 w 102475"/>
              <a:gd name="connsiteY2" fmla="*/ 150812 h 153684"/>
              <a:gd name="connsiteX3" fmla="*/ 89664 w 102475"/>
              <a:gd name="connsiteY3" fmla="*/ 142875 h 153684"/>
              <a:gd name="connsiteX4" fmla="*/ 46802 w 102475"/>
              <a:gd name="connsiteY4" fmla="*/ 138112 h 153684"/>
              <a:gd name="connsiteX5" fmla="*/ 8702 w 102475"/>
              <a:gd name="connsiteY5" fmla="*/ 115887 h 153684"/>
              <a:gd name="connsiteX6" fmla="*/ 2352 w 102475"/>
              <a:gd name="connsiteY6" fmla="*/ 79375 h 153684"/>
              <a:gd name="connsiteX7" fmla="*/ 5527 w 102475"/>
              <a:gd name="connsiteY7" fmla="*/ 101600 h 153684"/>
              <a:gd name="connsiteX8" fmla="*/ 61089 w 102475"/>
              <a:gd name="connsiteY8" fmla="*/ 130175 h 153684"/>
              <a:gd name="connsiteX9" fmla="*/ 84902 w 102475"/>
              <a:gd name="connsiteY9" fmla="*/ 134937 h 153684"/>
              <a:gd name="connsiteX10" fmla="*/ 76964 w 102475"/>
              <a:gd name="connsiteY10" fmla="*/ 90487 h 153684"/>
              <a:gd name="connsiteX11" fmla="*/ 102364 w 102475"/>
              <a:gd name="connsiteY11" fmla="*/ 0 h 15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475" h="153684">
                <a:moveTo>
                  <a:pt x="102364" y="0"/>
                </a:moveTo>
                <a:cubicBezTo>
                  <a:pt x="103951" y="-264"/>
                  <a:pt x="88076" y="63765"/>
                  <a:pt x="86489" y="88900"/>
                </a:cubicBezTo>
                <a:cubicBezTo>
                  <a:pt x="84901" y="114035"/>
                  <a:pt x="92310" y="141816"/>
                  <a:pt x="92839" y="150812"/>
                </a:cubicBezTo>
                <a:cubicBezTo>
                  <a:pt x="93368" y="159808"/>
                  <a:pt x="97337" y="144992"/>
                  <a:pt x="89664" y="142875"/>
                </a:cubicBezTo>
                <a:cubicBezTo>
                  <a:pt x="81991" y="140758"/>
                  <a:pt x="60296" y="142610"/>
                  <a:pt x="46802" y="138112"/>
                </a:cubicBezTo>
                <a:cubicBezTo>
                  <a:pt x="33308" y="133614"/>
                  <a:pt x="16110" y="125676"/>
                  <a:pt x="8702" y="115887"/>
                </a:cubicBezTo>
                <a:cubicBezTo>
                  <a:pt x="1294" y="106098"/>
                  <a:pt x="2881" y="81756"/>
                  <a:pt x="2352" y="79375"/>
                </a:cubicBezTo>
                <a:cubicBezTo>
                  <a:pt x="1823" y="76994"/>
                  <a:pt x="-4262" y="93133"/>
                  <a:pt x="5527" y="101600"/>
                </a:cubicBezTo>
                <a:cubicBezTo>
                  <a:pt x="15316" y="110067"/>
                  <a:pt x="47860" y="124619"/>
                  <a:pt x="61089" y="130175"/>
                </a:cubicBezTo>
                <a:cubicBezTo>
                  <a:pt x="74318" y="135731"/>
                  <a:pt x="82256" y="141552"/>
                  <a:pt x="84902" y="134937"/>
                </a:cubicBezTo>
                <a:cubicBezTo>
                  <a:pt x="87548" y="128322"/>
                  <a:pt x="74847" y="110860"/>
                  <a:pt x="76964" y="90487"/>
                </a:cubicBezTo>
                <a:cubicBezTo>
                  <a:pt x="79081" y="70114"/>
                  <a:pt x="100777" y="264"/>
                  <a:pt x="10236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292DB23C-75EA-439A-AA00-116E192D413F}"/>
              </a:ext>
            </a:extLst>
          </p:cNvPr>
          <p:cNvSpPr/>
          <p:nvPr/>
        </p:nvSpPr>
        <p:spPr>
          <a:xfrm>
            <a:off x="1864454" y="5416340"/>
            <a:ext cx="94526" cy="103698"/>
          </a:xfrm>
          <a:custGeom>
            <a:avLst/>
            <a:gdLst>
              <a:gd name="connsiteX0" fmla="*/ 15146 w 94526"/>
              <a:gd name="connsiteY0" fmla="*/ 210 h 103698"/>
              <a:gd name="connsiteX1" fmla="*/ 91346 w 94526"/>
              <a:gd name="connsiteY1" fmla="*/ 28785 h 103698"/>
              <a:gd name="connsiteX2" fmla="*/ 72296 w 94526"/>
              <a:gd name="connsiteY2" fmla="*/ 49423 h 103698"/>
              <a:gd name="connsiteX3" fmla="*/ 859 w 94526"/>
              <a:gd name="connsiteY3" fmla="*/ 103398 h 103698"/>
              <a:gd name="connsiteX4" fmla="*/ 35784 w 94526"/>
              <a:gd name="connsiteY4" fmla="*/ 70060 h 103698"/>
              <a:gd name="connsiteX5" fmla="*/ 80234 w 94526"/>
              <a:gd name="connsiteY5" fmla="*/ 44660 h 103698"/>
              <a:gd name="connsiteX6" fmla="*/ 15146 w 94526"/>
              <a:gd name="connsiteY6" fmla="*/ 210 h 10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26" h="103698">
                <a:moveTo>
                  <a:pt x="15146" y="210"/>
                </a:moveTo>
                <a:cubicBezTo>
                  <a:pt x="16998" y="-2436"/>
                  <a:pt x="81821" y="20583"/>
                  <a:pt x="91346" y="28785"/>
                </a:cubicBezTo>
                <a:cubicBezTo>
                  <a:pt x="100871" y="36987"/>
                  <a:pt x="87377" y="36988"/>
                  <a:pt x="72296" y="49423"/>
                </a:cubicBezTo>
                <a:cubicBezTo>
                  <a:pt x="57215" y="61859"/>
                  <a:pt x="6944" y="99959"/>
                  <a:pt x="859" y="103398"/>
                </a:cubicBezTo>
                <a:cubicBezTo>
                  <a:pt x="-5226" y="106837"/>
                  <a:pt x="22555" y="79850"/>
                  <a:pt x="35784" y="70060"/>
                </a:cubicBezTo>
                <a:cubicBezTo>
                  <a:pt x="49013" y="60270"/>
                  <a:pt x="78911" y="53391"/>
                  <a:pt x="80234" y="44660"/>
                </a:cubicBezTo>
                <a:cubicBezTo>
                  <a:pt x="81557" y="35929"/>
                  <a:pt x="13294" y="2856"/>
                  <a:pt x="15146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74A7742F-75EA-4A2A-BC45-2804E234954A}"/>
              </a:ext>
            </a:extLst>
          </p:cNvPr>
          <p:cNvSpPr/>
          <p:nvPr/>
        </p:nvSpPr>
        <p:spPr>
          <a:xfrm>
            <a:off x="1935163" y="5322729"/>
            <a:ext cx="183252" cy="27649"/>
          </a:xfrm>
          <a:custGeom>
            <a:avLst/>
            <a:gdLst>
              <a:gd name="connsiteX0" fmla="*/ 0 w 183252"/>
              <a:gd name="connsiteY0" fmla="*/ 16034 h 27649"/>
              <a:gd name="connsiteX1" fmla="*/ 107950 w 183252"/>
              <a:gd name="connsiteY1" fmla="*/ 159 h 27649"/>
              <a:gd name="connsiteX2" fmla="*/ 182562 w 183252"/>
              <a:gd name="connsiteY2" fmla="*/ 27146 h 27649"/>
              <a:gd name="connsiteX3" fmla="*/ 142875 w 183252"/>
              <a:gd name="connsiteY3" fmla="*/ 17621 h 27649"/>
              <a:gd name="connsiteX4" fmla="*/ 104775 w 183252"/>
              <a:gd name="connsiteY4" fmla="*/ 16034 h 27649"/>
              <a:gd name="connsiteX5" fmla="*/ 68262 w 183252"/>
              <a:gd name="connsiteY5" fmla="*/ 17621 h 27649"/>
              <a:gd name="connsiteX6" fmla="*/ 0 w 183252"/>
              <a:gd name="connsiteY6" fmla="*/ 16034 h 2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252" h="27649">
                <a:moveTo>
                  <a:pt x="0" y="16034"/>
                </a:moveTo>
                <a:cubicBezTo>
                  <a:pt x="6615" y="13124"/>
                  <a:pt x="77523" y="-1693"/>
                  <a:pt x="107950" y="159"/>
                </a:cubicBezTo>
                <a:cubicBezTo>
                  <a:pt x="138377" y="2011"/>
                  <a:pt x="176741" y="24236"/>
                  <a:pt x="182562" y="27146"/>
                </a:cubicBezTo>
                <a:cubicBezTo>
                  <a:pt x="188383" y="30056"/>
                  <a:pt x="155839" y="19473"/>
                  <a:pt x="142875" y="17621"/>
                </a:cubicBezTo>
                <a:cubicBezTo>
                  <a:pt x="129911" y="15769"/>
                  <a:pt x="117210" y="16034"/>
                  <a:pt x="104775" y="16034"/>
                </a:cubicBezTo>
                <a:cubicBezTo>
                  <a:pt x="92340" y="16034"/>
                  <a:pt x="85989" y="17357"/>
                  <a:pt x="68262" y="17621"/>
                </a:cubicBezTo>
                <a:lnTo>
                  <a:pt x="0" y="16034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1833660B-910D-4EE8-8BBE-8BAD3F68F86D}"/>
              </a:ext>
            </a:extLst>
          </p:cNvPr>
          <p:cNvSpPr/>
          <p:nvPr/>
        </p:nvSpPr>
        <p:spPr>
          <a:xfrm>
            <a:off x="1919085" y="5389461"/>
            <a:ext cx="206639" cy="173307"/>
          </a:xfrm>
          <a:custGeom>
            <a:avLst/>
            <a:gdLst>
              <a:gd name="connsiteX0" fmla="*/ 203 w 206639"/>
              <a:gd name="connsiteY0" fmla="*/ 102 h 173307"/>
              <a:gd name="connsiteX1" fmla="*/ 125615 w 206639"/>
              <a:gd name="connsiteY1" fmla="*/ 44552 h 173307"/>
              <a:gd name="connsiteX2" fmla="*/ 187528 w 206639"/>
              <a:gd name="connsiteY2" fmla="*/ 92177 h 173307"/>
              <a:gd name="connsiteX3" fmla="*/ 193878 w 206639"/>
              <a:gd name="connsiteY3" fmla="*/ 173139 h 173307"/>
              <a:gd name="connsiteX4" fmla="*/ 201815 w 206639"/>
              <a:gd name="connsiteY4" fmla="*/ 112814 h 173307"/>
              <a:gd name="connsiteX5" fmla="*/ 203403 w 206639"/>
              <a:gd name="connsiteY5" fmla="*/ 92177 h 173307"/>
              <a:gd name="connsiteX6" fmla="*/ 157365 w 206639"/>
              <a:gd name="connsiteY6" fmla="*/ 57252 h 173307"/>
              <a:gd name="connsiteX7" fmla="*/ 203 w 206639"/>
              <a:gd name="connsiteY7" fmla="*/ 102 h 17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639" h="173307">
                <a:moveTo>
                  <a:pt x="203" y="102"/>
                </a:moveTo>
                <a:cubicBezTo>
                  <a:pt x="-5089" y="-2015"/>
                  <a:pt x="94394" y="29206"/>
                  <a:pt x="125615" y="44552"/>
                </a:cubicBezTo>
                <a:cubicBezTo>
                  <a:pt x="156836" y="59898"/>
                  <a:pt x="176151" y="70746"/>
                  <a:pt x="187528" y="92177"/>
                </a:cubicBezTo>
                <a:cubicBezTo>
                  <a:pt x="198905" y="113608"/>
                  <a:pt x="191497" y="169700"/>
                  <a:pt x="193878" y="173139"/>
                </a:cubicBezTo>
                <a:cubicBezTo>
                  <a:pt x="196259" y="176578"/>
                  <a:pt x="200228" y="126308"/>
                  <a:pt x="201815" y="112814"/>
                </a:cubicBezTo>
                <a:cubicBezTo>
                  <a:pt x="203402" y="99320"/>
                  <a:pt x="210811" y="101437"/>
                  <a:pt x="203403" y="92177"/>
                </a:cubicBezTo>
                <a:cubicBezTo>
                  <a:pt x="195995" y="82917"/>
                  <a:pt x="186205" y="73656"/>
                  <a:pt x="157365" y="57252"/>
                </a:cubicBezTo>
                <a:cubicBezTo>
                  <a:pt x="128525" y="40848"/>
                  <a:pt x="5495" y="2219"/>
                  <a:pt x="203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AEEAF27A-4D8A-4D96-810A-5C0AC2FB3CCD}"/>
              </a:ext>
            </a:extLst>
          </p:cNvPr>
          <p:cNvSpPr/>
          <p:nvPr/>
        </p:nvSpPr>
        <p:spPr>
          <a:xfrm>
            <a:off x="2050906" y="5502452"/>
            <a:ext cx="79713" cy="106353"/>
          </a:xfrm>
          <a:custGeom>
            <a:avLst/>
            <a:gdLst>
              <a:gd name="connsiteX0" fmla="*/ 144 w 79713"/>
              <a:gd name="connsiteY0" fmla="*/ 104598 h 106353"/>
              <a:gd name="connsiteX1" fmla="*/ 30307 w 79713"/>
              <a:gd name="connsiteY1" fmla="*/ 2998 h 106353"/>
              <a:gd name="connsiteX2" fmla="*/ 28719 w 79713"/>
              <a:gd name="connsiteY2" fmla="*/ 29986 h 106353"/>
              <a:gd name="connsiteX3" fmla="*/ 46182 w 79713"/>
              <a:gd name="connsiteY3" fmla="*/ 61736 h 106353"/>
              <a:gd name="connsiteX4" fmla="*/ 57294 w 79713"/>
              <a:gd name="connsiteY4" fmla="*/ 41098 h 106353"/>
              <a:gd name="connsiteX5" fmla="*/ 57294 w 79713"/>
              <a:gd name="connsiteY5" fmla="*/ 80786 h 106353"/>
              <a:gd name="connsiteX6" fmla="*/ 79519 w 79713"/>
              <a:gd name="connsiteY6" fmla="*/ 22048 h 106353"/>
              <a:gd name="connsiteX7" fmla="*/ 66819 w 79713"/>
              <a:gd name="connsiteY7" fmla="*/ 79198 h 106353"/>
              <a:gd name="connsiteX8" fmla="*/ 44594 w 79713"/>
              <a:gd name="connsiteY8" fmla="*/ 69673 h 106353"/>
              <a:gd name="connsiteX9" fmla="*/ 144 w 79713"/>
              <a:gd name="connsiteY9" fmla="*/ 104598 h 10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713" h="106353">
                <a:moveTo>
                  <a:pt x="144" y="104598"/>
                </a:moveTo>
                <a:cubicBezTo>
                  <a:pt x="-2237" y="93485"/>
                  <a:pt x="25544" y="15433"/>
                  <a:pt x="30307" y="2998"/>
                </a:cubicBezTo>
                <a:cubicBezTo>
                  <a:pt x="35070" y="-9437"/>
                  <a:pt x="26073" y="20196"/>
                  <a:pt x="28719" y="29986"/>
                </a:cubicBezTo>
                <a:cubicBezTo>
                  <a:pt x="31365" y="39776"/>
                  <a:pt x="41419" y="59884"/>
                  <a:pt x="46182" y="61736"/>
                </a:cubicBezTo>
                <a:cubicBezTo>
                  <a:pt x="50945" y="63588"/>
                  <a:pt x="55442" y="37923"/>
                  <a:pt x="57294" y="41098"/>
                </a:cubicBezTo>
                <a:cubicBezTo>
                  <a:pt x="59146" y="44273"/>
                  <a:pt x="53590" y="83961"/>
                  <a:pt x="57294" y="80786"/>
                </a:cubicBezTo>
                <a:cubicBezTo>
                  <a:pt x="60998" y="77611"/>
                  <a:pt x="77932" y="22313"/>
                  <a:pt x="79519" y="22048"/>
                </a:cubicBezTo>
                <a:cubicBezTo>
                  <a:pt x="81107" y="21783"/>
                  <a:pt x="72640" y="71261"/>
                  <a:pt x="66819" y="79198"/>
                </a:cubicBezTo>
                <a:cubicBezTo>
                  <a:pt x="60998" y="87135"/>
                  <a:pt x="49092" y="68879"/>
                  <a:pt x="44594" y="69673"/>
                </a:cubicBezTo>
                <a:cubicBezTo>
                  <a:pt x="40096" y="70467"/>
                  <a:pt x="2525" y="115711"/>
                  <a:pt x="144" y="104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8B6224DF-2EF4-43A3-B4FD-CD3B843E64B2}"/>
              </a:ext>
            </a:extLst>
          </p:cNvPr>
          <p:cNvSpPr/>
          <p:nvPr/>
        </p:nvSpPr>
        <p:spPr>
          <a:xfrm>
            <a:off x="1363656" y="5328129"/>
            <a:ext cx="86543" cy="22444"/>
          </a:xfrm>
          <a:custGeom>
            <a:avLst/>
            <a:gdLst>
              <a:gd name="connsiteX0" fmla="*/ 7 w 86543"/>
              <a:gd name="connsiteY0" fmla="*/ 1109 h 22444"/>
              <a:gd name="connsiteX1" fmla="*/ 74619 w 86543"/>
              <a:gd name="connsiteY1" fmla="*/ 4284 h 22444"/>
              <a:gd name="connsiteX2" fmla="*/ 84144 w 86543"/>
              <a:gd name="connsiteY2" fmla="*/ 16984 h 22444"/>
              <a:gd name="connsiteX3" fmla="*/ 79382 w 86543"/>
              <a:gd name="connsiteY3" fmla="*/ 21746 h 22444"/>
              <a:gd name="connsiteX4" fmla="*/ 7 w 86543"/>
              <a:gd name="connsiteY4" fmla="*/ 1109 h 2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43" h="22444">
                <a:moveTo>
                  <a:pt x="7" y="1109"/>
                </a:moveTo>
                <a:cubicBezTo>
                  <a:pt x="-787" y="-1801"/>
                  <a:pt x="60596" y="1638"/>
                  <a:pt x="74619" y="4284"/>
                </a:cubicBezTo>
                <a:cubicBezTo>
                  <a:pt x="88642" y="6930"/>
                  <a:pt x="84144" y="16984"/>
                  <a:pt x="84144" y="16984"/>
                </a:cubicBezTo>
                <a:cubicBezTo>
                  <a:pt x="84938" y="19894"/>
                  <a:pt x="91288" y="24127"/>
                  <a:pt x="79382" y="21746"/>
                </a:cubicBezTo>
                <a:cubicBezTo>
                  <a:pt x="67476" y="19365"/>
                  <a:pt x="801" y="4019"/>
                  <a:pt x="7" y="1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FEF2132D-88F3-4ACF-8F14-D473778F1ED1}"/>
              </a:ext>
            </a:extLst>
          </p:cNvPr>
          <p:cNvSpPr/>
          <p:nvPr/>
        </p:nvSpPr>
        <p:spPr>
          <a:xfrm>
            <a:off x="1624708" y="5795062"/>
            <a:ext cx="203099" cy="117071"/>
          </a:xfrm>
          <a:custGeom>
            <a:avLst/>
            <a:gdLst>
              <a:gd name="connsiteX0" fmla="*/ 892 w 203099"/>
              <a:gd name="connsiteY0" fmla="*/ 7251 h 117071"/>
              <a:gd name="connsiteX1" fmla="*/ 51692 w 203099"/>
              <a:gd name="connsiteY1" fmla="*/ 62813 h 117071"/>
              <a:gd name="connsiteX2" fmla="*/ 88205 w 203099"/>
              <a:gd name="connsiteY2" fmla="*/ 86626 h 117071"/>
              <a:gd name="connsiteX3" fmla="*/ 108842 w 203099"/>
              <a:gd name="connsiteY3" fmla="*/ 116788 h 117071"/>
              <a:gd name="connsiteX4" fmla="*/ 108842 w 203099"/>
              <a:gd name="connsiteY4" fmla="*/ 67576 h 117071"/>
              <a:gd name="connsiteX5" fmla="*/ 127892 w 203099"/>
              <a:gd name="connsiteY5" fmla="*/ 32651 h 117071"/>
              <a:gd name="connsiteX6" fmla="*/ 202505 w 203099"/>
              <a:gd name="connsiteY6" fmla="*/ 2488 h 117071"/>
              <a:gd name="connsiteX7" fmla="*/ 161230 w 203099"/>
              <a:gd name="connsiteY7" fmla="*/ 2488 h 117071"/>
              <a:gd name="connsiteX8" fmla="*/ 131067 w 203099"/>
              <a:gd name="connsiteY8" fmla="*/ 8838 h 117071"/>
              <a:gd name="connsiteX9" fmla="*/ 97730 w 203099"/>
              <a:gd name="connsiteY9" fmla="*/ 21538 h 117071"/>
              <a:gd name="connsiteX10" fmla="*/ 892 w 203099"/>
              <a:gd name="connsiteY10" fmla="*/ 7251 h 11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099" h="117071">
                <a:moveTo>
                  <a:pt x="892" y="7251"/>
                </a:moveTo>
                <a:cubicBezTo>
                  <a:pt x="-6781" y="14130"/>
                  <a:pt x="37140" y="49584"/>
                  <a:pt x="51692" y="62813"/>
                </a:cubicBezTo>
                <a:cubicBezTo>
                  <a:pt x="66244" y="76042"/>
                  <a:pt x="78680" y="77630"/>
                  <a:pt x="88205" y="86626"/>
                </a:cubicBezTo>
                <a:cubicBezTo>
                  <a:pt x="97730" y="95622"/>
                  <a:pt x="105402" y="119963"/>
                  <a:pt x="108842" y="116788"/>
                </a:cubicBezTo>
                <a:cubicBezTo>
                  <a:pt x="112282" y="113613"/>
                  <a:pt x="105667" y="81599"/>
                  <a:pt x="108842" y="67576"/>
                </a:cubicBezTo>
                <a:cubicBezTo>
                  <a:pt x="112017" y="53553"/>
                  <a:pt x="112282" y="43499"/>
                  <a:pt x="127892" y="32651"/>
                </a:cubicBezTo>
                <a:cubicBezTo>
                  <a:pt x="143502" y="21803"/>
                  <a:pt x="196949" y="7515"/>
                  <a:pt x="202505" y="2488"/>
                </a:cubicBezTo>
                <a:cubicBezTo>
                  <a:pt x="208061" y="-2539"/>
                  <a:pt x="173136" y="1430"/>
                  <a:pt x="161230" y="2488"/>
                </a:cubicBezTo>
                <a:cubicBezTo>
                  <a:pt x="149324" y="3546"/>
                  <a:pt x="141650" y="5663"/>
                  <a:pt x="131067" y="8838"/>
                </a:cubicBezTo>
                <a:cubicBezTo>
                  <a:pt x="120484" y="12013"/>
                  <a:pt x="115722" y="22332"/>
                  <a:pt x="97730" y="21538"/>
                </a:cubicBezTo>
                <a:cubicBezTo>
                  <a:pt x="79738" y="20744"/>
                  <a:pt x="8565" y="372"/>
                  <a:pt x="892" y="725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CD76C35A-2E7A-4498-A531-F55FBB54E49D}"/>
              </a:ext>
            </a:extLst>
          </p:cNvPr>
          <p:cNvSpPr/>
          <p:nvPr/>
        </p:nvSpPr>
        <p:spPr>
          <a:xfrm>
            <a:off x="1562285" y="5773590"/>
            <a:ext cx="112955" cy="137406"/>
          </a:xfrm>
          <a:custGeom>
            <a:avLst/>
            <a:gdLst>
              <a:gd name="connsiteX0" fmla="*/ 14103 w 112955"/>
              <a:gd name="connsiteY0" fmla="*/ 148 h 137406"/>
              <a:gd name="connsiteX1" fmla="*/ 6165 w 112955"/>
              <a:gd name="connsiteY1" fmla="*/ 60473 h 137406"/>
              <a:gd name="connsiteX2" fmla="*/ 112528 w 112955"/>
              <a:gd name="connsiteY2" fmla="*/ 136673 h 137406"/>
              <a:gd name="connsiteX3" fmla="*/ 44265 w 112955"/>
              <a:gd name="connsiteY3" fmla="*/ 100160 h 137406"/>
              <a:gd name="connsiteX4" fmla="*/ 63315 w 112955"/>
              <a:gd name="connsiteY4" fmla="*/ 119210 h 137406"/>
              <a:gd name="connsiteX5" fmla="*/ 25215 w 112955"/>
              <a:gd name="connsiteY5" fmla="*/ 77935 h 137406"/>
              <a:gd name="connsiteX6" fmla="*/ 14103 w 112955"/>
              <a:gd name="connsiteY6" fmla="*/ 148 h 13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955" h="137406">
                <a:moveTo>
                  <a:pt x="14103" y="148"/>
                </a:moveTo>
                <a:cubicBezTo>
                  <a:pt x="10928" y="-2762"/>
                  <a:pt x="-10239" y="37719"/>
                  <a:pt x="6165" y="60473"/>
                </a:cubicBezTo>
                <a:cubicBezTo>
                  <a:pt x="22569" y="83227"/>
                  <a:pt x="106178" y="130059"/>
                  <a:pt x="112528" y="136673"/>
                </a:cubicBezTo>
                <a:cubicBezTo>
                  <a:pt x="118878" y="143287"/>
                  <a:pt x="52467" y="103071"/>
                  <a:pt x="44265" y="100160"/>
                </a:cubicBezTo>
                <a:cubicBezTo>
                  <a:pt x="36063" y="97250"/>
                  <a:pt x="66490" y="122914"/>
                  <a:pt x="63315" y="119210"/>
                </a:cubicBezTo>
                <a:cubicBezTo>
                  <a:pt x="60140" y="115506"/>
                  <a:pt x="32094" y="97779"/>
                  <a:pt x="25215" y="77935"/>
                </a:cubicBezTo>
                <a:cubicBezTo>
                  <a:pt x="18336" y="58091"/>
                  <a:pt x="17278" y="3058"/>
                  <a:pt x="14103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36698CFD-DEB4-42C8-B4D6-0598AF6E1037}"/>
              </a:ext>
            </a:extLst>
          </p:cNvPr>
          <p:cNvSpPr/>
          <p:nvPr/>
        </p:nvSpPr>
        <p:spPr>
          <a:xfrm>
            <a:off x="1514112" y="5851516"/>
            <a:ext cx="381482" cy="131993"/>
          </a:xfrm>
          <a:custGeom>
            <a:avLst/>
            <a:gdLst>
              <a:gd name="connsiteX0" fmla="*/ 363 w 381482"/>
              <a:gd name="connsiteY0" fmla="*/ 9 h 131993"/>
              <a:gd name="connsiteX1" fmla="*/ 79738 w 381482"/>
              <a:gd name="connsiteY1" fmla="*/ 104784 h 131993"/>
              <a:gd name="connsiteX2" fmla="*/ 217851 w 381482"/>
              <a:gd name="connsiteY2" fmla="*/ 123834 h 131993"/>
              <a:gd name="connsiteX3" fmla="*/ 379776 w 381482"/>
              <a:gd name="connsiteY3" fmla="*/ 125422 h 131993"/>
              <a:gd name="connsiteX4" fmla="*/ 294051 w 381482"/>
              <a:gd name="connsiteY4" fmla="*/ 122247 h 131993"/>
              <a:gd name="connsiteX5" fmla="*/ 155938 w 381482"/>
              <a:gd name="connsiteY5" fmla="*/ 131772 h 131993"/>
              <a:gd name="connsiteX6" fmla="*/ 109901 w 381482"/>
              <a:gd name="connsiteY6" fmla="*/ 111134 h 131993"/>
              <a:gd name="connsiteX7" fmla="*/ 363 w 381482"/>
              <a:gd name="connsiteY7" fmla="*/ 9 h 13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482" h="131993">
                <a:moveTo>
                  <a:pt x="363" y="9"/>
                </a:moveTo>
                <a:cubicBezTo>
                  <a:pt x="-4664" y="-1049"/>
                  <a:pt x="43490" y="84147"/>
                  <a:pt x="79738" y="104784"/>
                </a:cubicBezTo>
                <a:cubicBezTo>
                  <a:pt x="115986" y="125421"/>
                  <a:pt x="167845" y="120394"/>
                  <a:pt x="217851" y="123834"/>
                </a:cubicBezTo>
                <a:cubicBezTo>
                  <a:pt x="267857" y="127274"/>
                  <a:pt x="367076" y="125687"/>
                  <a:pt x="379776" y="125422"/>
                </a:cubicBezTo>
                <a:cubicBezTo>
                  <a:pt x="392476" y="125158"/>
                  <a:pt x="331357" y="121189"/>
                  <a:pt x="294051" y="122247"/>
                </a:cubicBezTo>
                <a:cubicBezTo>
                  <a:pt x="256745" y="123305"/>
                  <a:pt x="186630" y="133624"/>
                  <a:pt x="155938" y="131772"/>
                </a:cubicBezTo>
                <a:cubicBezTo>
                  <a:pt x="125246" y="129920"/>
                  <a:pt x="133449" y="132301"/>
                  <a:pt x="109901" y="111134"/>
                </a:cubicBezTo>
                <a:cubicBezTo>
                  <a:pt x="86353" y="89967"/>
                  <a:pt x="5390" y="1067"/>
                  <a:pt x="36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382FE44F-7A6C-4325-9D79-F5D8A77ABC56}"/>
              </a:ext>
            </a:extLst>
          </p:cNvPr>
          <p:cNvSpPr/>
          <p:nvPr/>
        </p:nvSpPr>
        <p:spPr>
          <a:xfrm>
            <a:off x="1774714" y="5638795"/>
            <a:ext cx="33526" cy="65653"/>
          </a:xfrm>
          <a:custGeom>
            <a:avLst/>
            <a:gdLst>
              <a:gd name="connsiteX0" fmla="*/ 1699 w 33526"/>
              <a:gd name="connsiteY0" fmla="*/ 5 h 65653"/>
              <a:gd name="connsiteX1" fmla="*/ 12811 w 33526"/>
              <a:gd name="connsiteY1" fmla="*/ 50805 h 65653"/>
              <a:gd name="connsiteX2" fmla="*/ 33449 w 33526"/>
              <a:gd name="connsiteY2" fmla="*/ 65093 h 65653"/>
              <a:gd name="connsiteX3" fmla="*/ 19161 w 33526"/>
              <a:gd name="connsiteY3" fmla="*/ 61918 h 65653"/>
              <a:gd name="connsiteX4" fmla="*/ 1699 w 33526"/>
              <a:gd name="connsiteY4" fmla="*/ 53980 h 65653"/>
              <a:gd name="connsiteX5" fmla="*/ 1699 w 33526"/>
              <a:gd name="connsiteY5" fmla="*/ 5 h 6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6" h="65653">
                <a:moveTo>
                  <a:pt x="1699" y="5"/>
                </a:moveTo>
                <a:cubicBezTo>
                  <a:pt x="3551" y="-524"/>
                  <a:pt x="7519" y="39957"/>
                  <a:pt x="12811" y="50805"/>
                </a:cubicBezTo>
                <a:cubicBezTo>
                  <a:pt x="18103" y="61653"/>
                  <a:pt x="32391" y="63241"/>
                  <a:pt x="33449" y="65093"/>
                </a:cubicBezTo>
                <a:cubicBezTo>
                  <a:pt x="34507" y="66945"/>
                  <a:pt x="24453" y="63770"/>
                  <a:pt x="19161" y="61918"/>
                </a:cubicBezTo>
                <a:cubicBezTo>
                  <a:pt x="13869" y="60066"/>
                  <a:pt x="4345" y="61653"/>
                  <a:pt x="1699" y="53980"/>
                </a:cubicBezTo>
                <a:cubicBezTo>
                  <a:pt x="-947" y="46307"/>
                  <a:pt x="-153" y="534"/>
                  <a:pt x="169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BBEF2638-1555-4ADC-9BEF-ABEE3E560906}"/>
              </a:ext>
            </a:extLst>
          </p:cNvPr>
          <p:cNvSpPr/>
          <p:nvPr/>
        </p:nvSpPr>
        <p:spPr>
          <a:xfrm>
            <a:off x="1847849" y="5600545"/>
            <a:ext cx="58767" cy="62068"/>
          </a:xfrm>
          <a:custGeom>
            <a:avLst/>
            <a:gdLst>
              <a:gd name="connsiteX0" fmla="*/ 1 w 58767"/>
              <a:gd name="connsiteY0" fmla="*/ 155 h 62068"/>
              <a:gd name="connsiteX1" fmla="*/ 49214 w 58767"/>
              <a:gd name="connsiteY1" fmla="*/ 35080 h 62068"/>
              <a:gd name="connsiteX2" fmla="*/ 50801 w 58767"/>
              <a:gd name="connsiteY2" fmla="*/ 62068 h 62068"/>
              <a:gd name="connsiteX3" fmla="*/ 58739 w 58767"/>
              <a:gd name="connsiteY3" fmla="*/ 35080 h 62068"/>
              <a:gd name="connsiteX4" fmla="*/ 47626 w 58767"/>
              <a:gd name="connsiteY4" fmla="*/ 22380 h 62068"/>
              <a:gd name="connsiteX5" fmla="*/ 1 w 58767"/>
              <a:gd name="connsiteY5" fmla="*/ 155 h 6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67" h="62068">
                <a:moveTo>
                  <a:pt x="1" y="155"/>
                </a:moveTo>
                <a:cubicBezTo>
                  <a:pt x="266" y="2272"/>
                  <a:pt x="40747" y="24761"/>
                  <a:pt x="49214" y="35080"/>
                </a:cubicBezTo>
                <a:cubicBezTo>
                  <a:pt x="57681" y="45399"/>
                  <a:pt x="49214" y="62068"/>
                  <a:pt x="50801" y="62068"/>
                </a:cubicBezTo>
                <a:cubicBezTo>
                  <a:pt x="52388" y="62068"/>
                  <a:pt x="59268" y="41694"/>
                  <a:pt x="58739" y="35080"/>
                </a:cubicBezTo>
                <a:cubicBezTo>
                  <a:pt x="58210" y="28466"/>
                  <a:pt x="52653" y="26613"/>
                  <a:pt x="47626" y="22380"/>
                </a:cubicBezTo>
                <a:cubicBezTo>
                  <a:pt x="42599" y="18147"/>
                  <a:pt x="-264" y="-1962"/>
                  <a:pt x="1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EF188BE8-C9DE-4958-9C6B-E9AABCC5F8DC}"/>
              </a:ext>
            </a:extLst>
          </p:cNvPr>
          <p:cNvSpPr/>
          <p:nvPr/>
        </p:nvSpPr>
        <p:spPr>
          <a:xfrm>
            <a:off x="1050924" y="5621288"/>
            <a:ext cx="143592" cy="150955"/>
          </a:xfrm>
          <a:custGeom>
            <a:avLst/>
            <a:gdLst>
              <a:gd name="connsiteX0" fmla="*/ 1 w 143592"/>
              <a:gd name="connsiteY0" fmla="*/ 50 h 150955"/>
              <a:gd name="connsiteX1" fmla="*/ 58739 w 143592"/>
              <a:gd name="connsiteY1" fmla="*/ 114350 h 150955"/>
              <a:gd name="connsiteX2" fmla="*/ 131764 w 143592"/>
              <a:gd name="connsiteY2" fmla="*/ 150862 h 150955"/>
              <a:gd name="connsiteX3" fmla="*/ 142876 w 143592"/>
              <a:gd name="connsiteY3" fmla="*/ 106412 h 150955"/>
              <a:gd name="connsiteX4" fmla="*/ 125414 w 143592"/>
              <a:gd name="connsiteY4" fmla="*/ 139750 h 150955"/>
              <a:gd name="connsiteX5" fmla="*/ 90489 w 143592"/>
              <a:gd name="connsiteY5" fmla="*/ 134987 h 150955"/>
              <a:gd name="connsiteX6" fmla="*/ 60326 w 143592"/>
              <a:gd name="connsiteY6" fmla="*/ 100062 h 150955"/>
              <a:gd name="connsiteX7" fmla="*/ 1 w 143592"/>
              <a:gd name="connsiteY7" fmla="*/ 50 h 15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92" h="150955">
                <a:moveTo>
                  <a:pt x="1" y="50"/>
                </a:moveTo>
                <a:cubicBezTo>
                  <a:pt x="-263" y="2431"/>
                  <a:pt x="36778" y="89215"/>
                  <a:pt x="58739" y="114350"/>
                </a:cubicBezTo>
                <a:cubicBezTo>
                  <a:pt x="80700" y="139485"/>
                  <a:pt x="117741" y="152185"/>
                  <a:pt x="131764" y="150862"/>
                </a:cubicBezTo>
                <a:cubicBezTo>
                  <a:pt x="145787" y="149539"/>
                  <a:pt x="143934" y="108264"/>
                  <a:pt x="142876" y="106412"/>
                </a:cubicBezTo>
                <a:cubicBezTo>
                  <a:pt x="141818" y="104560"/>
                  <a:pt x="134145" y="134988"/>
                  <a:pt x="125414" y="139750"/>
                </a:cubicBezTo>
                <a:cubicBezTo>
                  <a:pt x="116683" y="144512"/>
                  <a:pt x="101337" y="141602"/>
                  <a:pt x="90489" y="134987"/>
                </a:cubicBezTo>
                <a:cubicBezTo>
                  <a:pt x="79641" y="128372"/>
                  <a:pt x="73820" y="119112"/>
                  <a:pt x="60326" y="100062"/>
                </a:cubicBezTo>
                <a:cubicBezTo>
                  <a:pt x="46832" y="81012"/>
                  <a:pt x="265" y="-2331"/>
                  <a:pt x="1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BC037950-77A2-4F82-9213-A3536EDB896A}"/>
              </a:ext>
            </a:extLst>
          </p:cNvPr>
          <p:cNvSpPr/>
          <p:nvPr/>
        </p:nvSpPr>
        <p:spPr>
          <a:xfrm>
            <a:off x="1774011" y="5138576"/>
            <a:ext cx="223089" cy="50968"/>
          </a:xfrm>
          <a:custGeom>
            <a:avLst/>
            <a:gdLst>
              <a:gd name="connsiteX0" fmla="*/ 814 w 223089"/>
              <a:gd name="connsiteY0" fmla="*/ 50962 h 50968"/>
              <a:gd name="connsiteX1" fmla="*/ 96064 w 223089"/>
              <a:gd name="connsiteY1" fmla="*/ 12862 h 50968"/>
              <a:gd name="connsiteX2" fmla="*/ 219889 w 223089"/>
              <a:gd name="connsiteY2" fmla="*/ 8099 h 50968"/>
              <a:gd name="connsiteX3" fmla="*/ 181789 w 223089"/>
              <a:gd name="connsiteY3" fmla="*/ 162 h 50968"/>
              <a:gd name="connsiteX4" fmla="*/ 129402 w 223089"/>
              <a:gd name="connsiteY4" fmla="*/ 16037 h 50968"/>
              <a:gd name="connsiteX5" fmla="*/ 150039 w 223089"/>
              <a:gd name="connsiteY5" fmla="*/ 16037 h 50968"/>
              <a:gd name="connsiteX6" fmla="*/ 814 w 223089"/>
              <a:gd name="connsiteY6" fmla="*/ 50962 h 5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089" h="50968">
                <a:moveTo>
                  <a:pt x="814" y="50962"/>
                </a:moveTo>
                <a:cubicBezTo>
                  <a:pt x="-8182" y="50433"/>
                  <a:pt x="59552" y="20006"/>
                  <a:pt x="96064" y="12862"/>
                </a:cubicBezTo>
                <a:cubicBezTo>
                  <a:pt x="132576" y="5718"/>
                  <a:pt x="205602" y="10216"/>
                  <a:pt x="219889" y="8099"/>
                </a:cubicBezTo>
                <a:cubicBezTo>
                  <a:pt x="234177" y="5982"/>
                  <a:pt x="196870" y="-1161"/>
                  <a:pt x="181789" y="162"/>
                </a:cubicBezTo>
                <a:cubicBezTo>
                  <a:pt x="166708" y="1485"/>
                  <a:pt x="134694" y="13391"/>
                  <a:pt x="129402" y="16037"/>
                </a:cubicBezTo>
                <a:cubicBezTo>
                  <a:pt x="124110" y="18683"/>
                  <a:pt x="166708" y="11539"/>
                  <a:pt x="150039" y="16037"/>
                </a:cubicBezTo>
                <a:cubicBezTo>
                  <a:pt x="133370" y="20535"/>
                  <a:pt x="9810" y="51491"/>
                  <a:pt x="814" y="50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EAFAA3B5-DBF3-44CF-A364-02E55E5D3032}"/>
              </a:ext>
            </a:extLst>
          </p:cNvPr>
          <p:cNvSpPr/>
          <p:nvPr/>
        </p:nvSpPr>
        <p:spPr>
          <a:xfrm>
            <a:off x="1400012" y="5376845"/>
            <a:ext cx="92996" cy="68454"/>
          </a:xfrm>
          <a:custGeom>
            <a:avLst/>
            <a:gdLst>
              <a:gd name="connsiteX0" fmla="*/ 92238 w 92996"/>
              <a:gd name="connsiteY0" fmla="*/ 18 h 68454"/>
              <a:gd name="connsiteX1" fmla="*/ 73188 w 92996"/>
              <a:gd name="connsiteY1" fmla="*/ 55580 h 68454"/>
              <a:gd name="connsiteX2" fmla="*/ 163 w 92996"/>
              <a:gd name="connsiteY2" fmla="*/ 68280 h 68454"/>
              <a:gd name="connsiteX3" fmla="*/ 54138 w 92996"/>
              <a:gd name="connsiteY3" fmla="*/ 61930 h 68454"/>
              <a:gd name="connsiteX4" fmla="*/ 92238 w 92996"/>
              <a:gd name="connsiteY4" fmla="*/ 18 h 6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96" h="68454">
                <a:moveTo>
                  <a:pt x="92238" y="18"/>
                </a:moveTo>
                <a:cubicBezTo>
                  <a:pt x="95413" y="-1040"/>
                  <a:pt x="88534" y="44203"/>
                  <a:pt x="73188" y="55580"/>
                </a:cubicBezTo>
                <a:cubicBezTo>
                  <a:pt x="57842" y="66957"/>
                  <a:pt x="3338" y="67222"/>
                  <a:pt x="163" y="68280"/>
                </a:cubicBezTo>
                <a:cubicBezTo>
                  <a:pt x="-3012" y="69338"/>
                  <a:pt x="40909" y="65370"/>
                  <a:pt x="54138" y="61930"/>
                </a:cubicBezTo>
                <a:cubicBezTo>
                  <a:pt x="67367" y="58490"/>
                  <a:pt x="89063" y="1076"/>
                  <a:pt x="9223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0D896E5C-8BE4-4857-8C92-0278349DAD1B}"/>
              </a:ext>
            </a:extLst>
          </p:cNvPr>
          <p:cNvSpPr/>
          <p:nvPr/>
        </p:nvSpPr>
        <p:spPr>
          <a:xfrm>
            <a:off x="1856641" y="4794107"/>
            <a:ext cx="378813" cy="73335"/>
          </a:xfrm>
          <a:custGeom>
            <a:avLst/>
            <a:gdLst>
              <a:gd name="connsiteX0" fmla="*/ 734 w 378813"/>
              <a:gd name="connsiteY0" fmla="*/ 25543 h 73335"/>
              <a:gd name="connsiteX1" fmla="*/ 254734 w 378813"/>
              <a:gd name="connsiteY1" fmla="*/ 30306 h 73335"/>
              <a:gd name="connsiteX2" fmla="*/ 375384 w 378813"/>
              <a:gd name="connsiteY2" fmla="*/ 55706 h 73335"/>
              <a:gd name="connsiteX3" fmla="*/ 342047 w 378813"/>
              <a:gd name="connsiteY3" fmla="*/ 73168 h 73335"/>
              <a:gd name="connsiteX4" fmla="*/ 302359 w 378813"/>
              <a:gd name="connsiteY4" fmla="*/ 62056 h 73335"/>
              <a:gd name="connsiteX5" fmla="*/ 256322 w 378813"/>
              <a:gd name="connsiteY5" fmla="*/ 23956 h 73335"/>
              <a:gd name="connsiteX6" fmla="*/ 218222 w 378813"/>
              <a:gd name="connsiteY6" fmla="*/ 8081 h 73335"/>
              <a:gd name="connsiteX7" fmla="*/ 178534 w 378813"/>
              <a:gd name="connsiteY7" fmla="*/ 143 h 73335"/>
              <a:gd name="connsiteX8" fmla="*/ 734 w 378813"/>
              <a:gd name="connsiteY8" fmla="*/ 25543 h 7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813" h="73335">
                <a:moveTo>
                  <a:pt x="734" y="25543"/>
                </a:moveTo>
                <a:cubicBezTo>
                  <a:pt x="13434" y="30570"/>
                  <a:pt x="192292" y="25279"/>
                  <a:pt x="254734" y="30306"/>
                </a:cubicBezTo>
                <a:cubicBezTo>
                  <a:pt x="317176" y="35333"/>
                  <a:pt x="360832" y="48562"/>
                  <a:pt x="375384" y="55706"/>
                </a:cubicBezTo>
                <a:cubicBezTo>
                  <a:pt x="389936" y="62850"/>
                  <a:pt x="354218" y="72110"/>
                  <a:pt x="342047" y="73168"/>
                </a:cubicBezTo>
                <a:cubicBezTo>
                  <a:pt x="329876" y="74226"/>
                  <a:pt x="316646" y="70258"/>
                  <a:pt x="302359" y="62056"/>
                </a:cubicBezTo>
                <a:cubicBezTo>
                  <a:pt x="288072" y="53854"/>
                  <a:pt x="270345" y="32952"/>
                  <a:pt x="256322" y="23956"/>
                </a:cubicBezTo>
                <a:cubicBezTo>
                  <a:pt x="242299" y="14960"/>
                  <a:pt x="231187" y="12050"/>
                  <a:pt x="218222" y="8081"/>
                </a:cubicBezTo>
                <a:cubicBezTo>
                  <a:pt x="205257" y="4112"/>
                  <a:pt x="213194" y="-915"/>
                  <a:pt x="178534" y="143"/>
                </a:cubicBezTo>
                <a:cubicBezTo>
                  <a:pt x="143874" y="1201"/>
                  <a:pt x="-11966" y="20516"/>
                  <a:pt x="734" y="25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49E17242-CA7C-47A3-869E-CA508C5EE77B}"/>
              </a:ext>
            </a:extLst>
          </p:cNvPr>
          <p:cNvSpPr/>
          <p:nvPr/>
        </p:nvSpPr>
        <p:spPr>
          <a:xfrm>
            <a:off x="2082495" y="4809961"/>
            <a:ext cx="104947" cy="146375"/>
          </a:xfrm>
          <a:custGeom>
            <a:avLst/>
            <a:gdLst>
              <a:gd name="connsiteX0" fmla="*/ 305 w 104947"/>
              <a:gd name="connsiteY0" fmla="*/ 4927 h 146375"/>
              <a:gd name="connsiteX1" fmla="*/ 97143 w 104947"/>
              <a:gd name="connsiteY1" fmla="*/ 139864 h 146375"/>
              <a:gd name="connsiteX2" fmla="*/ 95555 w 104947"/>
              <a:gd name="connsiteY2" fmla="*/ 116052 h 146375"/>
              <a:gd name="connsiteX3" fmla="*/ 66980 w 104947"/>
              <a:gd name="connsiteY3" fmla="*/ 36677 h 146375"/>
              <a:gd name="connsiteX4" fmla="*/ 305 w 104947"/>
              <a:gd name="connsiteY4" fmla="*/ 4927 h 14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47" h="146375">
                <a:moveTo>
                  <a:pt x="305" y="4927"/>
                </a:moveTo>
                <a:cubicBezTo>
                  <a:pt x="5332" y="22125"/>
                  <a:pt x="81268" y="121343"/>
                  <a:pt x="97143" y="139864"/>
                </a:cubicBezTo>
                <a:cubicBezTo>
                  <a:pt x="113018" y="158385"/>
                  <a:pt x="100582" y="133250"/>
                  <a:pt x="95555" y="116052"/>
                </a:cubicBezTo>
                <a:cubicBezTo>
                  <a:pt x="90528" y="98854"/>
                  <a:pt x="80209" y="53610"/>
                  <a:pt x="66980" y="36677"/>
                </a:cubicBezTo>
                <a:cubicBezTo>
                  <a:pt x="53751" y="19744"/>
                  <a:pt x="-4722" y="-12271"/>
                  <a:pt x="305" y="4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E484D55F-1CA3-4B1F-9DCA-A07ABD6CBA08}"/>
              </a:ext>
            </a:extLst>
          </p:cNvPr>
          <p:cNvSpPr/>
          <p:nvPr/>
        </p:nvSpPr>
        <p:spPr>
          <a:xfrm>
            <a:off x="2197305" y="4830735"/>
            <a:ext cx="75409" cy="225151"/>
          </a:xfrm>
          <a:custGeom>
            <a:avLst/>
            <a:gdLst>
              <a:gd name="connsiteX0" fmla="*/ 4558 w 75409"/>
              <a:gd name="connsiteY0" fmla="*/ 28 h 225151"/>
              <a:gd name="connsiteX1" fmla="*/ 1383 w 75409"/>
              <a:gd name="connsiteY1" fmla="*/ 119090 h 225151"/>
              <a:gd name="connsiteX2" fmla="*/ 25195 w 75409"/>
              <a:gd name="connsiteY2" fmla="*/ 150840 h 225151"/>
              <a:gd name="connsiteX3" fmla="*/ 74408 w 75409"/>
              <a:gd name="connsiteY3" fmla="*/ 223865 h 225151"/>
              <a:gd name="connsiteX4" fmla="*/ 55358 w 75409"/>
              <a:gd name="connsiteY4" fmla="*/ 193703 h 225151"/>
              <a:gd name="connsiteX5" fmla="*/ 20433 w 75409"/>
              <a:gd name="connsiteY5" fmla="*/ 146078 h 225151"/>
              <a:gd name="connsiteX6" fmla="*/ 18845 w 75409"/>
              <a:gd name="connsiteY6" fmla="*/ 107978 h 225151"/>
              <a:gd name="connsiteX7" fmla="*/ 4558 w 75409"/>
              <a:gd name="connsiteY7" fmla="*/ 28 h 22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09" h="225151">
                <a:moveTo>
                  <a:pt x="4558" y="28"/>
                </a:moveTo>
                <a:cubicBezTo>
                  <a:pt x="1648" y="1880"/>
                  <a:pt x="-2056" y="93955"/>
                  <a:pt x="1383" y="119090"/>
                </a:cubicBezTo>
                <a:cubicBezTo>
                  <a:pt x="4822" y="144225"/>
                  <a:pt x="13024" y="133378"/>
                  <a:pt x="25195" y="150840"/>
                </a:cubicBezTo>
                <a:cubicBezTo>
                  <a:pt x="37366" y="168302"/>
                  <a:pt x="69381" y="216721"/>
                  <a:pt x="74408" y="223865"/>
                </a:cubicBezTo>
                <a:cubicBezTo>
                  <a:pt x="79435" y="231009"/>
                  <a:pt x="64354" y="206668"/>
                  <a:pt x="55358" y="193703"/>
                </a:cubicBezTo>
                <a:cubicBezTo>
                  <a:pt x="46362" y="180739"/>
                  <a:pt x="26519" y="160366"/>
                  <a:pt x="20433" y="146078"/>
                </a:cubicBezTo>
                <a:cubicBezTo>
                  <a:pt x="14348" y="131791"/>
                  <a:pt x="19639" y="129145"/>
                  <a:pt x="18845" y="107978"/>
                </a:cubicBezTo>
                <a:cubicBezTo>
                  <a:pt x="18051" y="86811"/>
                  <a:pt x="7468" y="-1824"/>
                  <a:pt x="4558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994A9C33-1BAC-4257-A6A7-5B9E8A571774}"/>
              </a:ext>
            </a:extLst>
          </p:cNvPr>
          <p:cNvSpPr/>
          <p:nvPr/>
        </p:nvSpPr>
        <p:spPr>
          <a:xfrm>
            <a:off x="2200864" y="4834820"/>
            <a:ext cx="126688" cy="247257"/>
          </a:xfrm>
          <a:custGeom>
            <a:avLst/>
            <a:gdLst>
              <a:gd name="connsiteX0" fmla="*/ 999 w 126688"/>
              <a:gd name="connsiteY0" fmla="*/ 705 h 247257"/>
              <a:gd name="connsiteX1" fmla="*/ 56561 w 126688"/>
              <a:gd name="connsiteY1" fmla="*/ 103893 h 247257"/>
              <a:gd name="connsiteX2" fmla="*/ 99424 w 126688"/>
              <a:gd name="connsiteY2" fmla="*/ 168980 h 247257"/>
              <a:gd name="connsiteX3" fmla="*/ 107361 w 126688"/>
              <a:gd name="connsiteY3" fmla="*/ 203905 h 247257"/>
              <a:gd name="connsiteX4" fmla="*/ 91486 w 126688"/>
              <a:gd name="connsiteY4" fmla="*/ 226130 h 247257"/>
              <a:gd name="connsiteX5" fmla="*/ 18461 w 126688"/>
              <a:gd name="connsiteY5" fmla="*/ 143580 h 247257"/>
              <a:gd name="connsiteX6" fmla="*/ 62911 w 126688"/>
              <a:gd name="connsiteY6" fmla="*/ 208668 h 247257"/>
              <a:gd name="connsiteX7" fmla="*/ 70849 w 126688"/>
              <a:gd name="connsiteY7" fmla="*/ 246768 h 247257"/>
              <a:gd name="connsiteX8" fmla="*/ 81961 w 126688"/>
              <a:gd name="connsiteY8" fmla="*/ 227718 h 247257"/>
              <a:gd name="connsiteX9" fmla="*/ 124824 w 126688"/>
              <a:gd name="connsiteY9" fmla="*/ 191205 h 247257"/>
              <a:gd name="connsiteX10" fmla="*/ 107361 w 126688"/>
              <a:gd name="connsiteY10" fmla="*/ 159455 h 247257"/>
              <a:gd name="connsiteX11" fmla="*/ 999 w 126688"/>
              <a:gd name="connsiteY11" fmla="*/ 705 h 24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688" h="247257">
                <a:moveTo>
                  <a:pt x="999" y="705"/>
                </a:moveTo>
                <a:cubicBezTo>
                  <a:pt x="-7468" y="-8555"/>
                  <a:pt x="40157" y="75847"/>
                  <a:pt x="56561" y="103893"/>
                </a:cubicBezTo>
                <a:cubicBezTo>
                  <a:pt x="72965" y="131939"/>
                  <a:pt x="90957" y="152311"/>
                  <a:pt x="99424" y="168980"/>
                </a:cubicBezTo>
                <a:cubicBezTo>
                  <a:pt x="107891" y="185649"/>
                  <a:pt x="108684" y="194380"/>
                  <a:pt x="107361" y="203905"/>
                </a:cubicBezTo>
                <a:cubicBezTo>
                  <a:pt x="106038" y="213430"/>
                  <a:pt x="106303" y="236184"/>
                  <a:pt x="91486" y="226130"/>
                </a:cubicBezTo>
                <a:cubicBezTo>
                  <a:pt x="76669" y="216076"/>
                  <a:pt x="23223" y="146490"/>
                  <a:pt x="18461" y="143580"/>
                </a:cubicBezTo>
                <a:cubicBezTo>
                  <a:pt x="13699" y="140670"/>
                  <a:pt x="54180" y="191470"/>
                  <a:pt x="62911" y="208668"/>
                </a:cubicBezTo>
                <a:cubicBezTo>
                  <a:pt x="71642" y="225866"/>
                  <a:pt x="67674" y="243593"/>
                  <a:pt x="70849" y="246768"/>
                </a:cubicBezTo>
                <a:cubicBezTo>
                  <a:pt x="74024" y="249943"/>
                  <a:pt x="72965" y="236979"/>
                  <a:pt x="81961" y="227718"/>
                </a:cubicBezTo>
                <a:cubicBezTo>
                  <a:pt x="90957" y="218458"/>
                  <a:pt x="120591" y="202582"/>
                  <a:pt x="124824" y="191205"/>
                </a:cubicBezTo>
                <a:cubicBezTo>
                  <a:pt x="129057" y="179828"/>
                  <a:pt x="127205" y="187765"/>
                  <a:pt x="107361" y="159455"/>
                </a:cubicBezTo>
                <a:cubicBezTo>
                  <a:pt x="87517" y="131145"/>
                  <a:pt x="9466" y="9965"/>
                  <a:pt x="999" y="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150FD151-1403-49A7-B8E3-FEC3F6C7DC66}"/>
              </a:ext>
            </a:extLst>
          </p:cNvPr>
          <p:cNvSpPr/>
          <p:nvPr/>
        </p:nvSpPr>
        <p:spPr>
          <a:xfrm>
            <a:off x="2273946" y="4979915"/>
            <a:ext cx="43828" cy="84348"/>
          </a:xfrm>
          <a:custGeom>
            <a:avLst/>
            <a:gdLst>
              <a:gd name="connsiteX0" fmla="*/ 43804 w 43828"/>
              <a:gd name="connsiteY0" fmla="*/ 73 h 84348"/>
              <a:gd name="connsiteX1" fmla="*/ 942 w 43828"/>
              <a:gd name="connsiteY1" fmla="*/ 46110 h 84348"/>
              <a:gd name="connsiteX2" fmla="*/ 13642 w 43828"/>
              <a:gd name="connsiteY2" fmla="*/ 84210 h 84348"/>
              <a:gd name="connsiteX3" fmla="*/ 7292 w 43828"/>
              <a:gd name="connsiteY3" fmla="*/ 57223 h 84348"/>
              <a:gd name="connsiteX4" fmla="*/ 43804 w 43828"/>
              <a:gd name="connsiteY4" fmla="*/ 73 h 8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28" h="84348">
                <a:moveTo>
                  <a:pt x="43804" y="73"/>
                </a:moveTo>
                <a:cubicBezTo>
                  <a:pt x="42746" y="-1779"/>
                  <a:pt x="5969" y="32087"/>
                  <a:pt x="942" y="46110"/>
                </a:cubicBezTo>
                <a:cubicBezTo>
                  <a:pt x="-4085" y="60133"/>
                  <a:pt x="12584" y="82358"/>
                  <a:pt x="13642" y="84210"/>
                </a:cubicBezTo>
                <a:cubicBezTo>
                  <a:pt x="14700" y="86062"/>
                  <a:pt x="3323" y="68865"/>
                  <a:pt x="7292" y="57223"/>
                </a:cubicBezTo>
                <a:cubicBezTo>
                  <a:pt x="11261" y="45581"/>
                  <a:pt x="44862" y="1925"/>
                  <a:pt x="4380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4AE8A15B-1BB7-4811-B1AC-7545D04A9E14}"/>
              </a:ext>
            </a:extLst>
          </p:cNvPr>
          <p:cNvSpPr/>
          <p:nvPr/>
        </p:nvSpPr>
        <p:spPr>
          <a:xfrm>
            <a:off x="2284231" y="4975224"/>
            <a:ext cx="52596" cy="85736"/>
          </a:xfrm>
          <a:custGeom>
            <a:avLst/>
            <a:gdLst>
              <a:gd name="connsiteX0" fmla="*/ 11294 w 52596"/>
              <a:gd name="connsiteY0" fmla="*/ 1 h 85736"/>
              <a:gd name="connsiteX1" fmla="*/ 43044 w 52596"/>
              <a:gd name="connsiteY1" fmla="*/ 52389 h 85736"/>
              <a:gd name="connsiteX2" fmla="*/ 30344 w 52596"/>
              <a:gd name="connsiteY2" fmla="*/ 77789 h 85736"/>
              <a:gd name="connsiteX3" fmla="*/ 182 w 52596"/>
              <a:gd name="connsiteY3" fmla="*/ 85726 h 85736"/>
              <a:gd name="connsiteX4" fmla="*/ 19232 w 52596"/>
              <a:gd name="connsiteY4" fmla="*/ 79376 h 85736"/>
              <a:gd name="connsiteX5" fmla="*/ 49394 w 52596"/>
              <a:gd name="connsiteY5" fmla="*/ 76201 h 85736"/>
              <a:gd name="connsiteX6" fmla="*/ 49394 w 52596"/>
              <a:gd name="connsiteY6" fmla="*/ 53976 h 85736"/>
              <a:gd name="connsiteX7" fmla="*/ 11294 w 52596"/>
              <a:gd name="connsiteY7" fmla="*/ 1 h 8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96" h="85736">
                <a:moveTo>
                  <a:pt x="11294" y="1"/>
                </a:moveTo>
                <a:cubicBezTo>
                  <a:pt x="10236" y="-264"/>
                  <a:pt x="39869" y="39424"/>
                  <a:pt x="43044" y="52389"/>
                </a:cubicBezTo>
                <a:cubicBezTo>
                  <a:pt x="46219" y="65354"/>
                  <a:pt x="37488" y="72233"/>
                  <a:pt x="30344" y="77789"/>
                </a:cubicBezTo>
                <a:cubicBezTo>
                  <a:pt x="23200" y="83345"/>
                  <a:pt x="2034" y="85462"/>
                  <a:pt x="182" y="85726"/>
                </a:cubicBezTo>
                <a:cubicBezTo>
                  <a:pt x="-1670" y="85990"/>
                  <a:pt x="11030" y="80964"/>
                  <a:pt x="19232" y="79376"/>
                </a:cubicBezTo>
                <a:cubicBezTo>
                  <a:pt x="27434" y="77788"/>
                  <a:pt x="44367" y="80434"/>
                  <a:pt x="49394" y="76201"/>
                </a:cubicBezTo>
                <a:cubicBezTo>
                  <a:pt x="54421" y="71968"/>
                  <a:pt x="52834" y="61120"/>
                  <a:pt x="49394" y="53976"/>
                </a:cubicBezTo>
                <a:cubicBezTo>
                  <a:pt x="45955" y="46832"/>
                  <a:pt x="12352" y="266"/>
                  <a:pt x="1129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48D0447C-6E4F-49D4-AC92-20879AA23BFC}"/>
              </a:ext>
            </a:extLst>
          </p:cNvPr>
          <p:cNvSpPr/>
          <p:nvPr/>
        </p:nvSpPr>
        <p:spPr>
          <a:xfrm>
            <a:off x="686925" y="5064029"/>
            <a:ext cx="346878" cy="570197"/>
          </a:xfrm>
          <a:custGeom>
            <a:avLst/>
            <a:gdLst>
              <a:gd name="connsiteX0" fmla="*/ 463 w 346878"/>
              <a:gd name="connsiteY0" fmla="*/ 96 h 570197"/>
              <a:gd name="connsiteX1" fmla="*/ 84600 w 346878"/>
              <a:gd name="connsiteY1" fmla="*/ 223934 h 570197"/>
              <a:gd name="connsiteX2" fmla="*/ 83013 w 346878"/>
              <a:gd name="connsiteY2" fmla="*/ 214409 h 570197"/>
              <a:gd name="connsiteX3" fmla="*/ 181438 w 346878"/>
              <a:gd name="connsiteY3" fmla="*/ 357284 h 570197"/>
              <a:gd name="connsiteX4" fmla="*/ 178263 w 346878"/>
              <a:gd name="connsiteY4" fmla="*/ 341409 h 570197"/>
              <a:gd name="connsiteX5" fmla="*/ 303675 w 346878"/>
              <a:gd name="connsiteY5" fmla="*/ 516034 h 570197"/>
              <a:gd name="connsiteX6" fmla="*/ 278275 w 346878"/>
              <a:gd name="connsiteY6" fmla="*/ 481109 h 570197"/>
              <a:gd name="connsiteX7" fmla="*/ 346538 w 346878"/>
              <a:gd name="connsiteY7" fmla="*/ 570009 h 570197"/>
              <a:gd name="connsiteX8" fmla="*/ 305263 w 346878"/>
              <a:gd name="connsiteY8" fmla="*/ 504921 h 570197"/>
              <a:gd name="connsiteX9" fmla="*/ 321138 w 346878"/>
              <a:gd name="connsiteY9" fmla="*/ 514446 h 570197"/>
              <a:gd name="connsiteX10" fmla="*/ 268750 w 346878"/>
              <a:gd name="connsiteY10" fmla="*/ 427134 h 570197"/>
              <a:gd name="connsiteX11" fmla="*/ 176675 w 346878"/>
              <a:gd name="connsiteY11" fmla="*/ 328709 h 570197"/>
              <a:gd name="connsiteX12" fmla="*/ 213188 w 346878"/>
              <a:gd name="connsiteY12" fmla="*/ 374746 h 570197"/>
              <a:gd name="connsiteX13" fmla="*/ 165563 w 346878"/>
              <a:gd name="connsiteY13" fmla="*/ 314421 h 570197"/>
              <a:gd name="connsiteX14" fmla="*/ 122700 w 346878"/>
              <a:gd name="connsiteY14" fmla="*/ 228696 h 570197"/>
              <a:gd name="connsiteX15" fmla="*/ 127463 w 346878"/>
              <a:gd name="connsiteY15" fmla="*/ 254096 h 570197"/>
              <a:gd name="connsiteX16" fmla="*/ 463 w 346878"/>
              <a:gd name="connsiteY16" fmla="*/ 96 h 57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6878" h="570197">
                <a:moveTo>
                  <a:pt x="463" y="96"/>
                </a:moveTo>
                <a:cubicBezTo>
                  <a:pt x="-6681" y="-4931"/>
                  <a:pt x="70842" y="188215"/>
                  <a:pt x="84600" y="223934"/>
                </a:cubicBezTo>
                <a:cubicBezTo>
                  <a:pt x="98358" y="259653"/>
                  <a:pt x="66873" y="192184"/>
                  <a:pt x="83013" y="214409"/>
                </a:cubicBezTo>
                <a:cubicBezTo>
                  <a:pt x="99153" y="236634"/>
                  <a:pt x="165563" y="336117"/>
                  <a:pt x="181438" y="357284"/>
                </a:cubicBezTo>
                <a:cubicBezTo>
                  <a:pt x="197313" y="378451"/>
                  <a:pt x="157890" y="314951"/>
                  <a:pt x="178263" y="341409"/>
                </a:cubicBezTo>
                <a:cubicBezTo>
                  <a:pt x="198636" y="367867"/>
                  <a:pt x="287006" y="492751"/>
                  <a:pt x="303675" y="516034"/>
                </a:cubicBezTo>
                <a:cubicBezTo>
                  <a:pt x="320344" y="539317"/>
                  <a:pt x="271131" y="472113"/>
                  <a:pt x="278275" y="481109"/>
                </a:cubicBezTo>
                <a:cubicBezTo>
                  <a:pt x="285419" y="490105"/>
                  <a:pt x="342040" y="566040"/>
                  <a:pt x="346538" y="570009"/>
                </a:cubicBezTo>
                <a:cubicBezTo>
                  <a:pt x="351036" y="573978"/>
                  <a:pt x="309496" y="514181"/>
                  <a:pt x="305263" y="504921"/>
                </a:cubicBezTo>
                <a:cubicBezTo>
                  <a:pt x="301030" y="495661"/>
                  <a:pt x="327223" y="527410"/>
                  <a:pt x="321138" y="514446"/>
                </a:cubicBezTo>
                <a:cubicBezTo>
                  <a:pt x="315053" y="501482"/>
                  <a:pt x="292827" y="458090"/>
                  <a:pt x="268750" y="427134"/>
                </a:cubicBezTo>
                <a:cubicBezTo>
                  <a:pt x="244673" y="396178"/>
                  <a:pt x="185935" y="337440"/>
                  <a:pt x="176675" y="328709"/>
                </a:cubicBezTo>
                <a:cubicBezTo>
                  <a:pt x="167415" y="319978"/>
                  <a:pt x="215040" y="377127"/>
                  <a:pt x="213188" y="374746"/>
                </a:cubicBezTo>
                <a:cubicBezTo>
                  <a:pt x="211336" y="372365"/>
                  <a:pt x="180644" y="338763"/>
                  <a:pt x="165563" y="314421"/>
                </a:cubicBezTo>
                <a:cubicBezTo>
                  <a:pt x="150482" y="290079"/>
                  <a:pt x="129050" y="238750"/>
                  <a:pt x="122700" y="228696"/>
                </a:cubicBezTo>
                <a:cubicBezTo>
                  <a:pt x="116350" y="218642"/>
                  <a:pt x="146777" y="286375"/>
                  <a:pt x="127463" y="254096"/>
                </a:cubicBezTo>
                <a:cubicBezTo>
                  <a:pt x="108149" y="221817"/>
                  <a:pt x="7607" y="5123"/>
                  <a:pt x="463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DC526651-6192-4AAD-ADDC-22080AAA5E88}"/>
              </a:ext>
            </a:extLst>
          </p:cNvPr>
          <p:cNvSpPr/>
          <p:nvPr/>
        </p:nvSpPr>
        <p:spPr>
          <a:xfrm>
            <a:off x="1938140" y="4333395"/>
            <a:ext cx="295520" cy="483589"/>
          </a:xfrm>
          <a:custGeom>
            <a:avLst/>
            <a:gdLst>
              <a:gd name="connsiteX0" fmla="*/ 50998 w 295520"/>
              <a:gd name="connsiteY0" fmla="*/ 480 h 483589"/>
              <a:gd name="connsiteX1" fmla="*/ 57348 w 295520"/>
              <a:gd name="connsiteY1" fmla="*/ 100493 h 483589"/>
              <a:gd name="connsiteX2" fmla="*/ 198 w 295520"/>
              <a:gd name="connsiteY2" fmla="*/ 90968 h 483589"/>
              <a:gd name="connsiteX3" fmla="*/ 41473 w 295520"/>
              <a:gd name="connsiteY3" fmla="*/ 105255 h 483589"/>
              <a:gd name="connsiteX4" fmla="*/ 117673 w 295520"/>
              <a:gd name="connsiteY4" fmla="*/ 186218 h 483589"/>
              <a:gd name="connsiteX5" fmla="*/ 211335 w 295520"/>
              <a:gd name="connsiteY5" fmla="*/ 359255 h 483589"/>
              <a:gd name="connsiteX6" fmla="*/ 244673 w 295520"/>
              <a:gd name="connsiteY6" fmla="*/ 421168 h 483589"/>
              <a:gd name="connsiteX7" fmla="*/ 295473 w 295520"/>
              <a:gd name="connsiteY7" fmla="*/ 483080 h 483589"/>
              <a:gd name="connsiteX8" fmla="*/ 252610 w 295520"/>
              <a:gd name="connsiteY8" fmla="*/ 444980 h 483589"/>
              <a:gd name="connsiteX9" fmla="*/ 190698 w 295520"/>
              <a:gd name="connsiteY9" fmla="*/ 349730 h 483589"/>
              <a:gd name="connsiteX10" fmla="*/ 204985 w 295520"/>
              <a:gd name="connsiteY10" fmla="*/ 362430 h 483589"/>
              <a:gd name="connsiteX11" fmla="*/ 117673 w 295520"/>
              <a:gd name="connsiteY11" fmla="*/ 203680 h 483589"/>
              <a:gd name="connsiteX12" fmla="*/ 101798 w 295520"/>
              <a:gd name="connsiteY12" fmla="*/ 205268 h 483589"/>
              <a:gd name="connsiteX13" fmla="*/ 57348 w 295520"/>
              <a:gd name="connsiteY13" fmla="*/ 122718 h 483589"/>
              <a:gd name="connsiteX14" fmla="*/ 44648 w 295520"/>
              <a:gd name="connsiteY14" fmla="*/ 63980 h 483589"/>
              <a:gd name="connsiteX15" fmla="*/ 50998 w 295520"/>
              <a:gd name="connsiteY15" fmla="*/ 480 h 48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5520" h="483589">
                <a:moveTo>
                  <a:pt x="50998" y="480"/>
                </a:moveTo>
                <a:cubicBezTo>
                  <a:pt x="53115" y="6566"/>
                  <a:pt x="65815" y="85412"/>
                  <a:pt x="57348" y="100493"/>
                </a:cubicBezTo>
                <a:cubicBezTo>
                  <a:pt x="48881" y="115574"/>
                  <a:pt x="2844" y="90174"/>
                  <a:pt x="198" y="90968"/>
                </a:cubicBezTo>
                <a:cubicBezTo>
                  <a:pt x="-2448" y="91762"/>
                  <a:pt x="21894" y="89380"/>
                  <a:pt x="41473" y="105255"/>
                </a:cubicBezTo>
                <a:cubicBezTo>
                  <a:pt x="61052" y="121130"/>
                  <a:pt x="89363" y="143885"/>
                  <a:pt x="117673" y="186218"/>
                </a:cubicBezTo>
                <a:cubicBezTo>
                  <a:pt x="145983" y="228551"/>
                  <a:pt x="190168" y="320097"/>
                  <a:pt x="211335" y="359255"/>
                </a:cubicBezTo>
                <a:cubicBezTo>
                  <a:pt x="232502" y="398413"/>
                  <a:pt x="230650" y="400531"/>
                  <a:pt x="244673" y="421168"/>
                </a:cubicBezTo>
                <a:cubicBezTo>
                  <a:pt x="258696" y="441805"/>
                  <a:pt x="294150" y="479111"/>
                  <a:pt x="295473" y="483080"/>
                </a:cubicBezTo>
                <a:cubicBezTo>
                  <a:pt x="296796" y="487049"/>
                  <a:pt x="270072" y="467205"/>
                  <a:pt x="252610" y="444980"/>
                </a:cubicBezTo>
                <a:cubicBezTo>
                  <a:pt x="235148" y="422755"/>
                  <a:pt x="198636" y="363488"/>
                  <a:pt x="190698" y="349730"/>
                </a:cubicBezTo>
                <a:cubicBezTo>
                  <a:pt x="182761" y="335972"/>
                  <a:pt x="217156" y="386772"/>
                  <a:pt x="204985" y="362430"/>
                </a:cubicBezTo>
                <a:cubicBezTo>
                  <a:pt x="192814" y="338088"/>
                  <a:pt x="134871" y="229874"/>
                  <a:pt x="117673" y="203680"/>
                </a:cubicBezTo>
                <a:cubicBezTo>
                  <a:pt x="100475" y="177486"/>
                  <a:pt x="111852" y="218762"/>
                  <a:pt x="101798" y="205268"/>
                </a:cubicBezTo>
                <a:cubicBezTo>
                  <a:pt x="91744" y="191774"/>
                  <a:pt x="66873" y="146266"/>
                  <a:pt x="57348" y="122718"/>
                </a:cubicBezTo>
                <a:cubicBezTo>
                  <a:pt x="47823" y="99170"/>
                  <a:pt x="46500" y="80120"/>
                  <a:pt x="44648" y="63980"/>
                </a:cubicBezTo>
                <a:cubicBezTo>
                  <a:pt x="42796" y="47840"/>
                  <a:pt x="48881" y="-5606"/>
                  <a:pt x="50998" y="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D4C06FE9-BE36-4D69-BA25-F441AC9063AC}"/>
              </a:ext>
            </a:extLst>
          </p:cNvPr>
          <p:cNvSpPr/>
          <p:nvPr/>
        </p:nvSpPr>
        <p:spPr>
          <a:xfrm>
            <a:off x="1020746" y="5116416"/>
            <a:ext cx="292118" cy="495522"/>
          </a:xfrm>
          <a:custGeom>
            <a:avLst/>
            <a:gdLst>
              <a:gd name="connsiteX0" fmla="*/ 292117 w 292118"/>
              <a:gd name="connsiteY0" fmla="*/ 97 h 495522"/>
              <a:gd name="connsiteX1" fmla="*/ 109554 w 292118"/>
              <a:gd name="connsiteY1" fmla="*/ 160434 h 495522"/>
              <a:gd name="connsiteX2" fmla="*/ 177817 w 292118"/>
              <a:gd name="connsiteY2" fmla="*/ 127097 h 495522"/>
              <a:gd name="connsiteX3" fmla="*/ 68279 w 292118"/>
              <a:gd name="connsiteY3" fmla="*/ 214409 h 495522"/>
              <a:gd name="connsiteX4" fmla="*/ 33354 w 292118"/>
              <a:gd name="connsiteY4" fmla="*/ 292197 h 495522"/>
              <a:gd name="connsiteX5" fmla="*/ 55579 w 292118"/>
              <a:gd name="connsiteY5" fmla="*/ 242984 h 495522"/>
              <a:gd name="connsiteX6" fmla="*/ 22242 w 292118"/>
              <a:gd name="connsiteY6" fmla="*/ 369984 h 495522"/>
              <a:gd name="connsiteX7" fmla="*/ 14304 w 292118"/>
              <a:gd name="connsiteY7" fmla="*/ 354109 h 495522"/>
              <a:gd name="connsiteX8" fmla="*/ 33354 w 292118"/>
              <a:gd name="connsiteY8" fmla="*/ 438247 h 495522"/>
              <a:gd name="connsiteX9" fmla="*/ 68279 w 292118"/>
              <a:gd name="connsiteY9" fmla="*/ 492222 h 495522"/>
              <a:gd name="connsiteX10" fmla="*/ 44467 w 292118"/>
              <a:gd name="connsiteY10" fmla="*/ 479522 h 495522"/>
              <a:gd name="connsiteX11" fmla="*/ 3192 w 292118"/>
              <a:gd name="connsiteY11" fmla="*/ 396972 h 495522"/>
              <a:gd name="connsiteX12" fmla="*/ 47642 w 292118"/>
              <a:gd name="connsiteY12" fmla="*/ 268384 h 495522"/>
              <a:gd name="connsiteX13" fmla="*/ 17 w 292118"/>
              <a:gd name="connsiteY13" fmla="*/ 331884 h 495522"/>
              <a:gd name="connsiteX14" fmla="*/ 53992 w 292118"/>
              <a:gd name="connsiteY14" fmla="*/ 236634 h 495522"/>
              <a:gd name="connsiteX15" fmla="*/ 103204 w 292118"/>
              <a:gd name="connsiteY15" fmla="*/ 179484 h 495522"/>
              <a:gd name="connsiteX16" fmla="*/ 149242 w 292118"/>
              <a:gd name="connsiteY16" fmla="*/ 128684 h 495522"/>
              <a:gd name="connsiteX17" fmla="*/ 112729 w 292118"/>
              <a:gd name="connsiteY17" fmla="*/ 136622 h 495522"/>
              <a:gd name="connsiteX18" fmla="*/ 292117 w 292118"/>
              <a:gd name="connsiteY18" fmla="*/ 97 h 49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2118" h="495522">
                <a:moveTo>
                  <a:pt x="292117" y="97"/>
                </a:moveTo>
                <a:cubicBezTo>
                  <a:pt x="291588" y="4066"/>
                  <a:pt x="128604" y="139268"/>
                  <a:pt x="109554" y="160434"/>
                </a:cubicBezTo>
                <a:cubicBezTo>
                  <a:pt x="90504" y="181600"/>
                  <a:pt x="184696" y="118101"/>
                  <a:pt x="177817" y="127097"/>
                </a:cubicBezTo>
                <a:cubicBezTo>
                  <a:pt x="170938" y="136093"/>
                  <a:pt x="92356" y="186892"/>
                  <a:pt x="68279" y="214409"/>
                </a:cubicBezTo>
                <a:cubicBezTo>
                  <a:pt x="44202" y="241926"/>
                  <a:pt x="35471" y="287435"/>
                  <a:pt x="33354" y="292197"/>
                </a:cubicBezTo>
                <a:cubicBezTo>
                  <a:pt x="31237" y="296959"/>
                  <a:pt x="57431" y="230020"/>
                  <a:pt x="55579" y="242984"/>
                </a:cubicBezTo>
                <a:cubicBezTo>
                  <a:pt x="53727" y="255948"/>
                  <a:pt x="29121" y="351463"/>
                  <a:pt x="22242" y="369984"/>
                </a:cubicBezTo>
                <a:cubicBezTo>
                  <a:pt x="15363" y="388505"/>
                  <a:pt x="12452" y="342732"/>
                  <a:pt x="14304" y="354109"/>
                </a:cubicBezTo>
                <a:cubicBezTo>
                  <a:pt x="16156" y="365486"/>
                  <a:pt x="24358" y="415228"/>
                  <a:pt x="33354" y="438247"/>
                </a:cubicBezTo>
                <a:cubicBezTo>
                  <a:pt x="42350" y="461266"/>
                  <a:pt x="66427" y="485343"/>
                  <a:pt x="68279" y="492222"/>
                </a:cubicBezTo>
                <a:cubicBezTo>
                  <a:pt x="70131" y="499101"/>
                  <a:pt x="55315" y="495397"/>
                  <a:pt x="44467" y="479522"/>
                </a:cubicBezTo>
                <a:cubicBezTo>
                  <a:pt x="33619" y="463647"/>
                  <a:pt x="2663" y="432162"/>
                  <a:pt x="3192" y="396972"/>
                </a:cubicBezTo>
                <a:cubicBezTo>
                  <a:pt x="3721" y="361782"/>
                  <a:pt x="48171" y="279232"/>
                  <a:pt x="47642" y="268384"/>
                </a:cubicBezTo>
                <a:cubicBezTo>
                  <a:pt x="47113" y="257536"/>
                  <a:pt x="-1041" y="337175"/>
                  <a:pt x="17" y="331884"/>
                </a:cubicBezTo>
                <a:cubicBezTo>
                  <a:pt x="1075" y="326593"/>
                  <a:pt x="36794" y="262034"/>
                  <a:pt x="53992" y="236634"/>
                </a:cubicBezTo>
                <a:cubicBezTo>
                  <a:pt x="71190" y="211234"/>
                  <a:pt x="87329" y="197476"/>
                  <a:pt x="103204" y="179484"/>
                </a:cubicBezTo>
                <a:cubicBezTo>
                  <a:pt x="119079" y="161492"/>
                  <a:pt x="147654" y="135828"/>
                  <a:pt x="149242" y="128684"/>
                </a:cubicBezTo>
                <a:cubicBezTo>
                  <a:pt x="150829" y="121540"/>
                  <a:pt x="89975" y="159111"/>
                  <a:pt x="112729" y="136622"/>
                </a:cubicBezTo>
                <a:cubicBezTo>
                  <a:pt x="135483" y="114133"/>
                  <a:pt x="292646" y="-3872"/>
                  <a:pt x="292117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5E34665D-D19B-4C2A-838C-41E42F19CDE4}"/>
              </a:ext>
            </a:extLst>
          </p:cNvPr>
          <p:cNvSpPr/>
          <p:nvPr/>
        </p:nvSpPr>
        <p:spPr>
          <a:xfrm>
            <a:off x="1293107" y="4910383"/>
            <a:ext cx="347058" cy="204974"/>
          </a:xfrm>
          <a:custGeom>
            <a:avLst/>
            <a:gdLst>
              <a:gd name="connsiteX0" fmla="*/ 3881 w 347058"/>
              <a:gd name="connsiteY0" fmla="*/ 202955 h 204974"/>
              <a:gd name="connsiteX1" fmla="*/ 342018 w 347058"/>
              <a:gd name="connsiteY1" fmla="*/ 4517 h 204974"/>
              <a:gd name="connsiteX2" fmla="*/ 210256 w 347058"/>
              <a:gd name="connsiteY2" fmla="*/ 61667 h 204974"/>
              <a:gd name="connsiteX3" fmla="*/ 259468 w 347058"/>
              <a:gd name="connsiteY3" fmla="*/ 33092 h 204974"/>
              <a:gd name="connsiteX4" fmla="*/ 140406 w 347058"/>
              <a:gd name="connsiteY4" fmla="*/ 109292 h 204974"/>
              <a:gd name="connsiteX5" fmla="*/ 156281 w 347058"/>
              <a:gd name="connsiteY5" fmla="*/ 107705 h 204974"/>
              <a:gd name="connsiteX6" fmla="*/ 3881 w 347058"/>
              <a:gd name="connsiteY6" fmla="*/ 202955 h 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058" h="204974">
                <a:moveTo>
                  <a:pt x="3881" y="202955"/>
                </a:moveTo>
                <a:cubicBezTo>
                  <a:pt x="34837" y="185757"/>
                  <a:pt x="307622" y="28065"/>
                  <a:pt x="342018" y="4517"/>
                </a:cubicBezTo>
                <a:cubicBezTo>
                  <a:pt x="376414" y="-19031"/>
                  <a:pt x="224014" y="56905"/>
                  <a:pt x="210256" y="61667"/>
                </a:cubicBezTo>
                <a:cubicBezTo>
                  <a:pt x="196498" y="66429"/>
                  <a:pt x="271110" y="25154"/>
                  <a:pt x="259468" y="33092"/>
                </a:cubicBezTo>
                <a:cubicBezTo>
                  <a:pt x="247826" y="41029"/>
                  <a:pt x="157604" y="96856"/>
                  <a:pt x="140406" y="109292"/>
                </a:cubicBezTo>
                <a:cubicBezTo>
                  <a:pt x="123208" y="121727"/>
                  <a:pt x="175860" y="93153"/>
                  <a:pt x="156281" y="107705"/>
                </a:cubicBezTo>
                <a:cubicBezTo>
                  <a:pt x="136702" y="122257"/>
                  <a:pt x="-27075" y="220153"/>
                  <a:pt x="3881" y="202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6E4AF8F6-34B0-43B2-B400-80C645D9C18A}"/>
              </a:ext>
            </a:extLst>
          </p:cNvPr>
          <p:cNvSpPr/>
          <p:nvPr/>
        </p:nvSpPr>
        <p:spPr>
          <a:xfrm>
            <a:off x="1630251" y="4788393"/>
            <a:ext cx="594325" cy="124925"/>
          </a:xfrm>
          <a:custGeom>
            <a:avLst/>
            <a:gdLst>
              <a:gd name="connsiteX0" fmla="*/ 112 w 594325"/>
              <a:gd name="connsiteY0" fmla="*/ 124920 h 124925"/>
              <a:gd name="connsiteX1" fmla="*/ 249349 w 594325"/>
              <a:gd name="connsiteY1" fmla="*/ 21732 h 124925"/>
              <a:gd name="connsiteX2" fmla="*/ 198549 w 594325"/>
              <a:gd name="connsiteY2" fmla="*/ 24907 h 124925"/>
              <a:gd name="connsiteX3" fmla="*/ 416037 w 594325"/>
              <a:gd name="connsiteY3" fmla="*/ 9032 h 124925"/>
              <a:gd name="connsiteX4" fmla="*/ 362062 w 594325"/>
              <a:gd name="connsiteY4" fmla="*/ 9032 h 124925"/>
              <a:gd name="connsiteX5" fmla="*/ 593837 w 594325"/>
              <a:gd name="connsiteY5" fmla="*/ 37607 h 124925"/>
              <a:gd name="connsiteX6" fmla="*/ 425562 w 594325"/>
              <a:gd name="connsiteY6" fmla="*/ 1095 h 124925"/>
              <a:gd name="connsiteX7" fmla="*/ 508112 w 594325"/>
              <a:gd name="connsiteY7" fmla="*/ 10620 h 124925"/>
              <a:gd name="connsiteX8" fmla="*/ 262049 w 594325"/>
              <a:gd name="connsiteY8" fmla="*/ 21732 h 124925"/>
              <a:gd name="connsiteX9" fmla="*/ 284274 w 594325"/>
              <a:gd name="connsiteY9" fmla="*/ 16970 h 124925"/>
              <a:gd name="connsiteX10" fmla="*/ 112 w 594325"/>
              <a:gd name="connsiteY10" fmla="*/ 124920 h 12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4325" h="124925">
                <a:moveTo>
                  <a:pt x="112" y="124920"/>
                </a:moveTo>
                <a:cubicBezTo>
                  <a:pt x="-5709" y="125714"/>
                  <a:pt x="216276" y="38401"/>
                  <a:pt x="249349" y="21732"/>
                </a:cubicBezTo>
                <a:cubicBezTo>
                  <a:pt x="282422" y="5063"/>
                  <a:pt x="198549" y="24907"/>
                  <a:pt x="198549" y="24907"/>
                </a:cubicBezTo>
                <a:lnTo>
                  <a:pt x="416037" y="9032"/>
                </a:lnTo>
                <a:cubicBezTo>
                  <a:pt x="443289" y="6386"/>
                  <a:pt x="332429" y="4270"/>
                  <a:pt x="362062" y="9032"/>
                </a:cubicBezTo>
                <a:cubicBezTo>
                  <a:pt x="391695" y="13794"/>
                  <a:pt x="583254" y="38930"/>
                  <a:pt x="593837" y="37607"/>
                </a:cubicBezTo>
                <a:cubicBezTo>
                  <a:pt x="604420" y="36284"/>
                  <a:pt x="439850" y="5593"/>
                  <a:pt x="425562" y="1095"/>
                </a:cubicBezTo>
                <a:cubicBezTo>
                  <a:pt x="411275" y="-3403"/>
                  <a:pt x="535364" y="7180"/>
                  <a:pt x="508112" y="10620"/>
                </a:cubicBezTo>
                <a:cubicBezTo>
                  <a:pt x="480860" y="14059"/>
                  <a:pt x="299355" y="20674"/>
                  <a:pt x="262049" y="21732"/>
                </a:cubicBezTo>
                <a:cubicBezTo>
                  <a:pt x="224743" y="22790"/>
                  <a:pt x="323432" y="3741"/>
                  <a:pt x="284274" y="16970"/>
                </a:cubicBezTo>
                <a:cubicBezTo>
                  <a:pt x="245116" y="30199"/>
                  <a:pt x="5933" y="124126"/>
                  <a:pt x="112" y="124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A2D2A3D5-E804-42FC-8402-CAB6A80914DC}"/>
              </a:ext>
            </a:extLst>
          </p:cNvPr>
          <p:cNvSpPr/>
          <p:nvPr/>
        </p:nvSpPr>
        <p:spPr>
          <a:xfrm>
            <a:off x="1607024" y="4803539"/>
            <a:ext cx="277318" cy="110852"/>
          </a:xfrm>
          <a:custGeom>
            <a:avLst/>
            <a:gdLst>
              <a:gd name="connsiteX0" fmla="*/ 1114 w 277318"/>
              <a:gd name="connsiteY0" fmla="*/ 108186 h 110852"/>
              <a:gd name="connsiteX1" fmla="*/ 163039 w 277318"/>
              <a:gd name="connsiteY1" fmla="*/ 33574 h 110852"/>
              <a:gd name="connsiteX2" fmla="*/ 82076 w 277318"/>
              <a:gd name="connsiteY2" fmla="*/ 60561 h 110852"/>
              <a:gd name="connsiteX3" fmla="*/ 275751 w 277318"/>
              <a:gd name="connsiteY3" fmla="*/ 236 h 110852"/>
              <a:gd name="connsiteX4" fmla="*/ 169389 w 277318"/>
              <a:gd name="connsiteY4" fmla="*/ 41511 h 110852"/>
              <a:gd name="connsiteX5" fmla="*/ 94776 w 277318"/>
              <a:gd name="connsiteY5" fmla="*/ 89136 h 110852"/>
              <a:gd name="connsiteX6" fmla="*/ 1114 w 277318"/>
              <a:gd name="connsiteY6" fmla="*/ 108186 h 11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318" h="110852">
                <a:moveTo>
                  <a:pt x="1114" y="108186"/>
                </a:moveTo>
                <a:cubicBezTo>
                  <a:pt x="12491" y="98926"/>
                  <a:pt x="149545" y="41511"/>
                  <a:pt x="163039" y="33574"/>
                </a:cubicBezTo>
                <a:cubicBezTo>
                  <a:pt x="176533" y="25637"/>
                  <a:pt x="63291" y="66117"/>
                  <a:pt x="82076" y="60561"/>
                </a:cubicBezTo>
                <a:cubicBezTo>
                  <a:pt x="100861" y="55005"/>
                  <a:pt x="261199" y="3411"/>
                  <a:pt x="275751" y="236"/>
                </a:cubicBezTo>
                <a:cubicBezTo>
                  <a:pt x="290303" y="-2939"/>
                  <a:pt x="199551" y="26694"/>
                  <a:pt x="169389" y="41511"/>
                </a:cubicBezTo>
                <a:cubicBezTo>
                  <a:pt x="139227" y="56328"/>
                  <a:pt x="120970" y="77759"/>
                  <a:pt x="94776" y="89136"/>
                </a:cubicBezTo>
                <a:cubicBezTo>
                  <a:pt x="68582" y="100513"/>
                  <a:pt x="-10263" y="117446"/>
                  <a:pt x="1114" y="108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C014936E-81CD-4922-A515-9D8D3E14133C}"/>
              </a:ext>
            </a:extLst>
          </p:cNvPr>
          <p:cNvSpPr/>
          <p:nvPr/>
        </p:nvSpPr>
        <p:spPr>
          <a:xfrm>
            <a:off x="739144" y="4417995"/>
            <a:ext cx="558038" cy="433468"/>
          </a:xfrm>
          <a:custGeom>
            <a:avLst/>
            <a:gdLst>
              <a:gd name="connsiteX0" fmla="*/ 631 w 558038"/>
              <a:gd name="connsiteY0" fmla="*/ 431818 h 433468"/>
              <a:gd name="connsiteX1" fmla="*/ 218119 w 558038"/>
              <a:gd name="connsiteY1" fmla="*/ 190518 h 433468"/>
              <a:gd name="connsiteX2" fmla="*/ 183194 w 558038"/>
              <a:gd name="connsiteY2" fmla="*/ 230205 h 433468"/>
              <a:gd name="connsiteX3" fmla="*/ 380044 w 558038"/>
              <a:gd name="connsiteY3" fmla="*/ 84155 h 433468"/>
              <a:gd name="connsiteX4" fmla="*/ 332419 w 558038"/>
              <a:gd name="connsiteY4" fmla="*/ 122255 h 433468"/>
              <a:gd name="connsiteX5" fmla="*/ 557844 w 558038"/>
              <a:gd name="connsiteY5" fmla="*/ 18 h 433468"/>
              <a:gd name="connsiteX6" fmla="*/ 373694 w 558038"/>
              <a:gd name="connsiteY6" fmla="*/ 112730 h 433468"/>
              <a:gd name="connsiteX7" fmla="*/ 476881 w 558038"/>
              <a:gd name="connsiteY7" fmla="*/ 66693 h 433468"/>
              <a:gd name="connsiteX8" fmla="*/ 232406 w 558038"/>
              <a:gd name="connsiteY8" fmla="*/ 212743 h 433468"/>
              <a:gd name="connsiteX9" fmla="*/ 240344 w 558038"/>
              <a:gd name="connsiteY9" fmla="*/ 207980 h 433468"/>
              <a:gd name="connsiteX10" fmla="*/ 113344 w 558038"/>
              <a:gd name="connsiteY10" fmla="*/ 322280 h 433468"/>
              <a:gd name="connsiteX11" fmla="*/ 149856 w 558038"/>
              <a:gd name="connsiteY11" fmla="*/ 298468 h 433468"/>
              <a:gd name="connsiteX12" fmla="*/ 631 w 558038"/>
              <a:gd name="connsiteY12" fmla="*/ 431818 h 43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8038" h="433468">
                <a:moveTo>
                  <a:pt x="631" y="431818"/>
                </a:moveTo>
                <a:cubicBezTo>
                  <a:pt x="12008" y="413826"/>
                  <a:pt x="187692" y="224120"/>
                  <a:pt x="218119" y="190518"/>
                </a:cubicBezTo>
                <a:cubicBezTo>
                  <a:pt x="248546" y="156916"/>
                  <a:pt x="156207" y="247932"/>
                  <a:pt x="183194" y="230205"/>
                </a:cubicBezTo>
                <a:cubicBezTo>
                  <a:pt x="210181" y="212478"/>
                  <a:pt x="355173" y="102147"/>
                  <a:pt x="380044" y="84155"/>
                </a:cubicBezTo>
                <a:cubicBezTo>
                  <a:pt x="404915" y="66163"/>
                  <a:pt x="302786" y="136278"/>
                  <a:pt x="332419" y="122255"/>
                </a:cubicBezTo>
                <a:cubicBezTo>
                  <a:pt x="362052" y="108232"/>
                  <a:pt x="550965" y="1605"/>
                  <a:pt x="557844" y="18"/>
                </a:cubicBezTo>
                <a:cubicBezTo>
                  <a:pt x="564723" y="-1569"/>
                  <a:pt x="387188" y="101617"/>
                  <a:pt x="373694" y="112730"/>
                </a:cubicBezTo>
                <a:cubicBezTo>
                  <a:pt x="360200" y="123842"/>
                  <a:pt x="500429" y="50024"/>
                  <a:pt x="476881" y="66693"/>
                </a:cubicBezTo>
                <a:cubicBezTo>
                  <a:pt x="453333" y="83362"/>
                  <a:pt x="232406" y="212743"/>
                  <a:pt x="232406" y="212743"/>
                </a:cubicBezTo>
                <a:cubicBezTo>
                  <a:pt x="192983" y="236291"/>
                  <a:pt x="260188" y="189724"/>
                  <a:pt x="240344" y="207980"/>
                </a:cubicBezTo>
                <a:cubicBezTo>
                  <a:pt x="220500" y="226236"/>
                  <a:pt x="128425" y="307199"/>
                  <a:pt x="113344" y="322280"/>
                </a:cubicBezTo>
                <a:cubicBezTo>
                  <a:pt x="98263" y="337361"/>
                  <a:pt x="164408" y="281799"/>
                  <a:pt x="149856" y="298468"/>
                </a:cubicBezTo>
                <a:cubicBezTo>
                  <a:pt x="135304" y="315137"/>
                  <a:pt x="-10746" y="449810"/>
                  <a:pt x="631" y="431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6D635B9C-ACB8-442D-90A3-673113EDDD34}"/>
              </a:ext>
            </a:extLst>
          </p:cNvPr>
          <p:cNvSpPr/>
          <p:nvPr/>
        </p:nvSpPr>
        <p:spPr>
          <a:xfrm>
            <a:off x="1265221" y="4325652"/>
            <a:ext cx="433790" cy="82929"/>
          </a:xfrm>
          <a:custGeom>
            <a:avLst/>
            <a:gdLst>
              <a:gd name="connsiteX0" fmla="*/ 65104 w 433790"/>
              <a:gd name="connsiteY0" fmla="*/ 68548 h 82929"/>
              <a:gd name="connsiteX1" fmla="*/ 271479 w 433790"/>
              <a:gd name="connsiteY1" fmla="*/ 17748 h 82929"/>
              <a:gd name="connsiteX2" fmla="*/ 17 w 433790"/>
              <a:gd name="connsiteY2" fmla="*/ 82836 h 82929"/>
              <a:gd name="connsiteX3" fmla="*/ 258779 w 433790"/>
              <a:gd name="connsiteY3" fmla="*/ 286 h 82929"/>
              <a:gd name="connsiteX4" fmla="*/ 433404 w 433790"/>
              <a:gd name="connsiteY4" fmla="*/ 54261 h 82929"/>
              <a:gd name="connsiteX5" fmla="*/ 306404 w 433790"/>
              <a:gd name="connsiteY5" fmla="*/ 16161 h 82929"/>
              <a:gd name="connsiteX6" fmla="*/ 323867 w 433790"/>
              <a:gd name="connsiteY6" fmla="*/ 25686 h 82929"/>
              <a:gd name="connsiteX7" fmla="*/ 196867 w 433790"/>
              <a:gd name="connsiteY7" fmla="*/ 32036 h 82929"/>
              <a:gd name="connsiteX8" fmla="*/ 65104 w 433790"/>
              <a:gd name="connsiteY8" fmla="*/ 68548 h 8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790" h="82929">
                <a:moveTo>
                  <a:pt x="65104" y="68548"/>
                </a:moveTo>
                <a:cubicBezTo>
                  <a:pt x="77539" y="66167"/>
                  <a:pt x="271479" y="17748"/>
                  <a:pt x="271479" y="17748"/>
                </a:cubicBezTo>
                <a:cubicBezTo>
                  <a:pt x="260631" y="20129"/>
                  <a:pt x="2134" y="85746"/>
                  <a:pt x="17" y="82836"/>
                </a:cubicBezTo>
                <a:cubicBezTo>
                  <a:pt x="-2100" y="79926"/>
                  <a:pt x="186548" y="5048"/>
                  <a:pt x="258779" y="286"/>
                </a:cubicBezTo>
                <a:cubicBezTo>
                  <a:pt x="331010" y="-4477"/>
                  <a:pt x="425467" y="51615"/>
                  <a:pt x="433404" y="54261"/>
                </a:cubicBezTo>
                <a:cubicBezTo>
                  <a:pt x="441341" y="56907"/>
                  <a:pt x="324660" y="20923"/>
                  <a:pt x="306404" y="16161"/>
                </a:cubicBezTo>
                <a:cubicBezTo>
                  <a:pt x="288148" y="11399"/>
                  <a:pt x="342123" y="23040"/>
                  <a:pt x="323867" y="25686"/>
                </a:cubicBezTo>
                <a:cubicBezTo>
                  <a:pt x="305611" y="28332"/>
                  <a:pt x="243169" y="25157"/>
                  <a:pt x="196867" y="32036"/>
                </a:cubicBezTo>
                <a:cubicBezTo>
                  <a:pt x="150565" y="38915"/>
                  <a:pt x="52669" y="70929"/>
                  <a:pt x="65104" y="68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76CA0868-DCF4-4EB5-A269-A8AC3ED9D830}"/>
              </a:ext>
            </a:extLst>
          </p:cNvPr>
          <p:cNvSpPr/>
          <p:nvPr/>
        </p:nvSpPr>
        <p:spPr>
          <a:xfrm>
            <a:off x="1746527" y="4363946"/>
            <a:ext cx="260276" cy="104868"/>
          </a:xfrm>
          <a:custGeom>
            <a:avLst/>
            <a:gdLst>
              <a:gd name="connsiteX0" fmla="*/ 1311 w 260276"/>
              <a:gd name="connsiteY0" fmla="*/ 92 h 104868"/>
              <a:gd name="connsiteX1" fmla="*/ 247373 w 260276"/>
              <a:gd name="connsiteY1" fmla="*/ 71529 h 104868"/>
              <a:gd name="connsiteX2" fmla="*/ 182286 w 260276"/>
              <a:gd name="connsiteY2" fmla="*/ 55654 h 104868"/>
              <a:gd name="connsiteX3" fmla="*/ 260073 w 260276"/>
              <a:gd name="connsiteY3" fmla="*/ 104867 h 104868"/>
              <a:gd name="connsiteX4" fmla="*/ 153711 w 260276"/>
              <a:gd name="connsiteY4" fmla="*/ 57242 h 104868"/>
              <a:gd name="connsiteX5" fmla="*/ 1311 w 260276"/>
              <a:gd name="connsiteY5" fmla="*/ 92 h 10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276" h="104868">
                <a:moveTo>
                  <a:pt x="1311" y="92"/>
                </a:moveTo>
                <a:cubicBezTo>
                  <a:pt x="16921" y="2473"/>
                  <a:pt x="217211" y="62269"/>
                  <a:pt x="247373" y="71529"/>
                </a:cubicBezTo>
                <a:cubicBezTo>
                  <a:pt x="277535" y="80789"/>
                  <a:pt x="180169" y="50098"/>
                  <a:pt x="182286" y="55654"/>
                </a:cubicBezTo>
                <a:cubicBezTo>
                  <a:pt x="184403" y="61210"/>
                  <a:pt x="264835" y="104602"/>
                  <a:pt x="260073" y="104867"/>
                </a:cubicBezTo>
                <a:cubicBezTo>
                  <a:pt x="255311" y="105132"/>
                  <a:pt x="193663" y="72588"/>
                  <a:pt x="153711" y="57242"/>
                </a:cubicBezTo>
                <a:cubicBezTo>
                  <a:pt x="113759" y="41896"/>
                  <a:pt x="-14299" y="-2289"/>
                  <a:pt x="1311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FFFAADF7-9198-4CB0-A517-FFA4A2C1CCC9}"/>
              </a:ext>
            </a:extLst>
          </p:cNvPr>
          <p:cNvSpPr/>
          <p:nvPr/>
        </p:nvSpPr>
        <p:spPr>
          <a:xfrm>
            <a:off x="2178807" y="4967167"/>
            <a:ext cx="144159" cy="411337"/>
          </a:xfrm>
          <a:custGeom>
            <a:avLst/>
            <a:gdLst>
              <a:gd name="connsiteX0" fmla="*/ 831 w 144159"/>
              <a:gd name="connsiteY0" fmla="*/ 121 h 411337"/>
              <a:gd name="connsiteX1" fmla="*/ 102431 w 144159"/>
              <a:gd name="connsiteY1" fmla="*/ 160458 h 411337"/>
              <a:gd name="connsiteX2" fmla="*/ 96081 w 144159"/>
              <a:gd name="connsiteY2" fmla="*/ 146171 h 411337"/>
              <a:gd name="connsiteX3" fmla="*/ 138943 w 144159"/>
              <a:gd name="connsiteY3" fmla="*/ 309683 h 411337"/>
              <a:gd name="connsiteX4" fmla="*/ 131006 w 144159"/>
              <a:gd name="connsiteY4" fmla="*/ 244596 h 411337"/>
              <a:gd name="connsiteX5" fmla="*/ 127831 w 144159"/>
              <a:gd name="connsiteY5" fmla="*/ 411283 h 411337"/>
              <a:gd name="connsiteX6" fmla="*/ 143706 w 144159"/>
              <a:gd name="connsiteY6" fmla="*/ 262058 h 411337"/>
              <a:gd name="connsiteX7" fmla="*/ 107193 w 144159"/>
              <a:gd name="connsiteY7" fmla="*/ 190621 h 411337"/>
              <a:gd name="connsiteX8" fmla="*/ 51631 w 144159"/>
              <a:gd name="connsiteY8" fmla="*/ 117596 h 411337"/>
              <a:gd name="connsiteX9" fmla="*/ 53218 w 144159"/>
              <a:gd name="connsiteY9" fmla="*/ 133471 h 411337"/>
              <a:gd name="connsiteX10" fmla="*/ 831 w 144159"/>
              <a:gd name="connsiteY10" fmla="*/ 121 h 41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159" h="411337">
                <a:moveTo>
                  <a:pt x="831" y="121"/>
                </a:moveTo>
                <a:cubicBezTo>
                  <a:pt x="9033" y="4619"/>
                  <a:pt x="86556" y="136116"/>
                  <a:pt x="102431" y="160458"/>
                </a:cubicBezTo>
                <a:cubicBezTo>
                  <a:pt x="118306" y="184800"/>
                  <a:pt x="89996" y="121300"/>
                  <a:pt x="96081" y="146171"/>
                </a:cubicBezTo>
                <a:cubicBezTo>
                  <a:pt x="102166" y="171042"/>
                  <a:pt x="133122" y="293279"/>
                  <a:pt x="138943" y="309683"/>
                </a:cubicBezTo>
                <a:cubicBezTo>
                  <a:pt x="144764" y="326087"/>
                  <a:pt x="132858" y="227663"/>
                  <a:pt x="131006" y="244596"/>
                </a:cubicBezTo>
                <a:cubicBezTo>
                  <a:pt x="129154" y="261529"/>
                  <a:pt x="125714" y="408373"/>
                  <a:pt x="127831" y="411283"/>
                </a:cubicBezTo>
                <a:cubicBezTo>
                  <a:pt x="129948" y="414193"/>
                  <a:pt x="147146" y="298835"/>
                  <a:pt x="143706" y="262058"/>
                </a:cubicBezTo>
                <a:cubicBezTo>
                  <a:pt x="140266" y="225281"/>
                  <a:pt x="122539" y="214698"/>
                  <a:pt x="107193" y="190621"/>
                </a:cubicBezTo>
                <a:cubicBezTo>
                  <a:pt x="91847" y="166544"/>
                  <a:pt x="60627" y="127121"/>
                  <a:pt x="51631" y="117596"/>
                </a:cubicBezTo>
                <a:cubicBezTo>
                  <a:pt x="42635" y="108071"/>
                  <a:pt x="58774" y="149346"/>
                  <a:pt x="53218" y="133471"/>
                </a:cubicBezTo>
                <a:cubicBezTo>
                  <a:pt x="47662" y="117596"/>
                  <a:pt x="-7371" y="-4377"/>
                  <a:pt x="831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20F45E06-3EC7-4CF8-A1FC-F805BE8583BF}"/>
              </a:ext>
            </a:extLst>
          </p:cNvPr>
          <p:cNvSpPr/>
          <p:nvPr/>
        </p:nvSpPr>
        <p:spPr>
          <a:xfrm>
            <a:off x="671660" y="4662725"/>
            <a:ext cx="215273" cy="634030"/>
          </a:xfrm>
          <a:custGeom>
            <a:avLst/>
            <a:gdLst>
              <a:gd name="connsiteX0" fmla="*/ 215223 w 215273"/>
              <a:gd name="connsiteY0" fmla="*/ 292 h 634030"/>
              <a:gd name="connsiteX1" fmla="*/ 88223 w 215273"/>
              <a:gd name="connsiteY1" fmla="*/ 78608 h 634030"/>
              <a:gd name="connsiteX2" fmla="*/ 139023 w 215273"/>
              <a:gd name="connsiteY2" fmla="*/ 36275 h 634030"/>
              <a:gd name="connsiteX3" fmla="*/ 62823 w 215273"/>
              <a:gd name="connsiteY3" fmla="*/ 228892 h 634030"/>
              <a:gd name="connsiteX4" fmla="*/ 117857 w 215273"/>
              <a:gd name="connsiteY4" fmla="*/ 61675 h 634030"/>
              <a:gd name="connsiteX5" fmla="*/ 1440 w 215273"/>
              <a:gd name="connsiteY5" fmla="*/ 491358 h 634030"/>
              <a:gd name="connsiteX6" fmla="*/ 52240 w 215273"/>
              <a:gd name="connsiteY6" fmla="*/ 254292 h 634030"/>
              <a:gd name="connsiteX7" fmla="*/ 43773 w 215273"/>
              <a:gd name="connsiteY7" fmla="*/ 345308 h 634030"/>
              <a:gd name="connsiteX8" fmla="*/ 191940 w 215273"/>
              <a:gd name="connsiteY8" fmla="*/ 633175 h 634030"/>
              <a:gd name="connsiteX9" fmla="*/ 69173 w 215273"/>
              <a:gd name="connsiteY9" fmla="*/ 434208 h 634030"/>
              <a:gd name="connsiteX10" fmla="*/ 105157 w 215273"/>
              <a:gd name="connsiteY10" fmla="*/ 442675 h 634030"/>
              <a:gd name="connsiteX11" fmla="*/ 45890 w 215273"/>
              <a:gd name="connsiteY11" fmla="*/ 226775 h 634030"/>
              <a:gd name="connsiteX12" fmla="*/ 67057 w 215273"/>
              <a:gd name="connsiteY12" fmla="*/ 216192 h 634030"/>
              <a:gd name="connsiteX13" fmla="*/ 94573 w 215273"/>
              <a:gd name="connsiteY13" fmla="*/ 95542 h 634030"/>
              <a:gd name="connsiteX14" fmla="*/ 71290 w 215273"/>
              <a:gd name="connsiteY14" fmla="*/ 112475 h 634030"/>
              <a:gd name="connsiteX15" fmla="*/ 215223 w 215273"/>
              <a:gd name="connsiteY15" fmla="*/ 292 h 63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5273" h="634030">
                <a:moveTo>
                  <a:pt x="215223" y="292"/>
                </a:moveTo>
                <a:cubicBezTo>
                  <a:pt x="218045" y="-5352"/>
                  <a:pt x="100923" y="72611"/>
                  <a:pt x="88223" y="78608"/>
                </a:cubicBezTo>
                <a:cubicBezTo>
                  <a:pt x="75523" y="84605"/>
                  <a:pt x="143256" y="11228"/>
                  <a:pt x="139023" y="36275"/>
                </a:cubicBezTo>
                <a:cubicBezTo>
                  <a:pt x="134790" y="61322"/>
                  <a:pt x="66351" y="224659"/>
                  <a:pt x="62823" y="228892"/>
                </a:cubicBezTo>
                <a:cubicBezTo>
                  <a:pt x="59295" y="233125"/>
                  <a:pt x="128088" y="17931"/>
                  <a:pt x="117857" y="61675"/>
                </a:cubicBezTo>
                <a:cubicBezTo>
                  <a:pt x="107626" y="105419"/>
                  <a:pt x="12376" y="459255"/>
                  <a:pt x="1440" y="491358"/>
                </a:cubicBezTo>
                <a:cubicBezTo>
                  <a:pt x="-9496" y="523461"/>
                  <a:pt x="45184" y="278634"/>
                  <a:pt x="52240" y="254292"/>
                </a:cubicBezTo>
                <a:cubicBezTo>
                  <a:pt x="59295" y="229950"/>
                  <a:pt x="20490" y="282161"/>
                  <a:pt x="43773" y="345308"/>
                </a:cubicBezTo>
                <a:cubicBezTo>
                  <a:pt x="67056" y="408455"/>
                  <a:pt x="187707" y="618358"/>
                  <a:pt x="191940" y="633175"/>
                </a:cubicBezTo>
                <a:cubicBezTo>
                  <a:pt x="196173" y="647992"/>
                  <a:pt x="83637" y="465958"/>
                  <a:pt x="69173" y="434208"/>
                </a:cubicBezTo>
                <a:cubicBezTo>
                  <a:pt x="54709" y="402458"/>
                  <a:pt x="109037" y="477247"/>
                  <a:pt x="105157" y="442675"/>
                </a:cubicBezTo>
                <a:cubicBezTo>
                  <a:pt x="101276" y="408103"/>
                  <a:pt x="52240" y="264522"/>
                  <a:pt x="45890" y="226775"/>
                </a:cubicBezTo>
                <a:cubicBezTo>
                  <a:pt x="39540" y="189028"/>
                  <a:pt x="58943" y="238064"/>
                  <a:pt x="67057" y="216192"/>
                </a:cubicBezTo>
                <a:cubicBezTo>
                  <a:pt x="75171" y="194320"/>
                  <a:pt x="93868" y="112828"/>
                  <a:pt x="94573" y="95542"/>
                </a:cubicBezTo>
                <a:cubicBezTo>
                  <a:pt x="95278" y="78256"/>
                  <a:pt x="55062" y="127645"/>
                  <a:pt x="71290" y="112475"/>
                </a:cubicBezTo>
                <a:cubicBezTo>
                  <a:pt x="87518" y="97305"/>
                  <a:pt x="212401" y="5936"/>
                  <a:pt x="215223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22FB8366-2CE6-4596-925F-3BF53C3B10A6}"/>
              </a:ext>
            </a:extLst>
          </p:cNvPr>
          <p:cNvSpPr/>
          <p:nvPr/>
        </p:nvSpPr>
        <p:spPr>
          <a:xfrm>
            <a:off x="585397" y="4593288"/>
            <a:ext cx="303152" cy="941227"/>
          </a:xfrm>
          <a:custGeom>
            <a:avLst/>
            <a:gdLst>
              <a:gd name="connsiteX0" fmla="*/ 301486 w 303152"/>
              <a:gd name="connsiteY0" fmla="*/ 1995 h 941227"/>
              <a:gd name="connsiteX1" fmla="*/ 5153 w 303152"/>
              <a:gd name="connsiteY1" fmla="*/ 236945 h 941227"/>
              <a:gd name="connsiteX2" fmla="*/ 108870 w 303152"/>
              <a:gd name="connsiteY2" fmla="*/ 167095 h 941227"/>
              <a:gd name="connsiteX3" fmla="*/ 51720 w 303152"/>
              <a:gd name="connsiteY3" fmla="*/ 480362 h 941227"/>
              <a:gd name="connsiteX4" fmla="*/ 75003 w 303152"/>
              <a:gd name="connsiteY4" fmla="*/ 323729 h 941227"/>
              <a:gd name="connsiteX5" fmla="*/ 64420 w 303152"/>
              <a:gd name="connsiteY5" fmla="*/ 842312 h 941227"/>
              <a:gd name="connsiteX6" fmla="*/ 53836 w 303152"/>
              <a:gd name="connsiteY6" fmla="*/ 611595 h 941227"/>
              <a:gd name="connsiteX7" fmla="*/ 49603 w 303152"/>
              <a:gd name="connsiteY7" fmla="*/ 939679 h 941227"/>
              <a:gd name="connsiteX8" fmla="*/ 49603 w 303152"/>
              <a:gd name="connsiteY8" fmla="*/ 448612 h 941227"/>
              <a:gd name="connsiteX9" fmla="*/ 13620 w 303152"/>
              <a:gd name="connsiteY9" fmla="*/ 522695 h 941227"/>
              <a:gd name="connsiteX10" fmla="*/ 11503 w 303152"/>
              <a:gd name="connsiteY10" fmla="*/ 268695 h 941227"/>
              <a:gd name="connsiteX11" fmla="*/ 32670 w 303152"/>
              <a:gd name="connsiteY11" fmla="*/ 281395 h 941227"/>
              <a:gd name="connsiteX12" fmla="*/ 104636 w 303152"/>
              <a:gd name="connsiteY12" fmla="*/ 213662 h 941227"/>
              <a:gd name="connsiteX13" fmla="*/ 36903 w 303152"/>
              <a:gd name="connsiteY13" fmla="*/ 241179 h 941227"/>
              <a:gd name="connsiteX14" fmla="*/ 49603 w 303152"/>
              <a:gd name="connsiteY14" fmla="*/ 211545 h 941227"/>
              <a:gd name="connsiteX15" fmla="*/ 121570 w 303152"/>
              <a:gd name="connsiteY15" fmla="*/ 128995 h 941227"/>
              <a:gd name="connsiteX16" fmla="*/ 301486 w 303152"/>
              <a:gd name="connsiteY16" fmla="*/ 1995 h 94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3152" h="941227">
                <a:moveTo>
                  <a:pt x="301486" y="1995"/>
                </a:moveTo>
                <a:cubicBezTo>
                  <a:pt x="282083" y="19987"/>
                  <a:pt x="37256" y="209428"/>
                  <a:pt x="5153" y="236945"/>
                </a:cubicBezTo>
                <a:cubicBezTo>
                  <a:pt x="-26950" y="264462"/>
                  <a:pt x="101109" y="126526"/>
                  <a:pt x="108870" y="167095"/>
                </a:cubicBezTo>
                <a:cubicBezTo>
                  <a:pt x="116631" y="207665"/>
                  <a:pt x="57364" y="454256"/>
                  <a:pt x="51720" y="480362"/>
                </a:cubicBezTo>
                <a:cubicBezTo>
                  <a:pt x="46076" y="506468"/>
                  <a:pt x="72886" y="263404"/>
                  <a:pt x="75003" y="323729"/>
                </a:cubicBezTo>
                <a:cubicBezTo>
                  <a:pt x="77120" y="384054"/>
                  <a:pt x="67948" y="794334"/>
                  <a:pt x="64420" y="842312"/>
                </a:cubicBezTo>
                <a:cubicBezTo>
                  <a:pt x="60892" y="890290"/>
                  <a:pt x="56305" y="595367"/>
                  <a:pt x="53836" y="611595"/>
                </a:cubicBezTo>
                <a:cubicBezTo>
                  <a:pt x="51367" y="627823"/>
                  <a:pt x="50308" y="966843"/>
                  <a:pt x="49603" y="939679"/>
                </a:cubicBezTo>
                <a:cubicBezTo>
                  <a:pt x="48898" y="912515"/>
                  <a:pt x="55600" y="518109"/>
                  <a:pt x="49603" y="448612"/>
                </a:cubicBezTo>
                <a:cubicBezTo>
                  <a:pt x="43606" y="379115"/>
                  <a:pt x="19970" y="552681"/>
                  <a:pt x="13620" y="522695"/>
                </a:cubicBezTo>
                <a:cubicBezTo>
                  <a:pt x="7270" y="492709"/>
                  <a:pt x="8328" y="308912"/>
                  <a:pt x="11503" y="268695"/>
                </a:cubicBezTo>
                <a:cubicBezTo>
                  <a:pt x="14678" y="228478"/>
                  <a:pt x="17148" y="290567"/>
                  <a:pt x="32670" y="281395"/>
                </a:cubicBezTo>
                <a:cubicBezTo>
                  <a:pt x="48192" y="272223"/>
                  <a:pt x="103931" y="220365"/>
                  <a:pt x="104636" y="213662"/>
                </a:cubicBezTo>
                <a:cubicBezTo>
                  <a:pt x="105341" y="206959"/>
                  <a:pt x="46075" y="241532"/>
                  <a:pt x="36903" y="241179"/>
                </a:cubicBezTo>
                <a:cubicBezTo>
                  <a:pt x="27731" y="240826"/>
                  <a:pt x="35492" y="230242"/>
                  <a:pt x="49603" y="211545"/>
                </a:cubicBezTo>
                <a:cubicBezTo>
                  <a:pt x="63714" y="192848"/>
                  <a:pt x="77825" y="165331"/>
                  <a:pt x="121570" y="128995"/>
                </a:cubicBezTo>
                <a:cubicBezTo>
                  <a:pt x="165315" y="92659"/>
                  <a:pt x="320889" y="-15997"/>
                  <a:pt x="301486" y="1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FEAD6AF1-29C7-4E2E-966E-57B012B8F965}"/>
              </a:ext>
            </a:extLst>
          </p:cNvPr>
          <p:cNvSpPr/>
          <p:nvPr/>
        </p:nvSpPr>
        <p:spPr>
          <a:xfrm>
            <a:off x="520595" y="4542367"/>
            <a:ext cx="268922" cy="848880"/>
          </a:xfrm>
          <a:custGeom>
            <a:avLst/>
            <a:gdLst>
              <a:gd name="connsiteX0" fmla="*/ 268922 w 268922"/>
              <a:gd name="connsiteY0" fmla="*/ 0 h 848880"/>
              <a:gd name="connsiteX1" fmla="*/ 86888 w 268922"/>
              <a:gd name="connsiteY1" fmla="*/ 146050 h 848880"/>
              <a:gd name="connsiteX2" fmla="*/ 169438 w 268922"/>
              <a:gd name="connsiteY2" fmla="*/ 48683 h 848880"/>
              <a:gd name="connsiteX3" fmla="*/ 12805 w 268922"/>
              <a:gd name="connsiteY3" fmla="*/ 298450 h 848880"/>
              <a:gd name="connsiteX4" fmla="*/ 23388 w 268922"/>
              <a:gd name="connsiteY4" fmla="*/ 207433 h 848880"/>
              <a:gd name="connsiteX5" fmla="*/ 2222 w 268922"/>
              <a:gd name="connsiteY5" fmla="*/ 776816 h 848880"/>
              <a:gd name="connsiteX6" fmla="*/ 10688 w 268922"/>
              <a:gd name="connsiteY6" fmla="*/ 537633 h 848880"/>
              <a:gd name="connsiteX7" fmla="*/ 91122 w 268922"/>
              <a:gd name="connsiteY7" fmla="*/ 848783 h 848880"/>
              <a:gd name="connsiteX8" fmla="*/ 53022 w 268922"/>
              <a:gd name="connsiteY8" fmla="*/ 499533 h 848880"/>
              <a:gd name="connsiteX9" fmla="*/ 59372 w 268922"/>
              <a:gd name="connsiteY9" fmla="*/ 569383 h 848880"/>
              <a:gd name="connsiteX10" fmla="*/ 61488 w 268922"/>
              <a:gd name="connsiteY10" fmla="*/ 254000 h 848880"/>
              <a:gd name="connsiteX11" fmla="*/ 48788 w 268922"/>
              <a:gd name="connsiteY11" fmla="*/ 340783 h 848880"/>
              <a:gd name="connsiteX12" fmla="*/ 50905 w 268922"/>
              <a:gd name="connsiteY12" fmla="*/ 143933 h 848880"/>
              <a:gd name="connsiteX13" fmla="*/ 86888 w 268922"/>
              <a:gd name="connsiteY13" fmla="*/ 148166 h 848880"/>
              <a:gd name="connsiteX14" fmla="*/ 268922 w 268922"/>
              <a:gd name="connsiteY14" fmla="*/ 0 h 84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8922" h="848880">
                <a:moveTo>
                  <a:pt x="268922" y="0"/>
                </a:moveTo>
                <a:cubicBezTo>
                  <a:pt x="268922" y="-353"/>
                  <a:pt x="103469" y="137936"/>
                  <a:pt x="86888" y="146050"/>
                </a:cubicBezTo>
                <a:cubicBezTo>
                  <a:pt x="70307" y="154164"/>
                  <a:pt x="181785" y="23283"/>
                  <a:pt x="169438" y="48683"/>
                </a:cubicBezTo>
                <a:cubicBezTo>
                  <a:pt x="157091" y="74083"/>
                  <a:pt x="37147" y="271992"/>
                  <a:pt x="12805" y="298450"/>
                </a:cubicBezTo>
                <a:cubicBezTo>
                  <a:pt x="-11537" y="324908"/>
                  <a:pt x="25152" y="127705"/>
                  <a:pt x="23388" y="207433"/>
                </a:cubicBezTo>
                <a:cubicBezTo>
                  <a:pt x="21624" y="287161"/>
                  <a:pt x="4339" y="721783"/>
                  <a:pt x="2222" y="776816"/>
                </a:cubicBezTo>
                <a:cubicBezTo>
                  <a:pt x="105" y="831849"/>
                  <a:pt x="-4129" y="525639"/>
                  <a:pt x="10688" y="537633"/>
                </a:cubicBezTo>
                <a:cubicBezTo>
                  <a:pt x="25505" y="549627"/>
                  <a:pt x="84066" y="855133"/>
                  <a:pt x="91122" y="848783"/>
                </a:cubicBezTo>
                <a:cubicBezTo>
                  <a:pt x="98178" y="842433"/>
                  <a:pt x="58314" y="546100"/>
                  <a:pt x="53022" y="499533"/>
                </a:cubicBezTo>
                <a:cubicBezTo>
                  <a:pt x="47730" y="452966"/>
                  <a:pt x="57961" y="610305"/>
                  <a:pt x="59372" y="569383"/>
                </a:cubicBezTo>
                <a:cubicBezTo>
                  <a:pt x="60783" y="528461"/>
                  <a:pt x="63252" y="292100"/>
                  <a:pt x="61488" y="254000"/>
                </a:cubicBezTo>
                <a:cubicBezTo>
                  <a:pt x="59724" y="215900"/>
                  <a:pt x="50552" y="359127"/>
                  <a:pt x="48788" y="340783"/>
                </a:cubicBezTo>
                <a:cubicBezTo>
                  <a:pt x="47024" y="322439"/>
                  <a:pt x="44555" y="176036"/>
                  <a:pt x="50905" y="143933"/>
                </a:cubicBezTo>
                <a:cubicBezTo>
                  <a:pt x="57255" y="111830"/>
                  <a:pt x="53021" y="168627"/>
                  <a:pt x="86888" y="148166"/>
                </a:cubicBezTo>
                <a:cubicBezTo>
                  <a:pt x="120755" y="127705"/>
                  <a:pt x="268922" y="353"/>
                  <a:pt x="2689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8FFDCBC1-1C61-4D08-AD56-CE581B4EE38B}"/>
              </a:ext>
            </a:extLst>
          </p:cNvPr>
          <p:cNvSpPr/>
          <p:nvPr/>
        </p:nvSpPr>
        <p:spPr>
          <a:xfrm>
            <a:off x="401946" y="4487333"/>
            <a:ext cx="372817" cy="618852"/>
          </a:xfrm>
          <a:custGeom>
            <a:avLst/>
            <a:gdLst>
              <a:gd name="connsiteX0" fmla="*/ 372754 w 372817"/>
              <a:gd name="connsiteY0" fmla="*/ 0 h 618852"/>
              <a:gd name="connsiteX1" fmla="*/ 112404 w 372817"/>
              <a:gd name="connsiteY1" fmla="*/ 120650 h 618852"/>
              <a:gd name="connsiteX2" fmla="*/ 169554 w 372817"/>
              <a:gd name="connsiteY2" fmla="*/ 91017 h 618852"/>
              <a:gd name="connsiteX3" fmla="*/ 74304 w 372817"/>
              <a:gd name="connsiteY3" fmla="*/ 247650 h 618852"/>
              <a:gd name="connsiteX4" fmla="*/ 114521 w 372817"/>
              <a:gd name="connsiteY4" fmla="*/ 169334 h 618852"/>
              <a:gd name="connsiteX5" fmla="*/ 221 w 372817"/>
              <a:gd name="connsiteY5" fmla="*/ 402167 h 618852"/>
              <a:gd name="connsiteX6" fmla="*/ 84887 w 372817"/>
              <a:gd name="connsiteY6" fmla="*/ 262467 h 618852"/>
              <a:gd name="connsiteX7" fmla="*/ 63721 w 372817"/>
              <a:gd name="connsiteY7" fmla="*/ 368300 h 618852"/>
              <a:gd name="connsiteX8" fmla="*/ 53137 w 372817"/>
              <a:gd name="connsiteY8" fmla="*/ 442384 h 618852"/>
              <a:gd name="connsiteX9" fmla="*/ 53137 w 372817"/>
              <a:gd name="connsiteY9" fmla="*/ 349250 h 618852"/>
              <a:gd name="connsiteX10" fmla="*/ 55254 w 372817"/>
              <a:gd name="connsiteY10" fmla="*/ 563034 h 618852"/>
              <a:gd name="connsiteX11" fmla="*/ 114521 w 372817"/>
              <a:gd name="connsiteY11" fmla="*/ 378884 h 618852"/>
              <a:gd name="connsiteX12" fmla="*/ 74304 w 372817"/>
              <a:gd name="connsiteY12" fmla="*/ 529167 h 618852"/>
              <a:gd name="connsiteX13" fmla="*/ 74304 w 372817"/>
              <a:gd name="connsiteY13" fmla="*/ 372534 h 618852"/>
              <a:gd name="connsiteX14" fmla="*/ 67954 w 372817"/>
              <a:gd name="connsiteY14" fmla="*/ 546100 h 618852"/>
              <a:gd name="connsiteX15" fmla="*/ 76421 w 372817"/>
              <a:gd name="connsiteY15" fmla="*/ 609600 h 618852"/>
              <a:gd name="connsiteX16" fmla="*/ 78537 w 372817"/>
              <a:gd name="connsiteY16" fmla="*/ 357717 h 618852"/>
              <a:gd name="connsiteX17" fmla="*/ 70071 w 372817"/>
              <a:gd name="connsiteY17" fmla="*/ 414867 h 618852"/>
              <a:gd name="connsiteX18" fmla="*/ 99704 w 372817"/>
              <a:gd name="connsiteY18" fmla="*/ 122767 h 618852"/>
              <a:gd name="connsiteX19" fmla="*/ 110287 w 372817"/>
              <a:gd name="connsiteY19" fmla="*/ 167217 h 618852"/>
              <a:gd name="connsiteX20" fmla="*/ 197071 w 372817"/>
              <a:gd name="connsiteY20" fmla="*/ 103717 h 618852"/>
              <a:gd name="connsiteX21" fmla="*/ 137804 w 372817"/>
              <a:gd name="connsiteY21" fmla="*/ 120650 h 618852"/>
              <a:gd name="connsiteX22" fmla="*/ 372754 w 372817"/>
              <a:gd name="connsiteY22" fmla="*/ 0 h 61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2817" h="618852">
                <a:moveTo>
                  <a:pt x="372754" y="0"/>
                </a:moveTo>
                <a:cubicBezTo>
                  <a:pt x="368521" y="0"/>
                  <a:pt x="146271" y="105481"/>
                  <a:pt x="112404" y="120650"/>
                </a:cubicBezTo>
                <a:cubicBezTo>
                  <a:pt x="78537" y="135819"/>
                  <a:pt x="175904" y="69850"/>
                  <a:pt x="169554" y="91017"/>
                </a:cubicBezTo>
                <a:cubicBezTo>
                  <a:pt x="163204" y="112184"/>
                  <a:pt x="83476" y="234597"/>
                  <a:pt x="74304" y="247650"/>
                </a:cubicBezTo>
                <a:cubicBezTo>
                  <a:pt x="65132" y="260703"/>
                  <a:pt x="126868" y="143581"/>
                  <a:pt x="114521" y="169334"/>
                </a:cubicBezTo>
                <a:cubicBezTo>
                  <a:pt x="102174" y="195087"/>
                  <a:pt x="5160" y="386645"/>
                  <a:pt x="221" y="402167"/>
                </a:cubicBezTo>
                <a:cubicBezTo>
                  <a:pt x="-4718" y="417689"/>
                  <a:pt x="74304" y="268111"/>
                  <a:pt x="84887" y="262467"/>
                </a:cubicBezTo>
                <a:cubicBezTo>
                  <a:pt x="95470" y="256823"/>
                  <a:pt x="69013" y="338314"/>
                  <a:pt x="63721" y="368300"/>
                </a:cubicBezTo>
                <a:cubicBezTo>
                  <a:pt x="58429" y="398286"/>
                  <a:pt x="54901" y="445559"/>
                  <a:pt x="53137" y="442384"/>
                </a:cubicBezTo>
                <a:cubicBezTo>
                  <a:pt x="51373" y="439209"/>
                  <a:pt x="52784" y="329142"/>
                  <a:pt x="53137" y="349250"/>
                </a:cubicBezTo>
                <a:cubicBezTo>
                  <a:pt x="53490" y="369358"/>
                  <a:pt x="45023" y="558095"/>
                  <a:pt x="55254" y="563034"/>
                </a:cubicBezTo>
                <a:cubicBezTo>
                  <a:pt x="65485" y="567973"/>
                  <a:pt x="111346" y="384529"/>
                  <a:pt x="114521" y="378884"/>
                </a:cubicBezTo>
                <a:cubicBezTo>
                  <a:pt x="117696" y="373239"/>
                  <a:pt x="81007" y="530225"/>
                  <a:pt x="74304" y="529167"/>
                </a:cubicBezTo>
                <a:cubicBezTo>
                  <a:pt x="67601" y="528109"/>
                  <a:pt x="75362" y="369712"/>
                  <a:pt x="74304" y="372534"/>
                </a:cubicBezTo>
                <a:cubicBezTo>
                  <a:pt x="73246" y="375356"/>
                  <a:pt x="67601" y="506589"/>
                  <a:pt x="67954" y="546100"/>
                </a:cubicBezTo>
                <a:cubicBezTo>
                  <a:pt x="68307" y="585611"/>
                  <a:pt x="74657" y="640997"/>
                  <a:pt x="76421" y="609600"/>
                </a:cubicBezTo>
                <a:cubicBezTo>
                  <a:pt x="78185" y="578203"/>
                  <a:pt x="79595" y="390172"/>
                  <a:pt x="78537" y="357717"/>
                </a:cubicBezTo>
                <a:cubicBezTo>
                  <a:pt x="77479" y="325262"/>
                  <a:pt x="66543" y="454025"/>
                  <a:pt x="70071" y="414867"/>
                </a:cubicBezTo>
                <a:cubicBezTo>
                  <a:pt x="73599" y="375709"/>
                  <a:pt x="93001" y="164042"/>
                  <a:pt x="99704" y="122767"/>
                </a:cubicBezTo>
                <a:cubicBezTo>
                  <a:pt x="106407" y="81492"/>
                  <a:pt x="94059" y="170392"/>
                  <a:pt x="110287" y="167217"/>
                </a:cubicBezTo>
                <a:cubicBezTo>
                  <a:pt x="126515" y="164042"/>
                  <a:pt x="192485" y="111478"/>
                  <a:pt x="197071" y="103717"/>
                </a:cubicBezTo>
                <a:cubicBezTo>
                  <a:pt x="201657" y="95956"/>
                  <a:pt x="106407" y="138289"/>
                  <a:pt x="137804" y="120650"/>
                </a:cubicBezTo>
                <a:cubicBezTo>
                  <a:pt x="169201" y="103011"/>
                  <a:pt x="376987" y="0"/>
                  <a:pt x="3727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6C8C29D7-5FDD-4578-ABCF-A06DC0A92A6D}"/>
              </a:ext>
            </a:extLst>
          </p:cNvPr>
          <p:cNvSpPr/>
          <p:nvPr/>
        </p:nvSpPr>
        <p:spPr>
          <a:xfrm>
            <a:off x="662075" y="5160332"/>
            <a:ext cx="148608" cy="344368"/>
          </a:xfrm>
          <a:custGeom>
            <a:avLst/>
            <a:gdLst>
              <a:gd name="connsiteX0" fmla="*/ 25842 w 148608"/>
              <a:gd name="connsiteY0" fmla="*/ 101 h 344368"/>
              <a:gd name="connsiteX1" fmla="*/ 442 w 148608"/>
              <a:gd name="connsiteY1" fmla="*/ 307018 h 344368"/>
              <a:gd name="connsiteX2" fmla="*/ 11025 w 148608"/>
              <a:gd name="connsiteY2" fmla="*/ 122868 h 344368"/>
              <a:gd name="connsiteX3" fmla="*/ 27958 w 148608"/>
              <a:gd name="connsiteY3" fmla="*/ 315485 h 344368"/>
              <a:gd name="connsiteX4" fmla="*/ 34308 w 148608"/>
              <a:gd name="connsiteY4" fmla="*/ 65718 h 344368"/>
              <a:gd name="connsiteX5" fmla="*/ 78758 w 148608"/>
              <a:gd name="connsiteY5" fmla="*/ 235051 h 344368"/>
              <a:gd name="connsiteX6" fmla="*/ 138025 w 148608"/>
              <a:gd name="connsiteY6" fmla="*/ 343001 h 344368"/>
              <a:gd name="connsiteX7" fmla="*/ 85108 w 148608"/>
              <a:gd name="connsiteY7" fmla="*/ 160968 h 344368"/>
              <a:gd name="connsiteX8" fmla="*/ 148608 w 148608"/>
              <a:gd name="connsiteY8" fmla="*/ 277385 h 344368"/>
              <a:gd name="connsiteX9" fmla="*/ 57592 w 148608"/>
              <a:gd name="connsiteY9" fmla="*/ 108051 h 344368"/>
              <a:gd name="connsiteX10" fmla="*/ 8908 w 148608"/>
              <a:gd name="connsiteY10" fmla="*/ 271035 h 344368"/>
              <a:gd name="connsiteX11" fmla="*/ 25842 w 148608"/>
              <a:gd name="connsiteY11" fmla="*/ 101 h 34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8608" h="344368">
                <a:moveTo>
                  <a:pt x="25842" y="101"/>
                </a:moveTo>
                <a:cubicBezTo>
                  <a:pt x="24431" y="6098"/>
                  <a:pt x="2911" y="286557"/>
                  <a:pt x="442" y="307018"/>
                </a:cubicBezTo>
                <a:cubicBezTo>
                  <a:pt x="-2027" y="327479"/>
                  <a:pt x="6439" y="121457"/>
                  <a:pt x="11025" y="122868"/>
                </a:cubicBezTo>
                <a:cubicBezTo>
                  <a:pt x="15611" y="124279"/>
                  <a:pt x="24078" y="325010"/>
                  <a:pt x="27958" y="315485"/>
                </a:cubicBezTo>
                <a:cubicBezTo>
                  <a:pt x="31838" y="305960"/>
                  <a:pt x="25841" y="79124"/>
                  <a:pt x="34308" y="65718"/>
                </a:cubicBezTo>
                <a:cubicBezTo>
                  <a:pt x="42775" y="52312"/>
                  <a:pt x="61472" y="188837"/>
                  <a:pt x="78758" y="235051"/>
                </a:cubicBezTo>
                <a:cubicBezTo>
                  <a:pt x="96044" y="281265"/>
                  <a:pt x="136967" y="355348"/>
                  <a:pt x="138025" y="343001"/>
                </a:cubicBezTo>
                <a:cubicBezTo>
                  <a:pt x="139083" y="330654"/>
                  <a:pt x="83344" y="171904"/>
                  <a:pt x="85108" y="160968"/>
                </a:cubicBezTo>
                <a:cubicBezTo>
                  <a:pt x="86872" y="150032"/>
                  <a:pt x="148608" y="277385"/>
                  <a:pt x="148608" y="277385"/>
                </a:cubicBezTo>
                <a:cubicBezTo>
                  <a:pt x="144022" y="268566"/>
                  <a:pt x="80875" y="109109"/>
                  <a:pt x="57592" y="108051"/>
                </a:cubicBezTo>
                <a:cubicBezTo>
                  <a:pt x="34309" y="106993"/>
                  <a:pt x="13847" y="285146"/>
                  <a:pt x="8908" y="271035"/>
                </a:cubicBezTo>
                <a:cubicBezTo>
                  <a:pt x="3969" y="256924"/>
                  <a:pt x="27253" y="-5896"/>
                  <a:pt x="25842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CE500C9F-DD6B-4B7F-85AA-ABF125F919D4}"/>
              </a:ext>
            </a:extLst>
          </p:cNvPr>
          <p:cNvSpPr/>
          <p:nvPr/>
        </p:nvSpPr>
        <p:spPr>
          <a:xfrm>
            <a:off x="461422" y="4300882"/>
            <a:ext cx="283793" cy="327077"/>
          </a:xfrm>
          <a:custGeom>
            <a:avLst/>
            <a:gdLst>
              <a:gd name="connsiteX0" fmla="*/ 283645 w 283793"/>
              <a:gd name="connsiteY0" fmla="*/ 118718 h 327077"/>
              <a:gd name="connsiteX1" fmla="*/ 59278 w 283793"/>
              <a:gd name="connsiteY1" fmla="*/ 184335 h 327077"/>
              <a:gd name="connsiteX2" fmla="*/ 127011 w 283793"/>
              <a:gd name="connsiteY2" fmla="*/ 173751 h 327077"/>
              <a:gd name="connsiteX3" fmla="*/ 8478 w 283793"/>
              <a:gd name="connsiteY3" fmla="*/ 294401 h 327077"/>
              <a:gd name="connsiteX4" fmla="*/ 74095 w 283793"/>
              <a:gd name="connsiteY4" fmla="*/ 224551 h 327077"/>
              <a:gd name="connsiteX5" fmla="*/ 11 w 283793"/>
              <a:gd name="connsiteY5" fmla="*/ 324035 h 327077"/>
              <a:gd name="connsiteX6" fmla="*/ 80445 w 283793"/>
              <a:gd name="connsiteY6" fmla="*/ 84851 h 327077"/>
              <a:gd name="connsiteX7" fmla="*/ 25411 w 283793"/>
              <a:gd name="connsiteY7" fmla="*/ 260535 h 327077"/>
              <a:gd name="connsiteX8" fmla="*/ 165111 w 283793"/>
              <a:gd name="connsiteY8" fmla="*/ 2301 h 327077"/>
              <a:gd name="connsiteX9" fmla="*/ 95261 w 283793"/>
              <a:gd name="connsiteY9" fmla="*/ 133535 h 327077"/>
              <a:gd name="connsiteX10" fmla="*/ 283645 w 283793"/>
              <a:gd name="connsiteY10" fmla="*/ 118718 h 3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3793" h="327077">
                <a:moveTo>
                  <a:pt x="283645" y="118718"/>
                </a:moveTo>
                <a:cubicBezTo>
                  <a:pt x="277648" y="127185"/>
                  <a:pt x="85384" y="175163"/>
                  <a:pt x="59278" y="184335"/>
                </a:cubicBezTo>
                <a:cubicBezTo>
                  <a:pt x="33172" y="193507"/>
                  <a:pt x="135478" y="155407"/>
                  <a:pt x="127011" y="173751"/>
                </a:cubicBezTo>
                <a:cubicBezTo>
                  <a:pt x="118544" y="192095"/>
                  <a:pt x="17297" y="285934"/>
                  <a:pt x="8478" y="294401"/>
                </a:cubicBezTo>
                <a:cubicBezTo>
                  <a:pt x="-341" y="302868"/>
                  <a:pt x="75506" y="219612"/>
                  <a:pt x="74095" y="224551"/>
                </a:cubicBezTo>
                <a:cubicBezTo>
                  <a:pt x="72684" y="229490"/>
                  <a:pt x="-1047" y="347318"/>
                  <a:pt x="11" y="324035"/>
                </a:cubicBezTo>
                <a:cubicBezTo>
                  <a:pt x="1069" y="300752"/>
                  <a:pt x="76212" y="95434"/>
                  <a:pt x="80445" y="84851"/>
                </a:cubicBezTo>
                <a:cubicBezTo>
                  <a:pt x="84678" y="74268"/>
                  <a:pt x="11300" y="274293"/>
                  <a:pt x="25411" y="260535"/>
                </a:cubicBezTo>
                <a:cubicBezTo>
                  <a:pt x="39522" y="246777"/>
                  <a:pt x="153469" y="23468"/>
                  <a:pt x="165111" y="2301"/>
                </a:cubicBezTo>
                <a:cubicBezTo>
                  <a:pt x="176753" y="-18866"/>
                  <a:pt x="78328" y="112368"/>
                  <a:pt x="95261" y="133535"/>
                </a:cubicBezTo>
                <a:cubicBezTo>
                  <a:pt x="112194" y="154702"/>
                  <a:pt x="289642" y="110251"/>
                  <a:pt x="283645" y="118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2AD8029D-A49F-4E08-A9BF-FB0636863A7F}"/>
              </a:ext>
            </a:extLst>
          </p:cNvPr>
          <p:cNvSpPr/>
          <p:nvPr/>
        </p:nvSpPr>
        <p:spPr>
          <a:xfrm>
            <a:off x="463550" y="4207382"/>
            <a:ext cx="275929" cy="307468"/>
          </a:xfrm>
          <a:custGeom>
            <a:avLst/>
            <a:gdLst>
              <a:gd name="connsiteX0" fmla="*/ 241300 w 275929"/>
              <a:gd name="connsiteY0" fmla="*/ 159301 h 307468"/>
              <a:gd name="connsiteX1" fmla="*/ 114300 w 275929"/>
              <a:gd name="connsiteY1" fmla="*/ 112735 h 307468"/>
              <a:gd name="connsiteX2" fmla="*/ 150283 w 275929"/>
              <a:gd name="connsiteY2" fmla="*/ 144485 h 307468"/>
              <a:gd name="connsiteX3" fmla="*/ 40217 w 275929"/>
              <a:gd name="connsiteY3" fmla="*/ 203751 h 307468"/>
              <a:gd name="connsiteX4" fmla="*/ 107950 w 275929"/>
              <a:gd name="connsiteY4" fmla="*/ 178351 h 307468"/>
              <a:gd name="connsiteX5" fmla="*/ 0 w 275929"/>
              <a:gd name="connsiteY5" fmla="*/ 307468 h 307468"/>
              <a:gd name="connsiteX6" fmla="*/ 110067 w 275929"/>
              <a:gd name="connsiteY6" fmla="*/ 180468 h 307468"/>
              <a:gd name="connsiteX7" fmla="*/ 93133 w 275929"/>
              <a:gd name="connsiteY7" fmla="*/ 224918 h 307468"/>
              <a:gd name="connsiteX8" fmla="*/ 143933 w 275929"/>
              <a:gd name="connsiteY8" fmla="*/ 85218 h 307468"/>
              <a:gd name="connsiteX9" fmla="*/ 173567 w 275929"/>
              <a:gd name="connsiteY9" fmla="*/ 123318 h 307468"/>
              <a:gd name="connsiteX10" fmla="*/ 182033 w 275929"/>
              <a:gd name="connsiteY10" fmla="*/ 551 h 307468"/>
              <a:gd name="connsiteX11" fmla="*/ 184150 w 275929"/>
              <a:gd name="connsiteY11" fmla="*/ 85218 h 307468"/>
              <a:gd name="connsiteX12" fmla="*/ 270933 w 275929"/>
              <a:gd name="connsiteY12" fmla="*/ 248201 h 307468"/>
              <a:gd name="connsiteX13" fmla="*/ 241300 w 275929"/>
              <a:gd name="connsiteY13" fmla="*/ 159301 h 30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929" h="307468">
                <a:moveTo>
                  <a:pt x="241300" y="159301"/>
                </a:moveTo>
                <a:cubicBezTo>
                  <a:pt x="215195" y="136723"/>
                  <a:pt x="129469" y="115204"/>
                  <a:pt x="114300" y="112735"/>
                </a:cubicBezTo>
                <a:cubicBezTo>
                  <a:pt x="99130" y="110266"/>
                  <a:pt x="162630" y="129316"/>
                  <a:pt x="150283" y="144485"/>
                </a:cubicBezTo>
                <a:cubicBezTo>
                  <a:pt x="137936" y="159654"/>
                  <a:pt x="47272" y="198107"/>
                  <a:pt x="40217" y="203751"/>
                </a:cubicBezTo>
                <a:cubicBezTo>
                  <a:pt x="33162" y="209395"/>
                  <a:pt x="114653" y="161065"/>
                  <a:pt x="107950" y="178351"/>
                </a:cubicBezTo>
                <a:cubicBezTo>
                  <a:pt x="101247" y="195637"/>
                  <a:pt x="-353" y="307115"/>
                  <a:pt x="0" y="307468"/>
                </a:cubicBezTo>
                <a:cubicBezTo>
                  <a:pt x="353" y="307821"/>
                  <a:pt x="94545" y="194226"/>
                  <a:pt x="110067" y="180468"/>
                </a:cubicBezTo>
                <a:cubicBezTo>
                  <a:pt x="125589" y="166710"/>
                  <a:pt x="87489" y="240793"/>
                  <a:pt x="93133" y="224918"/>
                </a:cubicBezTo>
                <a:cubicBezTo>
                  <a:pt x="98777" y="209043"/>
                  <a:pt x="130527" y="102151"/>
                  <a:pt x="143933" y="85218"/>
                </a:cubicBezTo>
                <a:cubicBezTo>
                  <a:pt x="157339" y="68285"/>
                  <a:pt x="167217" y="137429"/>
                  <a:pt x="173567" y="123318"/>
                </a:cubicBezTo>
                <a:cubicBezTo>
                  <a:pt x="179917" y="109207"/>
                  <a:pt x="180269" y="6901"/>
                  <a:pt x="182033" y="551"/>
                </a:cubicBezTo>
                <a:cubicBezTo>
                  <a:pt x="183797" y="-5799"/>
                  <a:pt x="169333" y="43943"/>
                  <a:pt x="184150" y="85218"/>
                </a:cubicBezTo>
                <a:cubicBezTo>
                  <a:pt x="198967" y="126493"/>
                  <a:pt x="256822" y="233384"/>
                  <a:pt x="270933" y="248201"/>
                </a:cubicBezTo>
                <a:cubicBezTo>
                  <a:pt x="285044" y="263018"/>
                  <a:pt x="267405" y="181879"/>
                  <a:pt x="241300" y="159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659EF90C-7E3F-4FB8-B2EE-43CDB5E8567E}"/>
              </a:ext>
            </a:extLst>
          </p:cNvPr>
          <p:cNvSpPr/>
          <p:nvPr/>
        </p:nvSpPr>
        <p:spPr>
          <a:xfrm>
            <a:off x="554793" y="4383035"/>
            <a:ext cx="200965" cy="307493"/>
          </a:xfrm>
          <a:custGeom>
            <a:avLst/>
            <a:gdLst>
              <a:gd name="connsiteX0" fmla="*/ 200857 w 200965"/>
              <a:gd name="connsiteY0" fmla="*/ 87365 h 307493"/>
              <a:gd name="connsiteX1" fmla="*/ 88674 w 200965"/>
              <a:gd name="connsiteY1" fmla="*/ 146632 h 307493"/>
              <a:gd name="connsiteX2" fmla="*/ 122540 w 200965"/>
              <a:gd name="connsiteY2" fmla="*/ 93715 h 307493"/>
              <a:gd name="connsiteX3" fmla="*/ 1890 w 200965"/>
              <a:gd name="connsiteY3" fmla="*/ 248232 h 307493"/>
              <a:gd name="connsiteX4" fmla="*/ 46340 w 200965"/>
              <a:gd name="connsiteY4" fmla="*/ 142398 h 307493"/>
              <a:gd name="connsiteX5" fmla="*/ 12474 w 200965"/>
              <a:gd name="connsiteY5" fmla="*/ 305382 h 307493"/>
              <a:gd name="connsiteX6" fmla="*/ 95024 w 200965"/>
              <a:gd name="connsiteY6" fmla="*/ 2698 h 307493"/>
              <a:gd name="connsiteX7" fmla="*/ 82324 w 200965"/>
              <a:gd name="connsiteY7" fmla="*/ 152982 h 307493"/>
              <a:gd name="connsiteX8" fmla="*/ 107724 w 200965"/>
              <a:gd name="connsiteY8" fmla="*/ 85248 h 307493"/>
              <a:gd name="connsiteX9" fmla="*/ 109840 w 200965"/>
              <a:gd name="connsiteY9" fmla="*/ 136048 h 307493"/>
              <a:gd name="connsiteX10" fmla="*/ 200857 w 200965"/>
              <a:gd name="connsiteY10" fmla="*/ 87365 h 30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965" h="307493">
                <a:moveTo>
                  <a:pt x="200857" y="87365"/>
                </a:moveTo>
                <a:cubicBezTo>
                  <a:pt x="197329" y="89129"/>
                  <a:pt x="101727" y="145574"/>
                  <a:pt x="88674" y="146632"/>
                </a:cubicBezTo>
                <a:cubicBezTo>
                  <a:pt x="75621" y="147690"/>
                  <a:pt x="137004" y="76782"/>
                  <a:pt x="122540" y="93715"/>
                </a:cubicBezTo>
                <a:cubicBezTo>
                  <a:pt x="108076" y="110648"/>
                  <a:pt x="14590" y="240118"/>
                  <a:pt x="1890" y="248232"/>
                </a:cubicBezTo>
                <a:cubicBezTo>
                  <a:pt x="-10810" y="256346"/>
                  <a:pt x="44576" y="132873"/>
                  <a:pt x="46340" y="142398"/>
                </a:cubicBezTo>
                <a:cubicBezTo>
                  <a:pt x="48104" y="151923"/>
                  <a:pt x="4360" y="328665"/>
                  <a:pt x="12474" y="305382"/>
                </a:cubicBezTo>
                <a:cubicBezTo>
                  <a:pt x="20588" y="282099"/>
                  <a:pt x="83382" y="28098"/>
                  <a:pt x="95024" y="2698"/>
                </a:cubicBezTo>
                <a:cubicBezTo>
                  <a:pt x="106666" y="-22702"/>
                  <a:pt x="80207" y="139224"/>
                  <a:pt x="82324" y="152982"/>
                </a:cubicBezTo>
                <a:cubicBezTo>
                  <a:pt x="84441" y="166740"/>
                  <a:pt x="103138" y="88070"/>
                  <a:pt x="107724" y="85248"/>
                </a:cubicBezTo>
                <a:cubicBezTo>
                  <a:pt x="112310" y="82426"/>
                  <a:pt x="98551" y="134990"/>
                  <a:pt x="109840" y="136048"/>
                </a:cubicBezTo>
                <a:cubicBezTo>
                  <a:pt x="121129" y="137106"/>
                  <a:pt x="204385" y="85601"/>
                  <a:pt x="200857" y="87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E02DA498-3B29-4E93-AE0D-4FA363588CF9}"/>
              </a:ext>
            </a:extLst>
          </p:cNvPr>
          <p:cNvSpPr/>
          <p:nvPr/>
        </p:nvSpPr>
        <p:spPr>
          <a:xfrm>
            <a:off x="622273" y="4574556"/>
            <a:ext cx="241870" cy="145709"/>
          </a:xfrm>
          <a:custGeom>
            <a:avLst/>
            <a:gdLst>
              <a:gd name="connsiteX0" fmla="*/ 239210 w 241870"/>
              <a:gd name="connsiteY0" fmla="*/ 3794 h 145709"/>
              <a:gd name="connsiteX1" fmla="*/ 23310 w 241870"/>
              <a:gd name="connsiteY1" fmla="*/ 84227 h 145709"/>
              <a:gd name="connsiteX2" fmla="*/ 122794 w 241870"/>
              <a:gd name="connsiteY2" fmla="*/ 46127 h 145709"/>
              <a:gd name="connsiteX3" fmla="*/ 27 w 241870"/>
              <a:gd name="connsiteY3" fmla="*/ 145611 h 145709"/>
              <a:gd name="connsiteX4" fmla="*/ 135494 w 241870"/>
              <a:gd name="connsiteY4" fmla="*/ 24961 h 145709"/>
              <a:gd name="connsiteX5" fmla="*/ 239210 w 241870"/>
              <a:gd name="connsiteY5" fmla="*/ 3794 h 14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870" h="145709">
                <a:moveTo>
                  <a:pt x="239210" y="3794"/>
                </a:moveTo>
                <a:cubicBezTo>
                  <a:pt x="220513" y="13672"/>
                  <a:pt x="42713" y="77172"/>
                  <a:pt x="23310" y="84227"/>
                </a:cubicBezTo>
                <a:cubicBezTo>
                  <a:pt x="3907" y="91282"/>
                  <a:pt x="126674" y="35896"/>
                  <a:pt x="122794" y="46127"/>
                </a:cubicBezTo>
                <a:cubicBezTo>
                  <a:pt x="118914" y="56358"/>
                  <a:pt x="-2090" y="149139"/>
                  <a:pt x="27" y="145611"/>
                </a:cubicBezTo>
                <a:cubicBezTo>
                  <a:pt x="2144" y="142083"/>
                  <a:pt x="97747" y="45775"/>
                  <a:pt x="135494" y="24961"/>
                </a:cubicBezTo>
                <a:cubicBezTo>
                  <a:pt x="173241" y="4147"/>
                  <a:pt x="257907" y="-6084"/>
                  <a:pt x="239210" y="3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6AFAF85F-A3CC-499D-9839-84189543204B}"/>
              </a:ext>
            </a:extLst>
          </p:cNvPr>
          <p:cNvSpPr/>
          <p:nvPr/>
        </p:nvSpPr>
        <p:spPr>
          <a:xfrm>
            <a:off x="851494" y="4351728"/>
            <a:ext cx="251655" cy="337173"/>
          </a:xfrm>
          <a:custGeom>
            <a:avLst/>
            <a:gdLst>
              <a:gd name="connsiteX0" fmla="*/ 1523 w 251655"/>
              <a:gd name="connsiteY0" fmla="*/ 332455 h 337173"/>
              <a:gd name="connsiteX1" fmla="*/ 79839 w 251655"/>
              <a:gd name="connsiteY1" fmla="*/ 31889 h 337173"/>
              <a:gd name="connsiteX2" fmla="*/ 62906 w 251655"/>
              <a:gd name="connsiteY2" fmla="*/ 144072 h 337173"/>
              <a:gd name="connsiteX3" fmla="*/ 98889 w 251655"/>
              <a:gd name="connsiteY3" fmla="*/ 61522 h 337173"/>
              <a:gd name="connsiteX4" fmla="*/ 251289 w 251655"/>
              <a:gd name="connsiteY4" fmla="*/ 67872 h 337173"/>
              <a:gd name="connsiteX5" fmla="*/ 50206 w 251655"/>
              <a:gd name="connsiteY5" fmla="*/ 86922 h 337173"/>
              <a:gd name="connsiteX6" fmla="*/ 198373 w 251655"/>
              <a:gd name="connsiteY6" fmla="*/ 65755 h 337173"/>
              <a:gd name="connsiteX7" fmla="*/ 141223 w 251655"/>
              <a:gd name="connsiteY7" fmla="*/ 50939 h 337173"/>
              <a:gd name="connsiteX8" fmla="*/ 168739 w 251655"/>
              <a:gd name="connsiteY8" fmla="*/ 57289 h 337173"/>
              <a:gd name="connsiteX9" fmla="*/ 50206 w 251655"/>
              <a:gd name="connsiteY9" fmla="*/ 139 h 337173"/>
              <a:gd name="connsiteX10" fmla="*/ 50206 w 251655"/>
              <a:gd name="connsiteY10" fmla="*/ 76339 h 337173"/>
              <a:gd name="connsiteX11" fmla="*/ 29039 w 251655"/>
              <a:gd name="connsiteY11" fmla="*/ 207572 h 337173"/>
              <a:gd name="connsiteX12" fmla="*/ 1523 w 251655"/>
              <a:gd name="connsiteY12" fmla="*/ 332455 h 33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55" h="337173">
                <a:moveTo>
                  <a:pt x="1523" y="332455"/>
                </a:moveTo>
                <a:cubicBezTo>
                  <a:pt x="9990" y="303174"/>
                  <a:pt x="69609" y="63286"/>
                  <a:pt x="79839" y="31889"/>
                </a:cubicBezTo>
                <a:cubicBezTo>
                  <a:pt x="90070" y="492"/>
                  <a:pt x="59731" y="139133"/>
                  <a:pt x="62906" y="144072"/>
                </a:cubicBezTo>
                <a:cubicBezTo>
                  <a:pt x="66081" y="149011"/>
                  <a:pt x="67492" y="74222"/>
                  <a:pt x="98889" y="61522"/>
                </a:cubicBezTo>
                <a:cubicBezTo>
                  <a:pt x="130286" y="48822"/>
                  <a:pt x="259403" y="63639"/>
                  <a:pt x="251289" y="67872"/>
                </a:cubicBezTo>
                <a:cubicBezTo>
                  <a:pt x="243175" y="72105"/>
                  <a:pt x="59025" y="87275"/>
                  <a:pt x="50206" y="86922"/>
                </a:cubicBezTo>
                <a:cubicBezTo>
                  <a:pt x="41387" y="86569"/>
                  <a:pt x="183204" y="71752"/>
                  <a:pt x="198373" y="65755"/>
                </a:cubicBezTo>
                <a:cubicBezTo>
                  <a:pt x="213542" y="59758"/>
                  <a:pt x="146162" y="52350"/>
                  <a:pt x="141223" y="50939"/>
                </a:cubicBezTo>
                <a:cubicBezTo>
                  <a:pt x="136284" y="49528"/>
                  <a:pt x="183909" y="65756"/>
                  <a:pt x="168739" y="57289"/>
                </a:cubicBezTo>
                <a:cubicBezTo>
                  <a:pt x="153570" y="48822"/>
                  <a:pt x="69961" y="-3036"/>
                  <a:pt x="50206" y="139"/>
                </a:cubicBezTo>
                <a:cubicBezTo>
                  <a:pt x="30451" y="3314"/>
                  <a:pt x="53734" y="41767"/>
                  <a:pt x="50206" y="76339"/>
                </a:cubicBezTo>
                <a:cubicBezTo>
                  <a:pt x="46678" y="110911"/>
                  <a:pt x="35742" y="168414"/>
                  <a:pt x="29039" y="207572"/>
                </a:cubicBezTo>
                <a:cubicBezTo>
                  <a:pt x="22336" y="246730"/>
                  <a:pt x="-6944" y="361736"/>
                  <a:pt x="1523" y="332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92B5E36B-0336-4EB0-8C49-73828ED9B5F6}"/>
              </a:ext>
            </a:extLst>
          </p:cNvPr>
          <p:cNvSpPr/>
          <p:nvPr/>
        </p:nvSpPr>
        <p:spPr>
          <a:xfrm>
            <a:off x="813763" y="4190542"/>
            <a:ext cx="552527" cy="337668"/>
          </a:xfrm>
          <a:custGeom>
            <a:avLst/>
            <a:gdLst>
              <a:gd name="connsiteX0" fmla="*/ 1154 w 552527"/>
              <a:gd name="connsiteY0" fmla="*/ 337008 h 337668"/>
              <a:gd name="connsiteX1" fmla="*/ 155670 w 552527"/>
              <a:gd name="connsiteY1" fmla="*/ 38558 h 337668"/>
              <a:gd name="connsiteX2" fmla="*/ 109104 w 552527"/>
              <a:gd name="connsiteY2" fmla="*/ 116875 h 337668"/>
              <a:gd name="connsiteX3" fmla="*/ 551487 w 552527"/>
              <a:gd name="connsiteY3" fmla="*/ 458 h 337668"/>
              <a:gd name="connsiteX4" fmla="*/ 233987 w 552527"/>
              <a:gd name="connsiteY4" fmla="*/ 76658 h 337668"/>
              <a:gd name="connsiteX5" fmla="*/ 308070 w 552527"/>
              <a:gd name="connsiteY5" fmla="*/ 85125 h 337668"/>
              <a:gd name="connsiteX6" fmla="*/ 96404 w 552527"/>
              <a:gd name="connsiteY6" fmla="*/ 118991 h 337668"/>
              <a:gd name="connsiteX7" fmla="*/ 1154 w 552527"/>
              <a:gd name="connsiteY7" fmla="*/ 337008 h 33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527" h="337668">
                <a:moveTo>
                  <a:pt x="1154" y="337008"/>
                </a:moveTo>
                <a:cubicBezTo>
                  <a:pt x="11032" y="323603"/>
                  <a:pt x="137678" y="75247"/>
                  <a:pt x="155670" y="38558"/>
                </a:cubicBezTo>
                <a:cubicBezTo>
                  <a:pt x="173662" y="1869"/>
                  <a:pt x="43135" y="123225"/>
                  <a:pt x="109104" y="116875"/>
                </a:cubicBezTo>
                <a:cubicBezTo>
                  <a:pt x="175073" y="110525"/>
                  <a:pt x="530673" y="7161"/>
                  <a:pt x="551487" y="458"/>
                </a:cubicBezTo>
                <a:cubicBezTo>
                  <a:pt x="572301" y="-6245"/>
                  <a:pt x="274557" y="62547"/>
                  <a:pt x="233987" y="76658"/>
                </a:cubicBezTo>
                <a:cubicBezTo>
                  <a:pt x="193417" y="90769"/>
                  <a:pt x="331000" y="78070"/>
                  <a:pt x="308070" y="85125"/>
                </a:cubicBezTo>
                <a:cubicBezTo>
                  <a:pt x="285140" y="92180"/>
                  <a:pt x="146146" y="82302"/>
                  <a:pt x="96404" y="118991"/>
                </a:cubicBezTo>
                <a:cubicBezTo>
                  <a:pt x="46662" y="155680"/>
                  <a:pt x="-8724" y="350413"/>
                  <a:pt x="1154" y="337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BF82F8E9-DA8F-47CD-9795-8EBD4691BBC9}"/>
              </a:ext>
            </a:extLst>
          </p:cNvPr>
          <p:cNvSpPr/>
          <p:nvPr/>
        </p:nvSpPr>
        <p:spPr>
          <a:xfrm>
            <a:off x="761738" y="4128574"/>
            <a:ext cx="421168" cy="404507"/>
          </a:xfrm>
          <a:custGeom>
            <a:avLst/>
            <a:gdLst>
              <a:gd name="connsiteX0" fmla="*/ 2379 w 421168"/>
              <a:gd name="connsiteY0" fmla="*/ 403209 h 404507"/>
              <a:gd name="connsiteX1" fmla="*/ 116679 w 421168"/>
              <a:gd name="connsiteY1" fmla="*/ 37026 h 404507"/>
              <a:gd name="connsiteX2" fmla="*/ 80695 w 421168"/>
              <a:gd name="connsiteY2" fmla="*/ 263509 h 404507"/>
              <a:gd name="connsiteX3" fmla="*/ 51062 w 421168"/>
              <a:gd name="connsiteY3" fmla="*/ 138626 h 404507"/>
              <a:gd name="connsiteX4" fmla="*/ 34129 w 421168"/>
              <a:gd name="connsiteY4" fmla="*/ 280443 h 404507"/>
              <a:gd name="connsiteX5" fmla="*/ 114562 w 421168"/>
              <a:gd name="connsiteY5" fmla="*/ 79359 h 404507"/>
              <a:gd name="connsiteX6" fmla="*/ 419362 w 421168"/>
              <a:gd name="connsiteY6" fmla="*/ 1043 h 404507"/>
              <a:gd name="connsiteX7" fmla="*/ 243679 w 421168"/>
              <a:gd name="connsiteY7" fmla="*/ 34909 h 404507"/>
              <a:gd name="connsiteX8" fmla="*/ 300829 w 421168"/>
              <a:gd name="connsiteY8" fmla="*/ 43376 h 404507"/>
              <a:gd name="connsiteX9" fmla="*/ 93395 w 421168"/>
              <a:gd name="connsiteY9" fmla="*/ 79359 h 404507"/>
              <a:gd name="connsiteX10" fmla="*/ 4495 w 421168"/>
              <a:gd name="connsiteY10" fmla="*/ 227526 h 404507"/>
              <a:gd name="connsiteX11" fmla="*/ 36245 w 421168"/>
              <a:gd name="connsiteY11" fmla="*/ 161909 h 404507"/>
              <a:gd name="connsiteX12" fmla="*/ 2379 w 421168"/>
              <a:gd name="connsiteY12" fmla="*/ 403209 h 40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1168" h="404507">
                <a:moveTo>
                  <a:pt x="2379" y="403209"/>
                </a:moveTo>
                <a:cubicBezTo>
                  <a:pt x="15785" y="382395"/>
                  <a:pt x="103626" y="60309"/>
                  <a:pt x="116679" y="37026"/>
                </a:cubicBezTo>
                <a:cubicBezTo>
                  <a:pt x="129732" y="13743"/>
                  <a:pt x="91631" y="246576"/>
                  <a:pt x="80695" y="263509"/>
                </a:cubicBezTo>
                <a:cubicBezTo>
                  <a:pt x="69759" y="280442"/>
                  <a:pt x="58823" y="135804"/>
                  <a:pt x="51062" y="138626"/>
                </a:cubicBezTo>
                <a:cubicBezTo>
                  <a:pt x="43301" y="141448"/>
                  <a:pt x="23546" y="290321"/>
                  <a:pt x="34129" y="280443"/>
                </a:cubicBezTo>
                <a:cubicBezTo>
                  <a:pt x="44712" y="270565"/>
                  <a:pt x="50357" y="125926"/>
                  <a:pt x="114562" y="79359"/>
                </a:cubicBezTo>
                <a:cubicBezTo>
                  <a:pt x="178768" y="32792"/>
                  <a:pt x="397843" y="8451"/>
                  <a:pt x="419362" y="1043"/>
                </a:cubicBezTo>
                <a:cubicBezTo>
                  <a:pt x="440881" y="-6365"/>
                  <a:pt x="263435" y="27853"/>
                  <a:pt x="243679" y="34909"/>
                </a:cubicBezTo>
                <a:cubicBezTo>
                  <a:pt x="223924" y="41964"/>
                  <a:pt x="325876" y="35968"/>
                  <a:pt x="300829" y="43376"/>
                </a:cubicBezTo>
                <a:cubicBezTo>
                  <a:pt x="275782" y="50784"/>
                  <a:pt x="142784" y="48667"/>
                  <a:pt x="93395" y="79359"/>
                </a:cubicBezTo>
                <a:cubicBezTo>
                  <a:pt x="44006" y="110051"/>
                  <a:pt x="14020" y="213768"/>
                  <a:pt x="4495" y="227526"/>
                </a:cubicBezTo>
                <a:cubicBezTo>
                  <a:pt x="-5030" y="241284"/>
                  <a:pt x="35892" y="135804"/>
                  <a:pt x="36245" y="161909"/>
                </a:cubicBezTo>
                <a:cubicBezTo>
                  <a:pt x="36598" y="188014"/>
                  <a:pt x="-11027" y="424023"/>
                  <a:pt x="2379" y="403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CDC2DD65-0969-4EB1-80CA-DAD1F6C75FBC}"/>
              </a:ext>
            </a:extLst>
          </p:cNvPr>
          <p:cNvSpPr/>
          <p:nvPr/>
        </p:nvSpPr>
        <p:spPr>
          <a:xfrm>
            <a:off x="1039275" y="4285651"/>
            <a:ext cx="458975" cy="241936"/>
          </a:xfrm>
          <a:custGeom>
            <a:avLst/>
            <a:gdLst>
              <a:gd name="connsiteX0" fmla="*/ 8 w 458975"/>
              <a:gd name="connsiteY0" fmla="*/ 241899 h 241936"/>
              <a:gd name="connsiteX1" fmla="*/ 112192 w 458975"/>
              <a:gd name="connsiteY1" fmla="*/ 38699 h 241936"/>
              <a:gd name="connsiteX2" fmla="*/ 76208 w 458975"/>
              <a:gd name="connsiteY2" fmla="*/ 186866 h 241936"/>
              <a:gd name="connsiteX3" fmla="*/ 118542 w 458975"/>
              <a:gd name="connsiteY3" fmla="*/ 15416 h 241936"/>
              <a:gd name="connsiteX4" fmla="*/ 44458 w 458975"/>
              <a:gd name="connsiteY4" fmla="*/ 129716 h 241936"/>
              <a:gd name="connsiteX5" fmla="*/ 110075 w 458975"/>
              <a:gd name="connsiteY5" fmla="*/ 23882 h 241936"/>
              <a:gd name="connsiteX6" fmla="*/ 247658 w 458975"/>
              <a:gd name="connsiteY6" fmla="*/ 15416 h 241936"/>
              <a:gd name="connsiteX7" fmla="*/ 107958 w 458975"/>
              <a:gd name="connsiteY7" fmla="*/ 19649 h 241936"/>
              <a:gd name="connsiteX8" fmla="*/ 457208 w 458975"/>
              <a:gd name="connsiteY8" fmla="*/ 13299 h 241936"/>
              <a:gd name="connsiteX9" fmla="*/ 247658 w 458975"/>
              <a:gd name="connsiteY9" fmla="*/ 599 h 241936"/>
              <a:gd name="connsiteX10" fmla="*/ 345025 w 458975"/>
              <a:gd name="connsiteY10" fmla="*/ 34466 h 241936"/>
              <a:gd name="connsiteX11" fmla="*/ 131242 w 458975"/>
              <a:gd name="connsiteY11" fmla="*/ 57749 h 241936"/>
              <a:gd name="connsiteX12" fmla="*/ 52925 w 458975"/>
              <a:gd name="connsiteY12" fmla="*/ 61982 h 241936"/>
              <a:gd name="connsiteX13" fmla="*/ 61392 w 458975"/>
              <a:gd name="connsiteY13" fmla="*/ 102199 h 241936"/>
              <a:gd name="connsiteX14" fmla="*/ 118542 w 458975"/>
              <a:gd name="connsiteY14" fmla="*/ 19649 h 241936"/>
              <a:gd name="connsiteX15" fmla="*/ 8 w 458975"/>
              <a:gd name="connsiteY15" fmla="*/ 241899 h 24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8975" h="241936">
                <a:moveTo>
                  <a:pt x="8" y="241899"/>
                </a:moveTo>
                <a:cubicBezTo>
                  <a:pt x="-1050" y="245074"/>
                  <a:pt x="99492" y="47871"/>
                  <a:pt x="112192" y="38699"/>
                </a:cubicBezTo>
                <a:cubicBezTo>
                  <a:pt x="124892" y="29527"/>
                  <a:pt x="75150" y="190746"/>
                  <a:pt x="76208" y="186866"/>
                </a:cubicBezTo>
                <a:cubicBezTo>
                  <a:pt x="77266" y="182985"/>
                  <a:pt x="123834" y="24941"/>
                  <a:pt x="118542" y="15416"/>
                </a:cubicBezTo>
                <a:cubicBezTo>
                  <a:pt x="113250" y="5891"/>
                  <a:pt x="45869" y="128305"/>
                  <a:pt x="44458" y="129716"/>
                </a:cubicBezTo>
                <a:cubicBezTo>
                  <a:pt x="43047" y="131127"/>
                  <a:pt x="76208" y="42932"/>
                  <a:pt x="110075" y="23882"/>
                </a:cubicBezTo>
                <a:cubicBezTo>
                  <a:pt x="143942" y="4832"/>
                  <a:pt x="248011" y="16121"/>
                  <a:pt x="247658" y="15416"/>
                </a:cubicBezTo>
                <a:cubicBezTo>
                  <a:pt x="247305" y="14711"/>
                  <a:pt x="107958" y="19649"/>
                  <a:pt x="107958" y="19649"/>
                </a:cubicBezTo>
                <a:lnTo>
                  <a:pt x="457208" y="13299"/>
                </a:lnTo>
                <a:cubicBezTo>
                  <a:pt x="480491" y="10124"/>
                  <a:pt x="266355" y="-2929"/>
                  <a:pt x="247658" y="599"/>
                </a:cubicBezTo>
                <a:cubicBezTo>
                  <a:pt x="228961" y="4127"/>
                  <a:pt x="364428" y="24941"/>
                  <a:pt x="345025" y="34466"/>
                </a:cubicBezTo>
                <a:cubicBezTo>
                  <a:pt x="325622" y="43991"/>
                  <a:pt x="179925" y="53163"/>
                  <a:pt x="131242" y="57749"/>
                </a:cubicBezTo>
                <a:cubicBezTo>
                  <a:pt x="82559" y="62335"/>
                  <a:pt x="64567" y="54574"/>
                  <a:pt x="52925" y="61982"/>
                </a:cubicBezTo>
                <a:cubicBezTo>
                  <a:pt x="41283" y="69390"/>
                  <a:pt x="50456" y="109254"/>
                  <a:pt x="61392" y="102199"/>
                </a:cubicBezTo>
                <a:cubicBezTo>
                  <a:pt x="72328" y="95144"/>
                  <a:pt x="123834" y="599"/>
                  <a:pt x="118542" y="19649"/>
                </a:cubicBezTo>
                <a:cubicBezTo>
                  <a:pt x="113250" y="38699"/>
                  <a:pt x="1066" y="238724"/>
                  <a:pt x="8" y="241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ED5E04C4-BE20-4A64-9992-D25088C8CABD}"/>
              </a:ext>
            </a:extLst>
          </p:cNvPr>
          <p:cNvSpPr/>
          <p:nvPr/>
        </p:nvSpPr>
        <p:spPr>
          <a:xfrm>
            <a:off x="681288" y="4010772"/>
            <a:ext cx="400329" cy="375525"/>
          </a:xfrm>
          <a:custGeom>
            <a:avLst/>
            <a:gdLst>
              <a:gd name="connsiteX0" fmla="*/ 36262 w 400329"/>
              <a:gd name="connsiteY0" fmla="*/ 366495 h 375525"/>
              <a:gd name="connsiteX1" fmla="*/ 17212 w 400329"/>
              <a:gd name="connsiteY1" fmla="*/ 95561 h 375525"/>
              <a:gd name="connsiteX2" fmla="*/ 10862 w 400329"/>
              <a:gd name="connsiteY2" fmla="*/ 235261 h 375525"/>
              <a:gd name="connsiteX3" fmla="*/ 36262 w 400329"/>
              <a:gd name="connsiteY3" fmla="*/ 114611 h 375525"/>
              <a:gd name="connsiteX4" fmla="*/ 400329 w 400329"/>
              <a:gd name="connsiteY4" fmla="*/ 311 h 375525"/>
              <a:gd name="connsiteX5" fmla="*/ 34145 w 400329"/>
              <a:gd name="connsiteY5" fmla="*/ 80745 h 375525"/>
              <a:gd name="connsiteX6" fmla="*/ 190779 w 400329"/>
              <a:gd name="connsiteY6" fmla="*/ 80745 h 375525"/>
              <a:gd name="connsiteX7" fmla="*/ 163262 w 400329"/>
              <a:gd name="connsiteY7" fmla="*/ 112495 h 375525"/>
              <a:gd name="connsiteX8" fmla="*/ 288145 w 400329"/>
              <a:gd name="connsiteY8" fmla="*/ 72278 h 375525"/>
              <a:gd name="connsiteX9" fmla="*/ 87062 w 400329"/>
              <a:gd name="connsiteY9" fmla="*/ 209861 h 375525"/>
              <a:gd name="connsiteX10" fmla="*/ 258512 w 400329"/>
              <a:gd name="connsiteY10" fmla="*/ 84978 h 375525"/>
              <a:gd name="connsiteX11" fmla="*/ 46845 w 400329"/>
              <a:gd name="connsiteY11" fmla="*/ 226795 h 375525"/>
              <a:gd name="connsiteX12" fmla="*/ 101879 w 400329"/>
              <a:gd name="connsiteY12" fmla="*/ 99795 h 375525"/>
              <a:gd name="connsiteX13" fmla="*/ 21445 w 400329"/>
              <a:gd name="connsiteY13" fmla="*/ 192928 h 375525"/>
              <a:gd name="connsiteX14" fmla="*/ 32029 w 400329"/>
              <a:gd name="connsiteY14" fmla="*/ 279711 h 375525"/>
              <a:gd name="connsiteX15" fmla="*/ 59545 w 400329"/>
              <a:gd name="connsiteY15" fmla="*/ 44761 h 375525"/>
              <a:gd name="connsiteX16" fmla="*/ 38379 w 400329"/>
              <a:gd name="connsiteY16" fmla="*/ 288178 h 375525"/>
              <a:gd name="connsiteX17" fmla="*/ 36262 w 400329"/>
              <a:gd name="connsiteY17" fmla="*/ 366495 h 37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0329" h="375525">
                <a:moveTo>
                  <a:pt x="36262" y="366495"/>
                </a:moveTo>
                <a:cubicBezTo>
                  <a:pt x="32734" y="334392"/>
                  <a:pt x="21445" y="117433"/>
                  <a:pt x="17212" y="95561"/>
                </a:cubicBezTo>
                <a:cubicBezTo>
                  <a:pt x="12979" y="73689"/>
                  <a:pt x="7687" y="232086"/>
                  <a:pt x="10862" y="235261"/>
                </a:cubicBezTo>
                <a:cubicBezTo>
                  <a:pt x="14037" y="238436"/>
                  <a:pt x="-28649" y="153769"/>
                  <a:pt x="36262" y="114611"/>
                </a:cubicBezTo>
                <a:cubicBezTo>
                  <a:pt x="101173" y="75453"/>
                  <a:pt x="400682" y="5955"/>
                  <a:pt x="400329" y="311"/>
                </a:cubicBezTo>
                <a:cubicBezTo>
                  <a:pt x="399976" y="-5333"/>
                  <a:pt x="69070" y="67339"/>
                  <a:pt x="34145" y="80745"/>
                </a:cubicBezTo>
                <a:cubicBezTo>
                  <a:pt x="-780" y="94151"/>
                  <a:pt x="169260" y="75453"/>
                  <a:pt x="190779" y="80745"/>
                </a:cubicBezTo>
                <a:cubicBezTo>
                  <a:pt x="212298" y="86037"/>
                  <a:pt x="147034" y="113906"/>
                  <a:pt x="163262" y="112495"/>
                </a:cubicBezTo>
                <a:cubicBezTo>
                  <a:pt x="179490" y="111084"/>
                  <a:pt x="300845" y="56050"/>
                  <a:pt x="288145" y="72278"/>
                </a:cubicBezTo>
                <a:cubicBezTo>
                  <a:pt x="275445" y="88506"/>
                  <a:pt x="92001" y="207744"/>
                  <a:pt x="87062" y="209861"/>
                </a:cubicBezTo>
                <a:cubicBezTo>
                  <a:pt x="82123" y="211978"/>
                  <a:pt x="265215" y="82156"/>
                  <a:pt x="258512" y="84978"/>
                </a:cubicBezTo>
                <a:cubicBezTo>
                  <a:pt x="251809" y="87800"/>
                  <a:pt x="72950" y="224326"/>
                  <a:pt x="46845" y="226795"/>
                </a:cubicBezTo>
                <a:cubicBezTo>
                  <a:pt x="20740" y="229264"/>
                  <a:pt x="106112" y="105439"/>
                  <a:pt x="101879" y="99795"/>
                </a:cubicBezTo>
                <a:cubicBezTo>
                  <a:pt x="97646" y="94151"/>
                  <a:pt x="33087" y="162942"/>
                  <a:pt x="21445" y="192928"/>
                </a:cubicBezTo>
                <a:cubicBezTo>
                  <a:pt x="9803" y="222914"/>
                  <a:pt x="25679" y="304406"/>
                  <a:pt x="32029" y="279711"/>
                </a:cubicBezTo>
                <a:cubicBezTo>
                  <a:pt x="38379" y="255016"/>
                  <a:pt x="58487" y="43350"/>
                  <a:pt x="59545" y="44761"/>
                </a:cubicBezTo>
                <a:cubicBezTo>
                  <a:pt x="60603" y="46172"/>
                  <a:pt x="43671" y="237731"/>
                  <a:pt x="38379" y="288178"/>
                </a:cubicBezTo>
                <a:cubicBezTo>
                  <a:pt x="33087" y="338625"/>
                  <a:pt x="39790" y="398598"/>
                  <a:pt x="36262" y="366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3F74B210-1593-4776-B072-854A40B20F3F}"/>
              </a:ext>
            </a:extLst>
          </p:cNvPr>
          <p:cNvSpPr/>
          <p:nvPr/>
        </p:nvSpPr>
        <p:spPr>
          <a:xfrm>
            <a:off x="965895" y="4296820"/>
            <a:ext cx="126351" cy="279509"/>
          </a:xfrm>
          <a:custGeom>
            <a:avLst/>
            <a:gdLst>
              <a:gd name="connsiteX0" fmla="*/ 3538 w 126351"/>
              <a:gd name="connsiteY0" fmla="*/ 273063 h 279509"/>
              <a:gd name="connsiteX1" fmla="*/ 50105 w 126351"/>
              <a:gd name="connsiteY1" fmla="*/ 12713 h 279509"/>
              <a:gd name="connsiteX2" fmla="*/ 9888 w 126351"/>
              <a:gd name="connsiteY2" fmla="*/ 186280 h 279509"/>
              <a:gd name="connsiteX3" fmla="*/ 58572 w 126351"/>
              <a:gd name="connsiteY3" fmla="*/ 25413 h 279509"/>
              <a:gd name="connsiteX4" fmla="*/ 43755 w 126351"/>
              <a:gd name="connsiteY4" fmla="*/ 116430 h 279509"/>
              <a:gd name="connsiteX5" fmla="*/ 117838 w 126351"/>
              <a:gd name="connsiteY5" fmla="*/ 13 h 279509"/>
              <a:gd name="connsiteX6" fmla="*/ 62805 w 126351"/>
              <a:gd name="connsiteY6" fmla="*/ 124897 h 279509"/>
              <a:gd name="connsiteX7" fmla="*/ 107255 w 126351"/>
              <a:gd name="connsiteY7" fmla="*/ 12713 h 279509"/>
              <a:gd name="connsiteX8" fmla="*/ 54338 w 126351"/>
              <a:gd name="connsiteY8" fmla="*/ 169347 h 279509"/>
              <a:gd name="connsiteX9" fmla="*/ 126305 w 126351"/>
              <a:gd name="connsiteY9" fmla="*/ 23297 h 279509"/>
              <a:gd name="connsiteX10" fmla="*/ 41638 w 126351"/>
              <a:gd name="connsiteY10" fmla="*/ 201097 h 279509"/>
              <a:gd name="connsiteX11" fmla="*/ 47988 w 126351"/>
              <a:gd name="connsiteY11" fmla="*/ 139713 h 279509"/>
              <a:gd name="connsiteX12" fmla="*/ 7772 w 126351"/>
              <a:gd name="connsiteY12" fmla="*/ 196863 h 279509"/>
              <a:gd name="connsiteX13" fmla="*/ 3538 w 126351"/>
              <a:gd name="connsiteY13" fmla="*/ 273063 h 27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351" h="279509">
                <a:moveTo>
                  <a:pt x="3538" y="273063"/>
                </a:moveTo>
                <a:cubicBezTo>
                  <a:pt x="10593" y="242371"/>
                  <a:pt x="49047" y="27177"/>
                  <a:pt x="50105" y="12713"/>
                </a:cubicBezTo>
                <a:cubicBezTo>
                  <a:pt x="51163" y="-1751"/>
                  <a:pt x="8477" y="184163"/>
                  <a:pt x="9888" y="186280"/>
                </a:cubicBezTo>
                <a:cubicBezTo>
                  <a:pt x="11299" y="188397"/>
                  <a:pt x="52928" y="37055"/>
                  <a:pt x="58572" y="25413"/>
                </a:cubicBezTo>
                <a:cubicBezTo>
                  <a:pt x="64216" y="13771"/>
                  <a:pt x="33877" y="120663"/>
                  <a:pt x="43755" y="116430"/>
                </a:cubicBezTo>
                <a:cubicBezTo>
                  <a:pt x="53633" y="112197"/>
                  <a:pt x="114663" y="-1398"/>
                  <a:pt x="117838" y="13"/>
                </a:cubicBezTo>
                <a:cubicBezTo>
                  <a:pt x="121013" y="1424"/>
                  <a:pt x="64569" y="122780"/>
                  <a:pt x="62805" y="124897"/>
                </a:cubicBezTo>
                <a:cubicBezTo>
                  <a:pt x="61041" y="127014"/>
                  <a:pt x="108666" y="5305"/>
                  <a:pt x="107255" y="12713"/>
                </a:cubicBezTo>
                <a:cubicBezTo>
                  <a:pt x="105844" y="20121"/>
                  <a:pt x="51163" y="167583"/>
                  <a:pt x="54338" y="169347"/>
                </a:cubicBezTo>
                <a:cubicBezTo>
                  <a:pt x="57513" y="171111"/>
                  <a:pt x="128422" y="18005"/>
                  <a:pt x="126305" y="23297"/>
                </a:cubicBezTo>
                <a:cubicBezTo>
                  <a:pt x="124188" y="28589"/>
                  <a:pt x="54691" y="181694"/>
                  <a:pt x="41638" y="201097"/>
                </a:cubicBezTo>
                <a:cubicBezTo>
                  <a:pt x="28585" y="220500"/>
                  <a:pt x="53632" y="140419"/>
                  <a:pt x="47988" y="139713"/>
                </a:cubicBezTo>
                <a:cubicBezTo>
                  <a:pt x="42344" y="139007"/>
                  <a:pt x="14475" y="177813"/>
                  <a:pt x="7772" y="196863"/>
                </a:cubicBezTo>
                <a:cubicBezTo>
                  <a:pt x="1069" y="215913"/>
                  <a:pt x="-3517" y="303755"/>
                  <a:pt x="3538" y="273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F6A2E5C2-43E8-49E1-94E7-0E317BDD3AC3}"/>
              </a:ext>
            </a:extLst>
          </p:cNvPr>
          <p:cNvSpPr/>
          <p:nvPr/>
        </p:nvSpPr>
        <p:spPr>
          <a:xfrm>
            <a:off x="1151099" y="4207746"/>
            <a:ext cx="633251" cy="250726"/>
          </a:xfrm>
          <a:custGeom>
            <a:avLst/>
            <a:gdLst>
              <a:gd name="connsiteX0" fmla="*/ 2484 w 633251"/>
              <a:gd name="connsiteY0" fmla="*/ 247837 h 250726"/>
              <a:gd name="connsiteX1" fmla="*/ 264951 w 633251"/>
              <a:gd name="connsiteY1" fmla="*/ 4421 h 250726"/>
              <a:gd name="connsiteX2" fmla="*/ 197218 w 633251"/>
              <a:gd name="connsiteY2" fmla="*/ 91204 h 250726"/>
              <a:gd name="connsiteX3" fmla="*/ 472384 w 633251"/>
              <a:gd name="connsiteY3" fmla="*/ 97554 h 250726"/>
              <a:gd name="connsiteX4" fmla="*/ 328451 w 633251"/>
              <a:gd name="connsiteY4" fmla="*/ 80621 h 250726"/>
              <a:gd name="connsiteX5" fmla="*/ 633251 w 633251"/>
              <a:gd name="connsiteY5" fmla="*/ 158937 h 250726"/>
              <a:gd name="connsiteX6" fmla="*/ 328451 w 633251"/>
              <a:gd name="connsiteY6" fmla="*/ 86971 h 250726"/>
              <a:gd name="connsiteX7" fmla="*/ 339034 w 633251"/>
              <a:gd name="connsiteY7" fmla="*/ 84854 h 250726"/>
              <a:gd name="connsiteX8" fmla="*/ 176051 w 633251"/>
              <a:gd name="connsiteY8" fmla="*/ 46754 h 250726"/>
              <a:gd name="connsiteX9" fmla="*/ 150651 w 633251"/>
              <a:gd name="connsiteY9" fmla="*/ 99671 h 250726"/>
              <a:gd name="connsiteX10" fmla="*/ 133718 w 633251"/>
              <a:gd name="connsiteY10" fmla="*/ 158937 h 250726"/>
              <a:gd name="connsiteX11" fmla="*/ 209918 w 633251"/>
              <a:gd name="connsiteY11" fmla="*/ 67921 h 250726"/>
              <a:gd name="connsiteX12" fmla="*/ 135834 w 633251"/>
              <a:gd name="connsiteY12" fmla="*/ 135654 h 250726"/>
              <a:gd name="connsiteX13" fmla="*/ 2484 w 633251"/>
              <a:gd name="connsiteY13" fmla="*/ 247837 h 25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3251" h="250726">
                <a:moveTo>
                  <a:pt x="2484" y="247837"/>
                </a:moveTo>
                <a:cubicBezTo>
                  <a:pt x="24004" y="225965"/>
                  <a:pt x="232495" y="30526"/>
                  <a:pt x="264951" y="4421"/>
                </a:cubicBezTo>
                <a:cubicBezTo>
                  <a:pt x="297407" y="-21684"/>
                  <a:pt x="162646" y="75682"/>
                  <a:pt x="197218" y="91204"/>
                </a:cubicBezTo>
                <a:cubicBezTo>
                  <a:pt x="231790" y="106726"/>
                  <a:pt x="450512" y="99318"/>
                  <a:pt x="472384" y="97554"/>
                </a:cubicBezTo>
                <a:cubicBezTo>
                  <a:pt x="494256" y="95790"/>
                  <a:pt x="301640" y="70391"/>
                  <a:pt x="328451" y="80621"/>
                </a:cubicBezTo>
                <a:cubicBezTo>
                  <a:pt x="355262" y="90851"/>
                  <a:pt x="633251" y="157879"/>
                  <a:pt x="633251" y="158937"/>
                </a:cubicBezTo>
                <a:cubicBezTo>
                  <a:pt x="633251" y="159995"/>
                  <a:pt x="377487" y="99318"/>
                  <a:pt x="328451" y="86971"/>
                </a:cubicBezTo>
                <a:cubicBezTo>
                  <a:pt x="279415" y="74624"/>
                  <a:pt x="364434" y="91557"/>
                  <a:pt x="339034" y="84854"/>
                </a:cubicBezTo>
                <a:cubicBezTo>
                  <a:pt x="313634" y="78151"/>
                  <a:pt x="207448" y="44285"/>
                  <a:pt x="176051" y="46754"/>
                </a:cubicBezTo>
                <a:cubicBezTo>
                  <a:pt x="144654" y="49223"/>
                  <a:pt x="157706" y="80974"/>
                  <a:pt x="150651" y="99671"/>
                </a:cubicBezTo>
                <a:cubicBezTo>
                  <a:pt x="143596" y="118368"/>
                  <a:pt x="123840" y="164229"/>
                  <a:pt x="133718" y="158937"/>
                </a:cubicBezTo>
                <a:cubicBezTo>
                  <a:pt x="143596" y="153645"/>
                  <a:pt x="209565" y="71801"/>
                  <a:pt x="209918" y="67921"/>
                </a:cubicBezTo>
                <a:cubicBezTo>
                  <a:pt x="210271" y="64041"/>
                  <a:pt x="166173" y="110254"/>
                  <a:pt x="135834" y="135654"/>
                </a:cubicBezTo>
                <a:cubicBezTo>
                  <a:pt x="105495" y="161054"/>
                  <a:pt x="-19036" y="269709"/>
                  <a:pt x="2484" y="247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0C731252-4676-4433-A425-E302676721AA}"/>
              </a:ext>
            </a:extLst>
          </p:cNvPr>
          <p:cNvSpPr/>
          <p:nvPr/>
        </p:nvSpPr>
        <p:spPr>
          <a:xfrm>
            <a:off x="855133" y="3930619"/>
            <a:ext cx="524942" cy="216102"/>
          </a:xfrm>
          <a:custGeom>
            <a:avLst/>
            <a:gdLst>
              <a:gd name="connsiteX0" fmla="*/ 80434 w 524942"/>
              <a:gd name="connsiteY0" fmla="*/ 213814 h 216102"/>
              <a:gd name="connsiteX1" fmla="*/ 260350 w 524942"/>
              <a:gd name="connsiteY1" fmla="*/ 8498 h 216102"/>
              <a:gd name="connsiteX2" fmla="*/ 224367 w 524942"/>
              <a:gd name="connsiteY2" fmla="*/ 80464 h 216102"/>
              <a:gd name="connsiteX3" fmla="*/ 296334 w 524942"/>
              <a:gd name="connsiteY3" fmla="*/ 12731 h 216102"/>
              <a:gd name="connsiteX4" fmla="*/ 524934 w 524942"/>
              <a:gd name="connsiteY4" fmla="*/ 12731 h 216102"/>
              <a:gd name="connsiteX5" fmla="*/ 287867 w 524942"/>
              <a:gd name="connsiteY5" fmla="*/ 31 h 216102"/>
              <a:gd name="connsiteX6" fmla="*/ 378884 w 524942"/>
              <a:gd name="connsiteY6" fmla="*/ 16964 h 216102"/>
              <a:gd name="connsiteX7" fmla="*/ 175684 w 524942"/>
              <a:gd name="connsiteY7" fmla="*/ 36014 h 216102"/>
              <a:gd name="connsiteX8" fmla="*/ 0 w 524942"/>
              <a:gd name="connsiteY8" fmla="*/ 57181 h 216102"/>
              <a:gd name="connsiteX9" fmla="*/ 175684 w 524942"/>
              <a:gd name="connsiteY9" fmla="*/ 42364 h 216102"/>
              <a:gd name="connsiteX10" fmla="*/ 160867 w 524942"/>
              <a:gd name="connsiteY10" fmla="*/ 69881 h 216102"/>
              <a:gd name="connsiteX11" fmla="*/ 336550 w 524942"/>
              <a:gd name="connsiteY11" fmla="*/ 42364 h 216102"/>
              <a:gd name="connsiteX12" fmla="*/ 245534 w 524942"/>
              <a:gd name="connsiteY12" fmla="*/ 86814 h 216102"/>
              <a:gd name="connsiteX13" fmla="*/ 167217 w 524942"/>
              <a:gd name="connsiteY13" fmla="*/ 114331 h 216102"/>
              <a:gd name="connsiteX14" fmla="*/ 80434 w 524942"/>
              <a:gd name="connsiteY14" fmla="*/ 213814 h 21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4942" h="216102">
                <a:moveTo>
                  <a:pt x="80434" y="213814"/>
                </a:moveTo>
                <a:cubicBezTo>
                  <a:pt x="95956" y="196175"/>
                  <a:pt x="236361" y="30723"/>
                  <a:pt x="260350" y="8498"/>
                </a:cubicBezTo>
                <a:cubicBezTo>
                  <a:pt x="284339" y="-13727"/>
                  <a:pt x="218370" y="79759"/>
                  <a:pt x="224367" y="80464"/>
                </a:cubicBezTo>
                <a:cubicBezTo>
                  <a:pt x="230364" y="81169"/>
                  <a:pt x="246239" y="24020"/>
                  <a:pt x="296334" y="12731"/>
                </a:cubicBezTo>
                <a:cubicBezTo>
                  <a:pt x="346429" y="1442"/>
                  <a:pt x="526345" y="14848"/>
                  <a:pt x="524934" y="12731"/>
                </a:cubicBezTo>
                <a:cubicBezTo>
                  <a:pt x="523523" y="10614"/>
                  <a:pt x="312209" y="-674"/>
                  <a:pt x="287867" y="31"/>
                </a:cubicBezTo>
                <a:cubicBezTo>
                  <a:pt x="263525" y="736"/>
                  <a:pt x="397581" y="10967"/>
                  <a:pt x="378884" y="16964"/>
                </a:cubicBezTo>
                <a:cubicBezTo>
                  <a:pt x="360187" y="22961"/>
                  <a:pt x="238831" y="29311"/>
                  <a:pt x="175684" y="36014"/>
                </a:cubicBezTo>
                <a:cubicBezTo>
                  <a:pt x="112537" y="42717"/>
                  <a:pt x="0" y="56123"/>
                  <a:pt x="0" y="57181"/>
                </a:cubicBezTo>
                <a:cubicBezTo>
                  <a:pt x="0" y="58239"/>
                  <a:pt x="148873" y="40247"/>
                  <a:pt x="175684" y="42364"/>
                </a:cubicBezTo>
                <a:cubicBezTo>
                  <a:pt x="202495" y="44481"/>
                  <a:pt x="134056" y="69881"/>
                  <a:pt x="160867" y="69881"/>
                </a:cubicBezTo>
                <a:cubicBezTo>
                  <a:pt x="187678" y="69881"/>
                  <a:pt x="322439" y="39542"/>
                  <a:pt x="336550" y="42364"/>
                </a:cubicBezTo>
                <a:cubicBezTo>
                  <a:pt x="350661" y="45186"/>
                  <a:pt x="273756" y="74820"/>
                  <a:pt x="245534" y="86814"/>
                </a:cubicBezTo>
                <a:cubicBezTo>
                  <a:pt x="217312" y="98808"/>
                  <a:pt x="197203" y="86461"/>
                  <a:pt x="167217" y="114331"/>
                </a:cubicBezTo>
                <a:cubicBezTo>
                  <a:pt x="137231" y="142200"/>
                  <a:pt x="64912" y="231453"/>
                  <a:pt x="80434" y="213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0CCD355A-A175-4FBF-8EBB-D3325467FCED}"/>
              </a:ext>
            </a:extLst>
          </p:cNvPr>
          <p:cNvSpPr/>
          <p:nvPr/>
        </p:nvSpPr>
        <p:spPr>
          <a:xfrm>
            <a:off x="919103" y="3873295"/>
            <a:ext cx="743127" cy="316632"/>
          </a:xfrm>
          <a:custGeom>
            <a:avLst/>
            <a:gdLst>
              <a:gd name="connsiteX0" fmla="*/ 1647 w 743127"/>
              <a:gd name="connsiteY0" fmla="*/ 315588 h 316632"/>
              <a:gd name="connsiteX1" fmla="*/ 82080 w 743127"/>
              <a:gd name="connsiteY1" fmla="*/ 281722 h 316632"/>
              <a:gd name="connsiteX2" fmla="*/ 295864 w 743127"/>
              <a:gd name="connsiteY2" fmla="*/ 135672 h 316632"/>
              <a:gd name="connsiteX3" fmla="*/ 132880 w 743127"/>
              <a:gd name="connsiteY3" fmla="*/ 201288 h 316632"/>
              <a:gd name="connsiteX4" fmla="*/ 480014 w 743127"/>
              <a:gd name="connsiteY4" fmla="*/ 101805 h 316632"/>
              <a:gd name="connsiteX5" fmla="*/ 342430 w 743127"/>
              <a:gd name="connsiteY5" fmla="*/ 135672 h 316632"/>
              <a:gd name="connsiteX6" fmla="*/ 240830 w 743127"/>
              <a:gd name="connsiteY6" fmla="*/ 156838 h 316632"/>
              <a:gd name="connsiteX7" fmla="*/ 507530 w 743127"/>
              <a:gd name="connsiteY7" fmla="*/ 120855 h 316632"/>
              <a:gd name="connsiteX8" fmla="*/ 547747 w 743127"/>
              <a:gd name="connsiteY8" fmla="*/ 127205 h 316632"/>
              <a:gd name="connsiteX9" fmla="*/ 742480 w 743127"/>
              <a:gd name="connsiteY9" fmla="*/ 205 h 316632"/>
              <a:gd name="connsiteX10" fmla="*/ 473664 w 743127"/>
              <a:gd name="connsiteY10" fmla="*/ 161072 h 316632"/>
              <a:gd name="connsiteX11" fmla="*/ 488480 w 743127"/>
              <a:gd name="connsiteY11" fmla="*/ 112388 h 316632"/>
              <a:gd name="connsiteX12" fmla="*/ 206964 w 743127"/>
              <a:gd name="connsiteY12" fmla="*/ 171655 h 316632"/>
              <a:gd name="connsiteX13" fmla="*/ 310680 w 743127"/>
              <a:gd name="connsiteY13" fmla="*/ 118738 h 316632"/>
              <a:gd name="connsiteX14" fmla="*/ 253530 w 743127"/>
              <a:gd name="connsiteY14" fmla="*/ 178005 h 316632"/>
              <a:gd name="connsiteX15" fmla="*/ 145580 w 743127"/>
              <a:gd name="connsiteY15" fmla="*/ 256322 h 316632"/>
              <a:gd name="connsiteX16" fmla="*/ 1647 w 743127"/>
              <a:gd name="connsiteY16" fmla="*/ 315588 h 31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3127" h="316632">
                <a:moveTo>
                  <a:pt x="1647" y="315588"/>
                </a:moveTo>
                <a:cubicBezTo>
                  <a:pt x="-8936" y="319821"/>
                  <a:pt x="33044" y="311708"/>
                  <a:pt x="82080" y="281722"/>
                </a:cubicBezTo>
                <a:cubicBezTo>
                  <a:pt x="131116" y="251736"/>
                  <a:pt x="287397" y="149078"/>
                  <a:pt x="295864" y="135672"/>
                </a:cubicBezTo>
                <a:cubicBezTo>
                  <a:pt x="304331" y="122266"/>
                  <a:pt x="102188" y="206932"/>
                  <a:pt x="132880" y="201288"/>
                </a:cubicBezTo>
                <a:cubicBezTo>
                  <a:pt x="163572" y="195644"/>
                  <a:pt x="445089" y="112741"/>
                  <a:pt x="480014" y="101805"/>
                </a:cubicBezTo>
                <a:cubicBezTo>
                  <a:pt x="514939" y="90869"/>
                  <a:pt x="382294" y="126500"/>
                  <a:pt x="342430" y="135672"/>
                </a:cubicBezTo>
                <a:cubicBezTo>
                  <a:pt x="302566" y="144844"/>
                  <a:pt x="213313" y="159307"/>
                  <a:pt x="240830" y="156838"/>
                </a:cubicBezTo>
                <a:cubicBezTo>
                  <a:pt x="268347" y="154368"/>
                  <a:pt x="456377" y="125794"/>
                  <a:pt x="507530" y="120855"/>
                </a:cubicBezTo>
                <a:cubicBezTo>
                  <a:pt x="558683" y="115916"/>
                  <a:pt x="508589" y="147313"/>
                  <a:pt x="547747" y="127205"/>
                </a:cubicBezTo>
                <a:cubicBezTo>
                  <a:pt x="586905" y="107097"/>
                  <a:pt x="754827" y="-5439"/>
                  <a:pt x="742480" y="205"/>
                </a:cubicBezTo>
                <a:cubicBezTo>
                  <a:pt x="730133" y="5849"/>
                  <a:pt x="515997" y="142375"/>
                  <a:pt x="473664" y="161072"/>
                </a:cubicBezTo>
                <a:cubicBezTo>
                  <a:pt x="431331" y="179769"/>
                  <a:pt x="532930" y="110624"/>
                  <a:pt x="488480" y="112388"/>
                </a:cubicBezTo>
                <a:cubicBezTo>
                  <a:pt x="444030" y="114152"/>
                  <a:pt x="236597" y="170597"/>
                  <a:pt x="206964" y="171655"/>
                </a:cubicBezTo>
                <a:cubicBezTo>
                  <a:pt x="177331" y="172713"/>
                  <a:pt x="302919" y="117680"/>
                  <a:pt x="310680" y="118738"/>
                </a:cubicBezTo>
                <a:cubicBezTo>
                  <a:pt x="318441" y="119796"/>
                  <a:pt x="281047" y="155074"/>
                  <a:pt x="253530" y="178005"/>
                </a:cubicBezTo>
                <a:cubicBezTo>
                  <a:pt x="226013" y="200936"/>
                  <a:pt x="180858" y="236919"/>
                  <a:pt x="145580" y="256322"/>
                </a:cubicBezTo>
                <a:cubicBezTo>
                  <a:pt x="110302" y="275725"/>
                  <a:pt x="12230" y="311355"/>
                  <a:pt x="1647" y="315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C630B184-A888-45EF-9F50-DD186F54E77D}"/>
              </a:ext>
            </a:extLst>
          </p:cNvPr>
          <p:cNvSpPr/>
          <p:nvPr/>
        </p:nvSpPr>
        <p:spPr>
          <a:xfrm>
            <a:off x="1070913" y="3907754"/>
            <a:ext cx="965661" cy="175652"/>
          </a:xfrm>
          <a:custGeom>
            <a:avLst/>
            <a:gdLst>
              <a:gd name="connsiteX0" fmla="*/ 112304 w 965661"/>
              <a:gd name="connsiteY0" fmla="*/ 20779 h 175652"/>
              <a:gd name="connsiteX1" fmla="*/ 497537 w 965661"/>
              <a:gd name="connsiteY1" fmla="*/ 20779 h 175652"/>
              <a:gd name="connsiteX2" fmla="*/ 296454 w 965661"/>
              <a:gd name="connsiteY2" fmla="*/ 37713 h 175652"/>
              <a:gd name="connsiteX3" fmla="*/ 440387 w 965661"/>
              <a:gd name="connsiteY3" fmla="*/ 3846 h 175652"/>
              <a:gd name="connsiteX4" fmla="*/ 499654 w 965661"/>
              <a:gd name="connsiteY4" fmla="*/ 3846 h 175652"/>
              <a:gd name="connsiteX5" fmla="*/ 685920 w 965661"/>
              <a:gd name="connsiteY5" fmla="*/ 31363 h 175652"/>
              <a:gd name="connsiteX6" fmla="*/ 592787 w 965661"/>
              <a:gd name="connsiteY6" fmla="*/ 31363 h 175652"/>
              <a:gd name="connsiteX7" fmla="*/ 510237 w 965661"/>
              <a:gd name="connsiteY7" fmla="*/ 29246 h 175652"/>
              <a:gd name="connsiteX8" fmla="*/ 569504 w 965661"/>
              <a:gd name="connsiteY8" fmla="*/ 33479 h 175652"/>
              <a:gd name="connsiteX9" fmla="*/ 704970 w 965661"/>
              <a:gd name="connsiteY9" fmla="*/ 44063 h 175652"/>
              <a:gd name="connsiteX10" fmla="*/ 489070 w 965661"/>
              <a:gd name="connsiteY10" fmla="*/ 46179 h 175652"/>
              <a:gd name="connsiteX11" fmla="*/ 658404 w 965661"/>
              <a:gd name="connsiteY11" fmla="*/ 94863 h 175652"/>
              <a:gd name="connsiteX12" fmla="*/ 853137 w 965661"/>
              <a:gd name="connsiteY12" fmla="*/ 158363 h 175652"/>
              <a:gd name="connsiteX13" fmla="*/ 685920 w 965661"/>
              <a:gd name="connsiteY13" fmla="*/ 122379 h 175652"/>
              <a:gd name="connsiteX14" fmla="*/ 965320 w 965661"/>
              <a:gd name="connsiteY14" fmla="*/ 175296 h 175652"/>
              <a:gd name="connsiteX15" fmla="*/ 618187 w 965661"/>
              <a:gd name="connsiteY15" fmla="*/ 90629 h 175652"/>
              <a:gd name="connsiteX16" fmla="*/ 577970 w 965661"/>
              <a:gd name="connsiteY16" fmla="*/ 80046 h 175652"/>
              <a:gd name="connsiteX17" fmla="*/ 472137 w 965661"/>
              <a:gd name="connsiteY17" fmla="*/ 54646 h 175652"/>
              <a:gd name="connsiteX18" fmla="*/ 465787 w 965661"/>
              <a:gd name="connsiteY18" fmla="*/ 65229 h 175652"/>
              <a:gd name="connsiteX19" fmla="*/ 120 w 965661"/>
              <a:gd name="connsiteY19" fmla="*/ 69463 h 175652"/>
              <a:gd name="connsiteX20" fmla="*/ 417104 w 965661"/>
              <a:gd name="connsiteY20" fmla="*/ 5963 h 175652"/>
              <a:gd name="connsiteX21" fmla="*/ 112304 w 965661"/>
              <a:gd name="connsiteY21" fmla="*/ 20779 h 17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65661" h="175652">
                <a:moveTo>
                  <a:pt x="112304" y="20779"/>
                </a:moveTo>
                <a:cubicBezTo>
                  <a:pt x="125710" y="23248"/>
                  <a:pt x="466845" y="17957"/>
                  <a:pt x="497537" y="20779"/>
                </a:cubicBezTo>
                <a:cubicBezTo>
                  <a:pt x="528229" y="23601"/>
                  <a:pt x="305979" y="40535"/>
                  <a:pt x="296454" y="37713"/>
                </a:cubicBezTo>
                <a:cubicBezTo>
                  <a:pt x="286929" y="34891"/>
                  <a:pt x="406520" y="9490"/>
                  <a:pt x="440387" y="3846"/>
                </a:cubicBezTo>
                <a:cubicBezTo>
                  <a:pt x="474254" y="-1798"/>
                  <a:pt x="458732" y="-740"/>
                  <a:pt x="499654" y="3846"/>
                </a:cubicBezTo>
                <a:cubicBezTo>
                  <a:pt x="540576" y="8432"/>
                  <a:pt x="670398" y="26777"/>
                  <a:pt x="685920" y="31363"/>
                </a:cubicBezTo>
                <a:cubicBezTo>
                  <a:pt x="701442" y="35949"/>
                  <a:pt x="592787" y="31363"/>
                  <a:pt x="592787" y="31363"/>
                </a:cubicBezTo>
                <a:cubicBezTo>
                  <a:pt x="563507" y="31010"/>
                  <a:pt x="514117" y="28893"/>
                  <a:pt x="510237" y="29246"/>
                </a:cubicBezTo>
                <a:cubicBezTo>
                  <a:pt x="506357" y="29599"/>
                  <a:pt x="569504" y="33479"/>
                  <a:pt x="569504" y="33479"/>
                </a:cubicBezTo>
                <a:cubicBezTo>
                  <a:pt x="601959" y="35948"/>
                  <a:pt x="718376" y="41946"/>
                  <a:pt x="704970" y="44063"/>
                </a:cubicBezTo>
                <a:cubicBezTo>
                  <a:pt x="691564" y="46180"/>
                  <a:pt x="496831" y="37712"/>
                  <a:pt x="489070" y="46179"/>
                </a:cubicBezTo>
                <a:cubicBezTo>
                  <a:pt x="481309" y="54646"/>
                  <a:pt x="658404" y="94863"/>
                  <a:pt x="658404" y="94863"/>
                </a:cubicBezTo>
                <a:cubicBezTo>
                  <a:pt x="719082" y="113560"/>
                  <a:pt x="848551" y="153777"/>
                  <a:pt x="853137" y="158363"/>
                </a:cubicBezTo>
                <a:cubicBezTo>
                  <a:pt x="857723" y="162949"/>
                  <a:pt x="685920" y="122379"/>
                  <a:pt x="685920" y="122379"/>
                </a:cubicBezTo>
                <a:cubicBezTo>
                  <a:pt x="704617" y="125201"/>
                  <a:pt x="976609" y="180588"/>
                  <a:pt x="965320" y="175296"/>
                </a:cubicBezTo>
                <a:cubicBezTo>
                  <a:pt x="954031" y="170004"/>
                  <a:pt x="682745" y="106504"/>
                  <a:pt x="618187" y="90629"/>
                </a:cubicBezTo>
                <a:cubicBezTo>
                  <a:pt x="553629" y="74754"/>
                  <a:pt x="577970" y="80046"/>
                  <a:pt x="577970" y="80046"/>
                </a:cubicBezTo>
                <a:cubicBezTo>
                  <a:pt x="553628" y="74049"/>
                  <a:pt x="490834" y="57116"/>
                  <a:pt x="472137" y="54646"/>
                </a:cubicBezTo>
                <a:cubicBezTo>
                  <a:pt x="453440" y="52177"/>
                  <a:pt x="544456" y="62760"/>
                  <a:pt x="465787" y="65229"/>
                </a:cubicBezTo>
                <a:cubicBezTo>
                  <a:pt x="387118" y="67698"/>
                  <a:pt x="8234" y="79341"/>
                  <a:pt x="120" y="69463"/>
                </a:cubicBezTo>
                <a:cubicBezTo>
                  <a:pt x="-7994" y="59585"/>
                  <a:pt x="395232" y="13371"/>
                  <a:pt x="417104" y="5963"/>
                </a:cubicBezTo>
                <a:cubicBezTo>
                  <a:pt x="438976" y="-1445"/>
                  <a:pt x="98898" y="18310"/>
                  <a:pt x="112304" y="20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3ABE9A7C-DBD0-44F4-91CE-A81BC7D14AC2}"/>
              </a:ext>
            </a:extLst>
          </p:cNvPr>
          <p:cNvSpPr/>
          <p:nvPr/>
        </p:nvSpPr>
        <p:spPr>
          <a:xfrm>
            <a:off x="1000861" y="4072709"/>
            <a:ext cx="597631" cy="152984"/>
          </a:xfrm>
          <a:custGeom>
            <a:avLst/>
            <a:gdLst>
              <a:gd name="connsiteX0" fmla="*/ 8789 w 597631"/>
              <a:gd name="connsiteY0" fmla="*/ 152158 h 152984"/>
              <a:gd name="connsiteX1" fmla="*/ 476572 w 597631"/>
              <a:gd name="connsiteY1" fmla="*/ 1874 h 152984"/>
              <a:gd name="connsiteX2" fmla="*/ 256439 w 597631"/>
              <a:gd name="connsiteY2" fmla="*/ 69608 h 152984"/>
              <a:gd name="connsiteX3" fmla="*/ 82872 w 597631"/>
              <a:gd name="connsiteY3" fmla="*/ 95008 h 152984"/>
              <a:gd name="connsiteX4" fmla="*/ 258556 w 597631"/>
              <a:gd name="connsiteY4" fmla="*/ 84424 h 152984"/>
              <a:gd name="connsiteX5" fmla="*/ 432122 w 597631"/>
              <a:gd name="connsiteY5" fmla="*/ 73841 h 152984"/>
              <a:gd name="connsiteX6" fmla="*/ 326289 w 597631"/>
              <a:gd name="connsiteY6" fmla="*/ 61141 h 152984"/>
              <a:gd name="connsiteX7" fmla="*/ 597222 w 597631"/>
              <a:gd name="connsiteY7" fmla="*/ 135224 h 152984"/>
              <a:gd name="connsiteX8" fmla="*/ 254322 w 597631"/>
              <a:gd name="connsiteY8" fmla="*/ 27274 h 152984"/>
              <a:gd name="connsiteX9" fmla="*/ 290306 w 597631"/>
              <a:gd name="connsiteY9" fmla="*/ 33624 h 152984"/>
              <a:gd name="connsiteX10" fmla="*/ 178122 w 597631"/>
              <a:gd name="connsiteY10" fmla="*/ 61141 h 152984"/>
              <a:gd name="connsiteX11" fmla="*/ 8789 w 597631"/>
              <a:gd name="connsiteY11" fmla="*/ 152158 h 15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7631" h="152984">
                <a:moveTo>
                  <a:pt x="8789" y="152158"/>
                </a:moveTo>
                <a:cubicBezTo>
                  <a:pt x="58531" y="142280"/>
                  <a:pt x="435297" y="15632"/>
                  <a:pt x="476572" y="1874"/>
                </a:cubicBezTo>
                <a:cubicBezTo>
                  <a:pt x="517847" y="-11884"/>
                  <a:pt x="322056" y="54086"/>
                  <a:pt x="256439" y="69608"/>
                </a:cubicBezTo>
                <a:cubicBezTo>
                  <a:pt x="190822" y="85130"/>
                  <a:pt x="82519" y="92539"/>
                  <a:pt x="82872" y="95008"/>
                </a:cubicBezTo>
                <a:cubicBezTo>
                  <a:pt x="83225" y="97477"/>
                  <a:pt x="258556" y="84424"/>
                  <a:pt x="258556" y="84424"/>
                </a:cubicBezTo>
                <a:cubicBezTo>
                  <a:pt x="316764" y="80896"/>
                  <a:pt x="420833" y="77721"/>
                  <a:pt x="432122" y="73841"/>
                </a:cubicBezTo>
                <a:cubicBezTo>
                  <a:pt x="443411" y="69961"/>
                  <a:pt x="298772" y="50911"/>
                  <a:pt x="326289" y="61141"/>
                </a:cubicBezTo>
                <a:cubicBezTo>
                  <a:pt x="353806" y="71371"/>
                  <a:pt x="609217" y="140868"/>
                  <a:pt x="597222" y="135224"/>
                </a:cubicBezTo>
                <a:cubicBezTo>
                  <a:pt x="585228" y="129579"/>
                  <a:pt x="305475" y="44207"/>
                  <a:pt x="254322" y="27274"/>
                </a:cubicBezTo>
                <a:cubicBezTo>
                  <a:pt x="203169" y="10341"/>
                  <a:pt x="303006" y="27980"/>
                  <a:pt x="290306" y="33624"/>
                </a:cubicBezTo>
                <a:cubicBezTo>
                  <a:pt x="277606" y="39268"/>
                  <a:pt x="221514" y="41738"/>
                  <a:pt x="178122" y="61141"/>
                </a:cubicBezTo>
                <a:cubicBezTo>
                  <a:pt x="134730" y="80544"/>
                  <a:pt x="-40953" y="162036"/>
                  <a:pt x="8789" y="152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27CC3E4A-F558-4C9A-B5DA-0906534C4CE9}"/>
              </a:ext>
            </a:extLst>
          </p:cNvPr>
          <p:cNvSpPr/>
          <p:nvPr/>
        </p:nvSpPr>
        <p:spPr>
          <a:xfrm>
            <a:off x="1300717" y="4025589"/>
            <a:ext cx="543016" cy="180250"/>
          </a:xfrm>
          <a:custGeom>
            <a:avLst/>
            <a:gdLst>
              <a:gd name="connsiteX0" fmla="*/ 1033 w 543016"/>
              <a:gd name="connsiteY0" fmla="*/ 13011 h 180250"/>
              <a:gd name="connsiteX1" fmla="*/ 337583 w 543016"/>
              <a:gd name="connsiteY1" fmla="*/ 87094 h 180250"/>
              <a:gd name="connsiteX2" fmla="*/ 151316 w 543016"/>
              <a:gd name="connsiteY2" fmla="*/ 32061 h 180250"/>
              <a:gd name="connsiteX3" fmla="*/ 375683 w 543016"/>
              <a:gd name="connsiteY3" fmla="*/ 61694 h 180250"/>
              <a:gd name="connsiteX4" fmla="*/ 261383 w 543016"/>
              <a:gd name="connsiteY4" fmla="*/ 25711 h 180250"/>
              <a:gd name="connsiteX5" fmla="*/ 379916 w 543016"/>
              <a:gd name="connsiteY5" fmla="*/ 59578 h 180250"/>
              <a:gd name="connsiteX6" fmla="*/ 329116 w 543016"/>
              <a:gd name="connsiteY6" fmla="*/ 10894 h 180250"/>
              <a:gd name="connsiteX7" fmla="*/ 464583 w 543016"/>
              <a:gd name="connsiteY7" fmla="*/ 55344 h 180250"/>
              <a:gd name="connsiteX8" fmla="*/ 439183 w 543016"/>
              <a:gd name="connsiteY8" fmla="*/ 13011 h 180250"/>
              <a:gd name="connsiteX9" fmla="*/ 542900 w 543016"/>
              <a:gd name="connsiteY9" fmla="*/ 180228 h 180250"/>
              <a:gd name="connsiteX10" fmla="*/ 415900 w 543016"/>
              <a:gd name="connsiteY10" fmla="*/ 311 h 180250"/>
              <a:gd name="connsiteX11" fmla="*/ 483633 w 543016"/>
              <a:gd name="connsiteY11" fmla="*/ 133661 h 180250"/>
              <a:gd name="connsiteX12" fmla="*/ 394733 w 543016"/>
              <a:gd name="connsiteY12" fmla="*/ 8778 h 180250"/>
              <a:gd name="connsiteX13" fmla="*/ 244450 w 543016"/>
              <a:gd name="connsiteY13" fmla="*/ 38411 h 180250"/>
              <a:gd name="connsiteX14" fmla="*/ 231750 w 543016"/>
              <a:gd name="connsiteY14" fmla="*/ 63811 h 180250"/>
              <a:gd name="connsiteX15" fmla="*/ 1033 w 543016"/>
              <a:gd name="connsiteY15" fmla="*/ 13011 h 1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016" h="180250">
                <a:moveTo>
                  <a:pt x="1033" y="13011"/>
                </a:moveTo>
                <a:lnTo>
                  <a:pt x="337583" y="87094"/>
                </a:lnTo>
                <a:cubicBezTo>
                  <a:pt x="362630" y="90269"/>
                  <a:pt x="144966" y="36294"/>
                  <a:pt x="151316" y="32061"/>
                </a:cubicBezTo>
                <a:cubicBezTo>
                  <a:pt x="157666" y="27828"/>
                  <a:pt x="357339" y="62752"/>
                  <a:pt x="375683" y="61694"/>
                </a:cubicBezTo>
                <a:cubicBezTo>
                  <a:pt x="394027" y="60636"/>
                  <a:pt x="260678" y="26064"/>
                  <a:pt x="261383" y="25711"/>
                </a:cubicBezTo>
                <a:cubicBezTo>
                  <a:pt x="262088" y="25358"/>
                  <a:pt x="368627" y="62048"/>
                  <a:pt x="379916" y="59578"/>
                </a:cubicBezTo>
                <a:cubicBezTo>
                  <a:pt x="391205" y="57108"/>
                  <a:pt x="315005" y="11600"/>
                  <a:pt x="329116" y="10894"/>
                </a:cubicBezTo>
                <a:cubicBezTo>
                  <a:pt x="343227" y="10188"/>
                  <a:pt x="446239" y="54991"/>
                  <a:pt x="464583" y="55344"/>
                </a:cubicBezTo>
                <a:cubicBezTo>
                  <a:pt x="482927" y="55697"/>
                  <a:pt x="426130" y="-7803"/>
                  <a:pt x="439183" y="13011"/>
                </a:cubicBezTo>
                <a:cubicBezTo>
                  <a:pt x="452236" y="33825"/>
                  <a:pt x="546780" y="182345"/>
                  <a:pt x="542900" y="180228"/>
                </a:cubicBezTo>
                <a:cubicBezTo>
                  <a:pt x="539020" y="178111"/>
                  <a:pt x="425778" y="8072"/>
                  <a:pt x="415900" y="311"/>
                </a:cubicBezTo>
                <a:cubicBezTo>
                  <a:pt x="406022" y="-7450"/>
                  <a:pt x="487161" y="132250"/>
                  <a:pt x="483633" y="133661"/>
                </a:cubicBezTo>
                <a:cubicBezTo>
                  <a:pt x="480105" y="135072"/>
                  <a:pt x="434597" y="24653"/>
                  <a:pt x="394733" y="8778"/>
                </a:cubicBezTo>
                <a:cubicBezTo>
                  <a:pt x="354869" y="-7097"/>
                  <a:pt x="271614" y="29239"/>
                  <a:pt x="244450" y="38411"/>
                </a:cubicBezTo>
                <a:cubicBezTo>
                  <a:pt x="217286" y="47583"/>
                  <a:pt x="266675" y="66280"/>
                  <a:pt x="231750" y="63811"/>
                </a:cubicBezTo>
                <a:cubicBezTo>
                  <a:pt x="196825" y="61342"/>
                  <a:pt x="-16606" y="9131"/>
                  <a:pt x="1033" y="13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DEAA40CE-B655-4F37-8532-295148A3DDE2}"/>
              </a:ext>
            </a:extLst>
          </p:cNvPr>
          <p:cNvSpPr/>
          <p:nvPr/>
        </p:nvSpPr>
        <p:spPr>
          <a:xfrm>
            <a:off x="1843143" y="4064797"/>
            <a:ext cx="363891" cy="581596"/>
          </a:xfrm>
          <a:custGeom>
            <a:avLst/>
            <a:gdLst>
              <a:gd name="connsiteX0" fmla="*/ 8940 w 363891"/>
              <a:gd name="connsiteY0" fmla="*/ 9786 h 581596"/>
              <a:gd name="connsiteX1" fmla="*/ 36457 w 363891"/>
              <a:gd name="connsiteY1" fmla="*/ 54236 h 581596"/>
              <a:gd name="connsiteX2" fmla="*/ 235424 w 363891"/>
              <a:gd name="connsiteY2" fmla="*/ 253203 h 581596"/>
              <a:gd name="connsiteX3" fmla="*/ 186740 w 363891"/>
              <a:gd name="connsiteY3" fmla="*/ 166420 h 581596"/>
              <a:gd name="connsiteX4" fmla="*/ 360307 w 363891"/>
              <a:gd name="connsiteY4" fmla="*/ 369620 h 581596"/>
              <a:gd name="connsiteX5" fmla="*/ 296807 w 363891"/>
              <a:gd name="connsiteY5" fmla="*/ 306120 h 581596"/>
              <a:gd name="connsiteX6" fmla="*/ 210024 w 363891"/>
              <a:gd name="connsiteY6" fmla="*/ 219336 h 581596"/>
              <a:gd name="connsiteX7" fmla="*/ 248124 w 363891"/>
              <a:gd name="connsiteY7" fmla="*/ 323053 h 581596"/>
              <a:gd name="connsiteX8" fmla="*/ 298924 w 363891"/>
              <a:gd name="connsiteY8" fmla="*/ 577053 h 581596"/>
              <a:gd name="connsiteX9" fmla="*/ 262940 w 363891"/>
              <a:gd name="connsiteY9" fmla="*/ 473336 h 581596"/>
              <a:gd name="connsiteX10" fmla="*/ 252357 w 363891"/>
              <a:gd name="connsiteY10" fmla="*/ 312470 h 581596"/>
              <a:gd name="connsiteX11" fmla="*/ 237540 w 363891"/>
              <a:gd name="connsiteY11" fmla="*/ 297653 h 581596"/>
              <a:gd name="connsiteX12" fmla="*/ 171924 w 363891"/>
              <a:gd name="connsiteY12" fmla="*/ 170653 h 581596"/>
              <a:gd name="connsiteX13" fmla="*/ 180390 w 363891"/>
              <a:gd name="connsiteY13" fmla="*/ 187586 h 581596"/>
              <a:gd name="connsiteX14" fmla="*/ 119007 w 363891"/>
              <a:gd name="connsiteY14" fmla="*/ 102920 h 581596"/>
              <a:gd name="connsiteX15" fmla="*/ 214257 w 363891"/>
              <a:gd name="connsiteY15" fmla="*/ 187586 h 581596"/>
              <a:gd name="connsiteX16" fmla="*/ 72440 w 363891"/>
              <a:gd name="connsiteY16" fmla="*/ 96570 h 581596"/>
              <a:gd name="connsiteX17" fmla="*/ 140174 w 363891"/>
              <a:gd name="connsiteY17" fmla="*/ 210870 h 581596"/>
              <a:gd name="connsiteX18" fmla="*/ 8940 w 363891"/>
              <a:gd name="connsiteY18" fmla="*/ 9786 h 58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3891" h="581596">
                <a:moveTo>
                  <a:pt x="8940" y="9786"/>
                </a:moveTo>
                <a:cubicBezTo>
                  <a:pt x="-8346" y="-16320"/>
                  <a:pt x="-1290" y="13667"/>
                  <a:pt x="36457" y="54236"/>
                </a:cubicBezTo>
                <a:cubicBezTo>
                  <a:pt x="74204" y="94806"/>
                  <a:pt x="210377" y="234506"/>
                  <a:pt x="235424" y="253203"/>
                </a:cubicBezTo>
                <a:cubicBezTo>
                  <a:pt x="260471" y="271900"/>
                  <a:pt x="165926" y="147017"/>
                  <a:pt x="186740" y="166420"/>
                </a:cubicBezTo>
                <a:cubicBezTo>
                  <a:pt x="207554" y="185823"/>
                  <a:pt x="341963" y="346337"/>
                  <a:pt x="360307" y="369620"/>
                </a:cubicBezTo>
                <a:cubicBezTo>
                  <a:pt x="378652" y="392903"/>
                  <a:pt x="321854" y="331167"/>
                  <a:pt x="296807" y="306120"/>
                </a:cubicBezTo>
                <a:cubicBezTo>
                  <a:pt x="271760" y="281073"/>
                  <a:pt x="218138" y="216514"/>
                  <a:pt x="210024" y="219336"/>
                </a:cubicBezTo>
                <a:cubicBezTo>
                  <a:pt x="201910" y="222158"/>
                  <a:pt x="233307" y="263433"/>
                  <a:pt x="248124" y="323053"/>
                </a:cubicBezTo>
                <a:cubicBezTo>
                  <a:pt x="262941" y="382673"/>
                  <a:pt x="296455" y="552006"/>
                  <a:pt x="298924" y="577053"/>
                </a:cubicBezTo>
                <a:cubicBezTo>
                  <a:pt x="301393" y="602100"/>
                  <a:pt x="270701" y="517433"/>
                  <a:pt x="262940" y="473336"/>
                </a:cubicBezTo>
                <a:cubicBezTo>
                  <a:pt x="255179" y="429239"/>
                  <a:pt x="256590" y="341750"/>
                  <a:pt x="252357" y="312470"/>
                </a:cubicBezTo>
                <a:cubicBezTo>
                  <a:pt x="248124" y="283190"/>
                  <a:pt x="250945" y="321289"/>
                  <a:pt x="237540" y="297653"/>
                </a:cubicBezTo>
                <a:cubicBezTo>
                  <a:pt x="224135" y="274017"/>
                  <a:pt x="181449" y="188997"/>
                  <a:pt x="171924" y="170653"/>
                </a:cubicBezTo>
                <a:cubicBezTo>
                  <a:pt x="162399" y="152309"/>
                  <a:pt x="189209" y="198875"/>
                  <a:pt x="180390" y="187586"/>
                </a:cubicBezTo>
                <a:cubicBezTo>
                  <a:pt x="171571" y="176297"/>
                  <a:pt x="113363" y="102920"/>
                  <a:pt x="119007" y="102920"/>
                </a:cubicBezTo>
                <a:cubicBezTo>
                  <a:pt x="124651" y="102920"/>
                  <a:pt x="222018" y="188644"/>
                  <a:pt x="214257" y="187586"/>
                </a:cubicBezTo>
                <a:cubicBezTo>
                  <a:pt x="206496" y="186528"/>
                  <a:pt x="84787" y="92689"/>
                  <a:pt x="72440" y="96570"/>
                </a:cubicBezTo>
                <a:cubicBezTo>
                  <a:pt x="60093" y="100451"/>
                  <a:pt x="148993" y="219689"/>
                  <a:pt x="140174" y="210870"/>
                </a:cubicBezTo>
                <a:cubicBezTo>
                  <a:pt x="131355" y="202051"/>
                  <a:pt x="26226" y="35892"/>
                  <a:pt x="8940" y="9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1D52AB51-0E63-41AB-8526-55F98E60ACBF}"/>
              </a:ext>
            </a:extLst>
          </p:cNvPr>
          <p:cNvSpPr/>
          <p:nvPr/>
        </p:nvSpPr>
        <p:spPr>
          <a:xfrm>
            <a:off x="1322043" y="4043177"/>
            <a:ext cx="420350" cy="122224"/>
          </a:xfrm>
          <a:custGeom>
            <a:avLst/>
            <a:gdLst>
              <a:gd name="connsiteX0" fmla="*/ 9340 w 420350"/>
              <a:gd name="connsiteY0" fmla="*/ 1773 h 122224"/>
              <a:gd name="connsiteX1" fmla="*/ 119407 w 420350"/>
              <a:gd name="connsiteY1" fmla="*/ 27173 h 122224"/>
              <a:gd name="connsiteX2" fmla="*/ 335307 w 420350"/>
              <a:gd name="connsiteY2" fmla="*/ 84323 h 122224"/>
              <a:gd name="connsiteX3" fmla="*/ 168090 w 420350"/>
              <a:gd name="connsiteY3" fmla="*/ 39873 h 122224"/>
              <a:gd name="connsiteX4" fmla="*/ 419974 w 420350"/>
              <a:gd name="connsiteY4" fmla="*/ 118190 h 122224"/>
              <a:gd name="connsiteX5" fmla="*/ 227357 w 420350"/>
              <a:gd name="connsiteY5" fmla="*/ 109723 h 122224"/>
              <a:gd name="connsiteX6" fmla="*/ 331074 w 420350"/>
              <a:gd name="connsiteY6" fmla="*/ 99140 h 122224"/>
              <a:gd name="connsiteX7" fmla="*/ 199840 w 420350"/>
              <a:gd name="connsiteY7" fmla="*/ 80090 h 122224"/>
              <a:gd name="connsiteX8" fmla="*/ 394574 w 420350"/>
              <a:gd name="connsiteY8" fmla="*/ 107606 h 122224"/>
              <a:gd name="connsiteX9" fmla="*/ 191374 w 420350"/>
              <a:gd name="connsiteY9" fmla="*/ 33523 h 122224"/>
              <a:gd name="connsiteX10" fmla="*/ 356474 w 420350"/>
              <a:gd name="connsiteY10" fmla="*/ 73740 h 122224"/>
              <a:gd name="connsiteX11" fmla="*/ 9340 w 420350"/>
              <a:gd name="connsiteY11" fmla="*/ 1773 h 12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350" h="122224">
                <a:moveTo>
                  <a:pt x="9340" y="1773"/>
                </a:moveTo>
                <a:cubicBezTo>
                  <a:pt x="-30171" y="-5988"/>
                  <a:pt x="65079" y="13415"/>
                  <a:pt x="119407" y="27173"/>
                </a:cubicBezTo>
                <a:cubicBezTo>
                  <a:pt x="173735" y="40931"/>
                  <a:pt x="327193" y="82206"/>
                  <a:pt x="335307" y="84323"/>
                </a:cubicBezTo>
                <a:cubicBezTo>
                  <a:pt x="343421" y="86440"/>
                  <a:pt x="153979" y="34229"/>
                  <a:pt x="168090" y="39873"/>
                </a:cubicBezTo>
                <a:cubicBezTo>
                  <a:pt x="182201" y="45518"/>
                  <a:pt x="410096" y="106548"/>
                  <a:pt x="419974" y="118190"/>
                </a:cubicBezTo>
                <a:cubicBezTo>
                  <a:pt x="429852" y="129832"/>
                  <a:pt x="242174" y="112898"/>
                  <a:pt x="227357" y="109723"/>
                </a:cubicBezTo>
                <a:cubicBezTo>
                  <a:pt x="212540" y="106548"/>
                  <a:pt x="335660" y="104079"/>
                  <a:pt x="331074" y="99140"/>
                </a:cubicBezTo>
                <a:cubicBezTo>
                  <a:pt x="326488" y="94201"/>
                  <a:pt x="199840" y="80090"/>
                  <a:pt x="199840" y="80090"/>
                </a:cubicBezTo>
                <a:cubicBezTo>
                  <a:pt x="210423" y="81501"/>
                  <a:pt x="395985" y="115367"/>
                  <a:pt x="394574" y="107606"/>
                </a:cubicBezTo>
                <a:cubicBezTo>
                  <a:pt x="393163" y="99845"/>
                  <a:pt x="197724" y="39167"/>
                  <a:pt x="191374" y="33523"/>
                </a:cubicBezTo>
                <a:cubicBezTo>
                  <a:pt x="185024" y="27879"/>
                  <a:pt x="382932" y="79385"/>
                  <a:pt x="356474" y="73740"/>
                </a:cubicBezTo>
                <a:lnTo>
                  <a:pt x="9340" y="177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B10318AC-C08E-492E-94B1-EE32567B98FD}"/>
              </a:ext>
            </a:extLst>
          </p:cNvPr>
          <p:cNvSpPr/>
          <p:nvPr/>
        </p:nvSpPr>
        <p:spPr>
          <a:xfrm>
            <a:off x="1303867" y="4057650"/>
            <a:ext cx="414921" cy="110092"/>
          </a:xfrm>
          <a:custGeom>
            <a:avLst/>
            <a:gdLst>
              <a:gd name="connsiteX0" fmla="*/ 0 w 414921"/>
              <a:gd name="connsiteY0" fmla="*/ 0 h 110092"/>
              <a:gd name="connsiteX1" fmla="*/ 412750 w 414921"/>
              <a:gd name="connsiteY1" fmla="*/ 110067 h 110092"/>
              <a:gd name="connsiteX2" fmla="*/ 171450 w 414921"/>
              <a:gd name="connsiteY2" fmla="*/ 10583 h 110092"/>
              <a:gd name="connsiteX3" fmla="*/ 370416 w 414921"/>
              <a:gd name="connsiteY3" fmla="*/ 48683 h 110092"/>
              <a:gd name="connsiteX4" fmla="*/ 0 w 414921"/>
              <a:gd name="connsiteY4" fmla="*/ 0 h 11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921" h="110092">
                <a:moveTo>
                  <a:pt x="0" y="0"/>
                </a:moveTo>
                <a:cubicBezTo>
                  <a:pt x="192087" y="54151"/>
                  <a:pt x="384175" y="108303"/>
                  <a:pt x="412750" y="110067"/>
                </a:cubicBezTo>
                <a:cubicBezTo>
                  <a:pt x="441325" y="111831"/>
                  <a:pt x="178506" y="20814"/>
                  <a:pt x="171450" y="10583"/>
                </a:cubicBezTo>
                <a:cubicBezTo>
                  <a:pt x="164394" y="352"/>
                  <a:pt x="370416" y="48683"/>
                  <a:pt x="370416" y="4868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3F94BCDA-0E23-4F3E-B789-F5E7F2C587C0}"/>
              </a:ext>
            </a:extLst>
          </p:cNvPr>
          <p:cNvSpPr/>
          <p:nvPr/>
        </p:nvSpPr>
        <p:spPr>
          <a:xfrm>
            <a:off x="1178983" y="4163399"/>
            <a:ext cx="767590" cy="115116"/>
          </a:xfrm>
          <a:custGeom>
            <a:avLst/>
            <a:gdLst>
              <a:gd name="connsiteX0" fmla="*/ 0 w 767590"/>
              <a:gd name="connsiteY0" fmla="*/ 53001 h 115116"/>
              <a:gd name="connsiteX1" fmla="*/ 330200 w 767590"/>
              <a:gd name="connsiteY1" fmla="*/ 27601 h 115116"/>
              <a:gd name="connsiteX2" fmla="*/ 628650 w 767590"/>
              <a:gd name="connsiteY2" fmla="*/ 105918 h 115116"/>
              <a:gd name="connsiteX3" fmla="*/ 273050 w 767590"/>
              <a:gd name="connsiteY3" fmla="*/ 84 h 115116"/>
              <a:gd name="connsiteX4" fmla="*/ 706967 w 767590"/>
              <a:gd name="connsiteY4" fmla="*/ 86868 h 115116"/>
              <a:gd name="connsiteX5" fmla="*/ 516467 w 767590"/>
              <a:gd name="connsiteY5" fmla="*/ 17018 h 115116"/>
              <a:gd name="connsiteX6" fmla="*/ 692150 w 767590"/>
              <a:gd name="connsiteY6" fmla="*/ 59351 h 115116"/>
              <a:gd name="connsiteX7" fmla="*/ 759884 w 767590"/>
              <a:gd name="connsiteY7" fmla="*/ 114384 h 115116"/>
              <a:gd name="connsiteX8" fmla="*/ 522817 w 767590"/>
              <a:gd name="connsiteY8" fmla="*/ 17018 h 115116"/>
              <a:gd name="connsiteX9" fmla="*/ 374650 w 767590"/>
              <a:gd name="connsiteY9" fmla="*/ 21251 h 115116"/>
              <a:gd name="connsiteX10" fmla="*/ 300567 w 767590"/>
              <a:gd name="connsiteY10" fmla="*/ 14901 h 115116"/>
              <a:gd name="connsiteX11" fmla="*/ 158750 w 767590"/>
              <a:gd name="connsiteY11" fmla="*/ 36068 h 115116"/>
              <a:gd name="connsiteX12" fmla="*/ 330200 w 767590"/>
              <a:gd name="connsiteY12" fmla="*/ 44534 h 115116"/>
              <a:gd name="connsiteX13" fmla="*/ 0 w 767590"/>
              <a:gd name="connsiteY13" fmla="*/ 53001 h 11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7590" h="115116">
                <a:moveTo>
                  <a:pt x="0" y="53001"/>
                </a:moveTo>
                <a:cubicBezTo>
                  <a:pt x="0" y="50179"/>
                  <a:pt x="225425" y="18782"/>
                  <a:pt x="330200" y="27601"/>
                </a:cubicBezTo>
                <a:cubicBezTo>
                  <a:pt x="434975" y="36420"/>
                  <a:pt x="638175" y="110504"/>
                  <a:pt x="628650" y="105918"/>
                </a:cubicBezTo>
                <a:cubicBezTo>
                  <a:pt x="619125" y="101332"/>
                  <a:pt x="259997" y="3259"/>
                  <a:pt x="273050" y="84"/>
                </a:cubicBezTo>
                <a:cubicBezTo>
                  <a:pt x="286103" y="-3091"/>
                  <a:pt x="666398" y="84046"/>
                  <a:pt x="706967" y="86868"/>
                </a:cubicBezTo>
                <a:cubicBezTo>
                  <a:pt x="747536" y="89690"/>
                  <a:pt x="518936" y="21604"/>
                  <a:pt x="516467" y="17018"/>
                </a:cubicBezTo>
                <a:cubicBezTo>
                  <a:pt x="513998" y="12432"/>
                  <a:pt x="651581" y="43123"/>
                  <a:pt x="692150" y="59351"/>
                </a:cubicBezTo>
                <a:cubicBezTo>
                  <a:pt x="732719" y="75579"/>
                  <a:pt x="788106" y="121439"/>
                  <a:pt x="759884" y="114384"/>
                </a:cubicBezTo>
                <a:cubicBezTo>
                  <a:pt x="731662" y="107329"/>
                  <a:pt x="587023" y="32540"/>
                  <a:pt x="522817" y="17018"/>
                </a:cubicBezTo>
                <a:cubicBezTo>
                  <a:pt x="458611" y="1496"/>
                  <a:pt x="411692" y="21604"/>
                  <a:pt x="374650" y="21251"/>
                </a:cubicBezTo>
                <a:cubicBezTo>
                  <a:pt x="337608" y="20898"/>
                  <a:pt x="336550" y="12431"/>
                  <a:pt x="300567" y="14901"/>
                </a:cubicBezTo>
                <a:cubicBezTo>
                  <a:pt x="264584" y="17370"/>
                  <a:pt x="153811" y="31129"/>
                  <a:pt x="158750" y="36068"/>
                </a:cubicBezTo>
                <a:cubicBezTo>
                  <a:pt x="163689" y="41007"/>
                  <a:pt x="355953" y="40301"/>
                  <a:pt x="330200" y="44534"/>
                </a:cubicBezTo>
                <a:cubicBezTo>
                  <a:pt x="304447" y="48767"/>
                  <a:pt x="0" y="55823"/>
                  <a:pt x="0" y="53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6F31A8AC-379E-427F-81F9-A67D4770BB64}"/>
              </a:ext>
            </a:extLst>
          </p:cNvPr>
          <p:cNvSpPr/>
          <p:nvPr/>
        </p:nvSpPr>
        <p:spPr>
          <a:xfrm>
            <a:off x="1688746" y="4099805"/>
            <a:ext cx="410996" cy="425696"/>
          </a:xfrm>
          <a:custGeom>
            <a:avLst/>
            <a:gdLst>
              <a:gd name="connsiteX0" fmla="*/ 354 w 410996"/>
              <a:gd name="connsiteY0" fmla="*/ 178 h 425696"/>
              <a:gd name="connsiteX1" fmla="*/ 254354 w 410996"/>
              <a:gd name="connsiteY1" fmla="*/ 86962 h 425696"/>
              <a:gd name="connsiteX2" fmla="*/ 131587 w 410996"/>
              <a:gd name="connsiteY2" fmla="*/ 36162 h 425696"/>
              <a:gd name="connsiteX3" fmla="*/ 275521 w 410996"/>
              <a:gd name="connsiteY3" fmla="*/ 133528 h 425696"/>
              <a:gd name="connsiteX4" fmla="*/ 182387 w 410996"/>
              <a:gd name="connsiteY4" fmla="*/ 82728 h 425696"/>
              <a:gd name="connsiteX5" fmla="*/ 377121 w 410996"/>
              <a:gd name="connsiteY5" fmla="*/ 277462 h 425696"/>
              <a:gd name="connsiteX6" fmla="*/ 317854 w 410996"/>
              <a:gd name="connsiteY6" fmla="*/ 211845 h 425696"/>
              <a:gd name="connsiteX7" fmla="*/ 366537 w 410996"/>
              <a:gd name="connsiteY7" fmla="*/ 412928 h 425696"/>
              <a:gd name="connsiteX8" fmla="*/ 319971 w 410996"/>
              <a:gd name="connsiteY8" fmla="*/ 233012 h 425696"/>
              <a:gd name="connsiteX9" fmla="*/ 410987 w 410996"/>
              <a:gd name="connsiteY9" fmla="*/ 425628 h 425696"/>
              <a:gd name="connsiteX10" fmla="*/ 313621 w 410996"/>
              <a:gd name="connsiteY10" fmla="*/ 207612 h 425696"/>
              <a:gd name="connsiteX11" fmla="*/ 275521 w 410996"/>
              <a:gd name="connsiteY11" fmla="*/ 182212 h 425696"/>
              <a:gd name="connsiteX12" fmla="*/ 159104 w 410996"/>
              <a:gd name="connsiteY12" fmla="*/ 99662 h 425696"/>
              <a:gd name="connsiteX13" fmla="*/ 197204 w 410996"/>
              <a:gd name="connsiteY13" fmla="*/ 114478 h 425696"/>
              <a:gd name="connsiteX14" fmla="*/ 354 w 410996"/>
              <a:gd name="connsiteY14" fmla="*/ 178 h 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0996" h="425696">
                <a:moveTo>
                  <a:pt x="354" y="178"/>
                </a:moveTo>
                <a:cubicBezTo>
                  <a:pt x="9879" y="-4408"/>
                  <a:pt x="232482" y="80965"/>
                  <a:pt x="254354" y="86962"/>
                </a:cubicBezTo>
                <a:cubicBezTo>
                  <a:pt x="276226" y="92959"/>
                  <a:pt x="128059" y="28401"/>
                  <a:pt x="131587" y="36162"/>
                </a:cubicBezTo>
                <a:cubicBezTo>
                  <a:pt x="135115" y="43923"/>
                  <a:pt x="267054" y="125767"/>
                  <a:pt x="275521" y="133528"/>
                </a:cubicBezTo>
                <a:cubicBezTo>
                  <a:pt x="283988" y="141289"/>
                  <a:pt x="165454" y="58739"/>
                  <a:pt x="182387" y="82728"/>
                </a:cubicBezTo>
                <a:cubicBezTo>
                  <a:pt x="199320" y="106717"/>
                  <a:pt x="354543" y="255943"/>
                  <a:pt x="377121" y="277462"/>
                </a:cubicBezTo>
                <a:cubicBezTo>
                  <a:pt x="399699" y="298981"/>
                  <a:pt x="319618" y="189267"/>
                  <a:pt x="317854" y="211845"/>
                </a:cubicBezTo>
                <a:cubicBezTo>
                  <a:pt x="316090" y="234423"/>
                  <a:pt x="366184" y="409400"/>
                  <a:pt x="366537" y="412928"/>
                </a:cubicBezTo>
                <a:cubicBezTo>
                  <a:pt x="366890" y="416456"/>
                  <a:pt x="312563" y="230895"/>
                  <a:pt x="319971" y="233012"/>
                </a:cubicBezTo>
                <a:cubicBezTo>
                  <a:pt x="327379" y="235129"/>
                  <a:pt x="412045" y="429861"/>
                  <a:pt x="410987" y="425628"/>
                </a:cubicBezTo>
                <a:cubicBezTo>
                  <a:pt x="409929" y="421395"/>
                  <a:pt x="336199" y="248181"/>
                  <a:pt x="313621" y="207612"/>
                </a:cubicBezTo>
                <a:cubicBezTo>
                  <a:pt x="291043" y="167043"/>
                  <a:pt x="275521" y="182212"/>
                  <a:pt x="275521" y="182212"/>
                </a:cubicBezTo>
                <a:cubicBezTo>
                  <a:pt x="249768" y="164220"/>
                  <a:pt x="172157" y="110951"/>
                  <a:pt x="159104" y="99662"/>
                </a:cubicBezTo>
                <a:cubicBezTo>
                  <a:pt x="146051" y="88373"/>
                  <a:pt x="218018" y="126825"/>
                  <a:pt x="197204" y="114478"/>
                </a:cubicBezTo>
                <a:cubicBezTo>
                  <a:pt x="176390" y="102131"/>
                  <a:pt x="-9171" y="4764"/>
                  <a:pt x="354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520DE56D-3DC0-47D9-8FAE-80BDA7AB1AB2}"/>
              </a:ext>
            </a:extLst>
          </p:cNvPr>
          <p:cNvSpPr/>
          <p:nvPr/>
        </p:nvSpPr>
        <p:spPr>
          <a:xfrm>
            <a:off x="1737249" y="4073847"/>
            <a:ext cx="407743" cy="47312"/>
          </a:xfrm>
          <a:custGeom>
            <a:avLst/>
            <a:gdLst>
              <a:gd name="connsiteX0" fmla="*/ 4768 w 407743"/>
              <a:gd name="connsiteY0" fmla="*/ 4970 h 47312"/>
              <a:gd name="connsiteX1" fmla="*/ 406934 w 407743"/>
              <a:gd name="connsiteY1" fmla="*/ 47303 h 47312"/>
              <a:gd name="connsiteX2" fmla="*/ 110601 w 407743"/>
              <a:gd name="connsiteY2" fmla="*/ 736 h 47312"/>
              <a:gd name="connsiteX3" fmla="*/ 180451 w 407743"/>
              <a:gd name="connsiteY3" fmla="*/ 17670 h 47312"/>
              <a:gd name="connsiteX4" fmla="*/ 4768 w 407743"/>
              <a:gd name="connsiteY4" fmla="*/ 4970 h 4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743" h="47312">
                <a:moveTo>
                  <a:pt x="4768" y="4970"/>
                </a:moveTo>
                <a:cubicBezTo>
                  <a:pt x="42515" y="9909"/>
                  <a:pt x="389295" y="48009"/>
                  <a:pt x="406934" y="47303"/>
                </a:cubicBezTo>
                <a:cubicBezTo>
                  <a:pt x="424573" y="46597"/>
                  <a:pt x="148348" y="5675"/>
                  <a:pt x="110601" y="736"/>
                </a:cubicBezTo>
                <a:cubicBezTo>
                  <a:pt x="72854" y="-4203"/>
                  <a:pt x="195620" y="17317"/>
                  <a:pt x="180451" y="17670"/>
                </a:cubicBezTo>
                <a:cubicBezTo>
                  <a:pt x="165282" y="18023"/>
                  <a:pt x="-32979" y="31"/>
                  <a:pt x="4768" y="4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6895773E-81E8-487F-B048-C920C44CA61C}"/>
              </a:ext>
            </a:extLst>
          </p:cNvPr>
          <p:cNvSpPr/>
          <p:nvPr/>
        </p:nvSpPr>
        <p:spPr>
          <a:xfrm>
            <a:off x="1432159" y="4220158"/>
            <a:ext cx="575076" cy="227762"/>
          </a:xfrm>
          <a:custGeom>
            <a:avLst/>
            <a:gdLst>
              <a:gd name="connsiteX0" fmla="*/ 824 w 575076"/>
              <a:gd name="connsiteY0" fmla="*/ 475 h 227762"/>
              <a:gd name="connsiteX1" fmla="*/ 402991 w 575076"/>
              <a:gd name="connsiteY1" fmla="*/ 89375 h 227762"/>
              <a:gd name="connsiteX2" fmla="*/ 102424 w 575076"/>
              <a:gd name="connsiteY2" fmla="*/ 44925 h 227762"/>
              <a:gd name="connsiteX3" fmla="*/ 411458 w 575076"/>
              <a:gd name="connsiteY3" fmla="*/ 125359 h 227762"/>
              <a:gd name="connsiteX4" fmla="*/ 191324 w 575076"/>
              <a:gd name="connsiteY4" fmla="*/ 89375 h 227762"/>
              <a:gd name="connsiteX5" fmla="*/ 513058 w 575076"/>
              <a:gd name="connsiteY5" fmla="*/ 161342 h 227762"/>
              <a:gd name="connsiteX6" fmla="*/ 570208 w 575076"/>
              <a:gd name="connsiteY6" fmla="*/ 226959 h 227762"/>
              <a:gd name="connsiteX7" fmla="*/ 443208 w 575076"/>
              <a:gd name="connsiteY7" fmla="*/ 114775 h 227762"/>
              <a:gd name="connsiteX8" fmla="*/ 455908 w 575076"/>
              <a:gd name="connsiteY8" fmla="*/ 135942 h 227762"/>
              <a:gd name="connsiteX9" fmla="*/ 284458 w 575076"/>
              <a:gd name="connsiteY9" fmla="*/ 110542 h 227762"/>
              <a:gd name="connsiteX10" fmla="*/ 309858 w 575076"/>
              <a:gd name="connsiteY10" fmla="*/ 72442 h 227762"/>
              <a:gd name="connsiteX11" fmla="*/ 259058 w 575076"/>
              <a:gd name="connsiteY11" fmla="*/ 53392 h 227762"/>
              <a:gd name="connsiteX12" fmla="*/ 297158 w 575076"/>
              <a:gd name="connsiteY12" fmla="*/ 53392 h 227762"/>
              <a:gd name="connsiteX13" fmla="*/ 824 w 575076"/>
              <a:gd name="connsiteY13" fmla="*/ 475 h 22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5076" h="227762">
                <a:moveTo>
                  <a:pt x="824" y="475"/>
                </a:moveTo>
                <a:cubicBezTo>
                  <a:pt x="18463" y="6472"/>
                  <a:pt x="386058" y="81967"/>
                  <a:pt x="402991" y="89375"/>
                </a:cubicBezTo>
                <a:cubicBezTo>
                  <a:pt x="419924" y="96783"/>
                  <a:pt x="101013" y="38928"/>
                  <a:pt x="102424" y="44925"/>
                </a:cubicBezTo>
                <a:cubicBezTo>
                  <a:pt x="103835" y="50922"/>
                  <a:pt x="396641" y="117951"/>
                  <a:pt x="411458" y="125359"/>
                </a:cubicBezTo>
                <a:cubicBezTo>
                  <a:pt x="426275" y="132767"/>
                  <a:pt x="174391" y="83378"/>
                  <a:pt x="191324" y="89375"/>
                </a:cubicBezTo>
                <a:cubicBezTo>
                  <a:pt x="208257" y="95372"/>
                  <a:pt x="449911" y="138411"/>
                  <a:pt x="513058" y="161342"/>
                </a:cubicBezTo>
                <a:cubicBezTo>
                  <a:pt x="576205" y="184273"/>
                  <a:pt x="581850" y="234720"/>
                  <a:pt x="570208" y="226959"/>
                </a:cubicBezTo>
                <a:cubicBezTo>
                  <a:pt x="558566" y="219198"/>
                  <a:pt x="462258" y="129945"/>
                  <a:pt x="443208" y="114775"/>
                </a:cubicBezTo>
                <a:cubicBezTo>
                  <a:pt x="424158" y="99606"/>
                  <a:pt x="482366" y="136648"/>
                  <a:pt x="455908" y="135942"/>
                </a:cubicBezTo>
                <a:cubicBezTo>
                  <a:pt x="429450" y="135237"/>
                  <a:pt x="308800" y="121125"/>
                  <a:pt x="284458" y="110542"/>
                </a:cubicBezTo>
                <a:cubicBezTo>
                  <a:pt x="260116" y="99959"/>
                  <a:pt x="314091" y="81967"/>
                  <a:pt x="309858" y="72442"/>
                </a:cubicBezTo>
                <a:cubicBezTo>
                  <a:pt x="305625" y="62917"/>
                  <a:pt x="261175" y="56567"/>
                  <a:pt x="259058" y="53392"/>
                </a:cubicBezTo>
                <a:cubicBezTo>
                  <a:pt x="256941" y="50217"/>
                  <a:pt x="340197" y="59742"/>
                  <a:pt x="297158" y="53392"/>
                </a:cubicBezTo>
                <a:cubicBezTo>
                  <a:pt x="254119" y="47042"/>
                  <a:pt x="-16815" y="-5522"/>
                  <a:pt x="824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CD1EE828-1F7C-4090-90B0-311DC478A1B6}"/>
              </a:ext>
            </a:extLst>
          </p:cNvPr>
          <p:cNvSpPr/>
          <p:nvPr/>
        </p:nvSpPr>
        <p:spPr>
          <a:xfrm>
            <a:off x="814332" y="4357103"/>
            <a:ext cx="394778" cy="372144"/>
          </a:xfrm>
          <a:custGeom>
            <a:avLst/>
            <a:gdLst>
              <a:gd name="connsiteX0" fmla="*/ 85251 w 394778"/>
              <a:gd name="connsiteY0" fmla="*/ 246647 h 372144"/>
              <a:gd name="connsiteX1" fmla="*/ 256701 w 394778"/>
              <a:gd name="connsiteY1" fmla="*/ 83664 h 372144"/>
              <a:gd name="connsiteX2" fmla="*/ 220718 w 394778"/>
              <a:gd name="connsiteY2" fmla="*/ 164097 h 372144"/>
              <a:gd name="connsiteX3" fmla="*/ 229185 w 394778"/>
              <a:gd name="connsiteY3" fmla="*/ 115414 h 372144"/>
              <a:gd name="connsiteX4" fmla="*/ 210135 w 394778"/>
              <a:gd name="connsiteY4" fmla="*/ 147164 h 372144"/>
              <a:gd name="connsiteX5" fmla="*/ 392168 w 394778"/>
              <a:gd name="connsiteY5" fmla="*/ 1114 h 372144"/>
              <a:gd name="connsiteX6" fmla="*/ 315968 w 394778"/>
              <a:gd name="connsiteY6" fmla="*/ 81547 h 372144"/>
              <a:gd name="connsiteX7" fmla="*/ 290568 w 394778"/>
              <a:gd name="connsiteY7" fmla="*/ 113297 h 372144"/>
              <a:gd name="connsiteX8" fmla="*/ 373118 w 394778"/>
              <a:gd name="connsiteY8" fmla="*/ 34980 h 372144"/>
              <a:gd name="connsiteX9" fmla="*/ 203785 w 394778"/>
              <a:gd name="connsiteY9" fmla="*/ 193730 h 372144"/>
              <a:gd name="connsiteX10" fmla="*/ 269401 w 394778"/>
              <a:gd name="connsiteY10" fmla="*/ 176797 h 372144"/>
              <a:gd name="connsiteX11" fmla="*/ 47151 w 394778"/>
              <a:gd name="connsiteY11" fmla="*/ 316497 h 372144"/>
              <a:gd name="connsiteX12" fmla="*/ 6935 w 394778"/>
              <a:gd name="connsiteY12" fmla="*/ 367297 h 372144"/>
              <a:gd name="connsiteX13" fmla="*/ 146635 w 394778"/>
              <a:gd name="connsiteY13" fmla="*/ 206430 h 372144"/>
              <a:gd name="connsiteX14" fmla="*/ 169918 w 394778"/>
              <a:gd name="connsiteY14" fmla="*/ 98480 h 372144"/>
              <a:gd name="connsiteX15" fmla="*/ 85251 w 394778"/>
              <a:gd name="connsiteY15" fmla="*/ 246647 h 37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4778" h="372144">
                <a:moveTo>
                  <a:pt x="85251" y="246647"/>
                </a:moveTo>
                <a:cubicBezTo>
                  <a:pt x="99715" y="244178"/>
                  <a:pt x="234123" y="97422"/>
                  <a:pt x="256701" y="83664"/>
                </a:cubicBezTo>
                <a:cubicBezTo>
                  <a:pt x="279279" y="69906"/>
                  <a:pt x="225304" y="158805"/>
                  <a:pt x="220718" y="164097"/>
                </a:cubicBezTo>
                <a:cubicBezTo>
                  <a:pt x="216132" y="169389"/>
                  <a:pt x="230949" y="118236"/>
                  <a:pt x="229185" y="115414"/>
                </a:cubicBezTo>
                <a:cubicBezTo>
                  <a:pt x="227421" y="112592"/>
                  <a:pt x="182971" y="166214"/>
                  <a:pt x="210135" y="147164"/>
                </a:cubicBezTo>
                <a:cubicBezTo>
                  <a:pt x="237299" y="128114"/>
                  <a:pt x="374529" y="12050"/>
                  <a:pt x="392168" y="1114"/>
                </a:cubicBezTo>
                <a:cubicBezTo>
                  <a:pt x="409807" y="-9822"/>
                  <a:pt x="332901" y="62850"/>
                  <a:pt x="315968" y="81547"/>
                </a:cubicBezTo>
                <a:cubicBezTo>
                  <a:pt x="299035" y="100244"/>
                  <a:pt x="281043" y="121058"/>
                  <a:pt x="290568" y="113297"/>
                </a:cubicBezTo>
                <a:cubicBezTo>
                  <a:pt x="300093" y="105536"/>
                  <a:pt x="387582" y="21574"/>
                  <a:pt x="373118" y="34980"/>
                </a:cubicBezTo>
                <a:cubicBezTo>
                  <a:pt x="358654" y="48386"/>
                  <a:pt x="221071" y="170094"/>
                  <a:pt x="203785" y="193730"/>
                </a:cubicBezTo>
                <a:cubicBezTo>
                  <a:pt x="186499" y="217366"/>
                  <a:pt x="295507" y="156336"/>
                  <a:pt x="269401" y="176797"/>
                </a:cubicBezTo>
                <a:cubicBezTo>
                  <a:pt x="243295" y="197258"/>
                  <a:pt x="90895" y="284747"/>
                  <a:pt x="47151" y="316497"/>
                </a:cubicBezTo>
                <a:cubicBezTo>
                  <a:pt x="3407" y="348247"/>
                  <a:pt x="-9646" y="385641"/>
                  <a:pt x="6935" y="367297"/>
                </a:cubicBezTo>
                <a:cubicBezTo>
                  <a:pt x="23516" y="348953"/>
                  <a:pt x="119471" y="251233"/>
                  <a:pt x="146635" y="206430"/>
                </a:cubicBezTo>
                <a:cubicBezTo>
                  <a:pt x="173799" y="161627"/>
                  <a:pt x="177326" y="94952"/>
                  <a:pt x="169918" y="98480"/>
                </a:cubicBezTo>
                <a:cubicBezTo>
                  <a:pt x="162510" y="102008"/>
                  <a:pt x="70787" y="249116"/>
                  <a:pt x="85251" y="246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B58527C7-E226-405C-8C0B-ADF4F945DD7E}"/>
              </a:ext>
            </a:extLst>
          </p:cNvPr>
          <p:cNvSpPr/>
          <p:nvPr/>
        </p:nvSpPr>
        <p:spPr>
          <a:xfrm>
            <a:off x="1952370" y="4779243"/>
            <a:ext cx="376433" cy="621026"/>
          </a:xfrm>
          <a:custGeom>
            <a:avLst/>
            <a:gdLst>
              <a:gd name="connsiteX0" fmla="*/ 143130 w 376433"/>
              <a:gd name="connsiteY0" fmla="*/ 65807 h 621026"/>
              <a:gd name="connsiteX1" fmla="*/ 323047 w 376433"/>
              <a:gd name="connsiteY1" fmla="*/ 319807 h 621026"/>
              <a:gd name="connsiteX2" fmla="*/ 270130 w 376433"/>
              <a:gd name="connsiteY2" fmla="*/ 216090 h 621026"/>
              <a:gd name="connsiteX3" fmla="*/ 329397 w 376433"/>
              <a:gd name="connsiteY3" fmla="*/ 370607 h 621026"/>
              <a:gd name="connsiteX4" fmla="*/ 308230 w 376433"/>
              <a:gd name="connsiteY4" fmla="*/ 313457 h 621026"/>
              <a:gd name="connsiteX5" fmla="*/ 371730 w 376433"/>
              <a:gd name="connsiteY5" fmla="*/ 470090 h 621026"/>
              <a:gd name="connsiteX6" fmla="*/ 371730 w 376433"/>
              <a:gd name="connsiteY6" fmla="*/ 580157 h 621026"/>
              <a:gd name="connsiteX7" fmla="*/ 371730 w 376433"/>
              <a:gd name="connsiteY7" fmla="*/ 499724 h 621026"/>
              <a:gd name="connsiteX8" fmla="*/ 367497 w 376433"/>
              <a:gd name="connsiteY8" fmla="*/ 561107 h 621026"/>
              <a:gd name="connsiteX9" fmla="*/ 306113 w 376433"/>
              <a:gd name="connsiteY9" fmla="*/ 370607 h 621026"/>
              <a:gd name="connsiteX10" fmla="*/ 342097 w 376433"/>
              <a:gd name="connsiteY10" fmla="*/ 472207 h 621026"/>
              <a:gd name="connsiteX11" fmla="*/ 253197 w 376433"/>
              <a:gd name="connsiteY11" fmla="*/ 290174 h 621026"/>
              <a:gd name="connsiteX12" fmla="*/ 248963 w 376433"/>
              <a:gd name="connsiteY12" fmla="*/ 620374 h 621026"/>
              <a:gd name="connsiteX13" fmla="*/ 259547 w 376433"/>
              <a:gd name="connsiteY13" fmla="*/ 370607 h 621026"/>
              <a:gd name="connsiteX14" fmla="*/ 202397 w 376433"/>
              <a:gd name="connsiteY14" fmla="*/ 222440 h 621026"/>
              <a:gd name="connsiteX15" fmla="*/ 183347 w 376433"/>
              <a:gd name="connsiteY15" fmla="*/ 389657 h 621026"/>
              <a:gd name="connsiteX16" fmla="*/ 183347 w 376433"/>
              <a:gd name="connsiteY16" fmla="*/ 309224 h 621026"/>
              <a:gd name="connsiteX17" fmla="*/ 145247 w 376433"/>
              <a:gd name="connsiteY17" fmla="*/ 406590 h 621026"/>
              <a:gd name="connsiteX18" fmla="*/ 160063 w 376433"/>
              <a:gd name="connsiteY18" fmla="*/ 279590 h 621026"/>
              <a:gd name="connsiteX19" fmla="*/ 166413 w 376433"/>
              <a:gd name="connsiteY19" fmla="*/ 245724 h 621026"/>
              <a:gd name="connsiteX20" fmla="*/ 166413 w 376433"/>
              <a:gd name="connsiteY20" fmla="*/ 230907 h 621026"/>
              <a:gd name="connsiteX21" fmla="*/ 60580 w 376433"/>
              <a:gd name="connsiteY21" fmla="*/ 15007 h 621026"/>
              <a:gd name="connsiteX22" fmla="*/ 1313 w 376433"/>
              <a:gd name="connsiteY22" fmla="*/ 19240 h 621026"/>
              <a:gd name="connsiteX23" fmla="*/ 143130 w 376433"/>
              <a:gd name="connsiteY23" fmla="*/ 65807 h 62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6433" h="621026">
                <a:moveTo>
                  <a:pt x="143130" y="65807"/>
                </a:moveTo>
                <a:cubicBezTo>
                  <a:pt x="196752" y="115901"/>
                  <a:pt x="301880" y="294760"/>
                  <a:pt x="323047" y="319807"/>
                </a:cubicBezTo>
                <a:cubicBezTo>
                  <a:pt x="344214" y="344854"/>
                  <a:pt x="269072" y="207623"/>
                  <a:pt x="270130" y="216090"/>
                </a:cubicBezTo>
                <a:cubicBezTo>
                  <a:pt x="271188" y="224557"/>
                  <a:pt x="323047" y="354379"/>
                  <a:pt x="329397" y="370607"/>
                </a:cubicBezTo>
                <a:cubicBezTo>
                  <a:pt x="335747" y="386835"/>
                  <a:pt x="301175" y="296877"/>
                  <a:pt x="308230" y="313457"/>
                </a:cubicBezTo>
                <a:cubicBezTo>
                  <a:pt x="315285" y="330037"/>
                  <a:pt x="361147" y="425640"/>
                  <a:pt x="371730" y="470090"/>
                </a:cubicBezTo>
                <a:cubicBezTo>
                  <a:pt x="382313" y="514540"/>
                  <a:pt x="371730" y="580157"/>
                  <a:pt x="371730" y="580157"/>
                </a:cubicBezTo>
                <a:lnTo>
                  <a:pt x="371730" y="499724"/>
                </a:lnTo>
                <a:cubicBezTo>
                  <a:pt x="371025" y="496549"/>
                  <a:pt x="378433" y="582626"/>
                  <a:pt x="367497" y="561107"/>
                </a:cubicBezTo>
                <a:cubicBezTo>
                  <a:pt x="356561" y="539588"/>
                  <a:pt x="310346" y="385424"/>
                  <a:pt x="306113" y="370607"/>
                </a:cubicBezTo>
                <a:cubicBezTo>
                  <a:pt x="301880" y="355790"/>
                  <a:pt x="350916" y="485613"/>
                  <a:pt x="342097" y="472207"/>
                </a:cubicBezTo>
                <a:cubicBezTo>
                  <a:pt x="333278" y="458801"/>
                  <a:pt x="268719" y="265480"/>
                  <a:pt x="253197" y="290174"/>
                </a:cubicBezTo>
                <a:cubicBezTo>
                  <a:pt x="237675" y="314868"/>
                  <a:pt x="247905" y="606969"/>
                  <a:pt x="248963" y="620374"/>
                </a:cubicBezTo>
                <a:cubicBezTo>
                  <a:pt x="250021" y="633780"/>
                  <a:pt x="267308" y="436929"/>
                  <a:pt x="259547" y="370607"/>
                </a:cubicBezTo>
                <a:cubicBezTo>
                  <a:pt x="251786" y="304285"/>
                  <a:pt x="215097" y="219265"/>
                  <a:pt x="202397" y="222440"/>
                </a:cubicBezTo>
                <a:cubicBezTo>
                  <a:pt x="189697" y="225615"/>
                  <a:pt x="186522" y="375193"/>
                  <a:pt x="183347" y="389657"/>
                </a:cubicBezTo>
                <a:cubicBezTo>
                  <a:pt x="180172" y="404121"/>
                  <a:pt x="189697" y="306402"/>
                  <a:pt x="183347" y="309224"/>
                </a:cubicBezTo>
                <a:cubicBezTo>
                  <a:pt x="176997" y="312046"/>
                  <a:pt x="149128" y="411529"/>
                  <a:pt x="145247" y="406590"/>
                </a:cubicBezTo>
                <a:cubicBezTo>
                  <a:pt x="141366" y="401651"/>
                  <a:pt x="156535" y="306401"/>
                  <a:pt x="160063" y="279590"/>
                </a:cubicBezTo>
                <a:cubicBezTo>
                  <a:pt x="163591" y="252779"/>
                  <a:pt x="165355" y="253838"/>
                  <a:pt x="166413" y="245724"/>
                </a:cubicBezTo>
                <a:cubicBezTo>
                  <a:pt x="167471" y="237610"/>
                  <a:pt x="184052" y="269360"/>
                  <a:pt x="166413" y="230907"/>
                </a:cubicBezTo>
                <a:cubicBezTo>
                  <a:pt x="148774" y="192454"/>
                  <a:pt x="88097" y="50285"/>
                  <a:pt x="60580" y="15007"/>
                </a:cubicBezTo>
                <a:cubicBezTo>
                  <a:pt x="33063" y="-20271"/>
                  <a:pt x="-7859" y="17476"/>
                  <a:pt x="1313" y="19240"/>
                </a:cubicBezTo>
                <a:cubicBezTo>
                  <a:pt x="10485" y="21004"/>
                  <a:pt x="89508" y="15713"/>
                  <a:pt x="143130" y="6580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6825DF1E-9D3A-4E52-B3C6-139A76B75ABF}"/>
              </a:ext>
            </a:extLst>
          </p:cNvPr>
          <p:cNvSpPr/>
          <p:nvPr/>
        </p:nvSpPr>
        <p:spPr>
          <a:xfrm>
            <a:off x="2207929" y="5049639"/>
            <a:ext cx="153553" cy="840698"/>
          </a:xfrm>
          <a:custGeom>
            <a:avLst/>
            <a:gdLst>
              <a:gd name="connsiteX0" fmla="*/ 98709 w 153553"/>
              <a:gd name="connsiteY0" fmla="*/ 81161 h 840698"/>
              <a:gd name="connsiteX1" fmla="*/ 151096 w 153553"/>
              <a:gd name="connsiteY1" fmla="*/ 309761 h 840698"/>
              <a:gd name="connsiteX2" fmla="*/ 141571 w 153553"/>
              <a:gd name="connsiteY2" fmla="*/ 243086 h 840698"/>
              <a:gd name="connsiteX3" fmla="*/ 111409 w 153553"/>
              <a:gd name="connsiteY3" fmla="*/ 506611 h 840698"/>
              <a:gd name="connsiteX4" fmla="*/ 119346 w 153553"/>
              <a:gd name="connsiteY4" fmla="*/ 311349 h 840698"/>
              <a:gd name="connsiteX5" fmla="*/ 108234 w 153553"/>
              <a:gd name="connsiteY5" fmla="*/ 605036 h 840698"/>
              <a:gd name="connsiteX6" fmla="*/ 114584 w 153553"/>
              <a:gd name="connsiteY6" fmla="*/ 416124 h 840698"/>
              <a:gd name="connsiteX7" fmla="*/ 65371 w 153553"/>
              <a:gd name="connsiteY7" fmla="*/ 754261 h 840698"/>
              <a:gd name="connsiteX8" fmla="*/ 127284 w 153553"/>
              <a:gd name="connsiteY8" fmla="*/ 543124 h 840698"/>
              <a:gd name="connsiteX9" fmla="*/ 20921 w 153553"/>
              <a:gd name="connsiteY9" fmla="*/ 839986 h 840698"/>
              <a:gd name="connsiteX10" fmla="*/ 81246 w 153553"/>
              <a:gd name="connsiteY10" fmla="*/ 439936 h 840698"/>
              <a:gd name="connsiteX11" fmla="*/ 76484 w 153553"/>
              <a:gd name="connsiteY11" fmla="*/ 546299 h 840698"/>
              <a:gd name="connsiteX12" fmla="*/ 78071 w 153553"/>
              <a:gd name="connsiteY12" fmla="*/ 204986 h 840698"/>
              <a:gd name="connsiteX13" fmla="*/ 78071 w 153553"/>
              <a:gd name="connsiteY13" fmla="*/ 398661 h 840698"/>
              <a:gd name="connsiteX14" fmla="*/ 284 w 153553"/>
              <a:gd name="connsiteY14" fmla="*/ 70049 h 840698"/>
              <a:gd name="connsiteX15" fmla="*/ 109821 w 153553"/>
              <a:gd name="connsiteY15" fmla="*/ 430411 h 840698"/>
              <a:gd name="connsiteX16" fmla="*/ 66959 w 153553"/>
              <a:gd name="connsiteY16" fmla="*/ 177999 h 840698"/>
              <a:gd name="connsiteX17" fmla="*/ 12984 w 153553"/>
              <a:gd name="connsiteY17" fmla="*/ 199 h 840698"/>
              <a:gd name="connsiteX18" fmla="*/ 98709 w 153553"/>
              <a:gd name="connsiteY18" fmla="*/ 211336 h 840698"/>
              <a:gd name="connsiteX19" fmla="*/ 98709 w 153553"/>
              <a:gd name="connsiteY19" fmla="*/ 81161 h 84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3553" h="840698">
                <a:moveTo>
                  <a:pt x="98709" y="81161"/>
                </a:moveTo>
                <a:cubicBezTo>
                  <a:pt x="107440" y="97565"/>
                  <a:pt x="143952" y="282774"/>
                  <a:pt x="151096" y="309761"/>
                </a:cubicBezTo>
                <a:cubicBezTo>
                  <a:pt x="158240" y="336749"/>
                  <a:pt x="148186" y="210278"/>
                  <a:pt x="141571" y="243086"/>
                </a:cubicBezTo>
                <a:cubicBezTo>
                  <a:pt x="134956" y="275894"/>
                  <a:pt x="115113" y="495234"/>
                  <a:pt x="111409" y="506611"/>
                </a:cubicBezTo>
                <a:cubicBezTo>
                  <a:pt x="107705" y="517988"/>
                  <a:pt x="119875" y="294945"/>
                  <a:pt x="119346" y="311349"/>
                </a:cubicBezTo>
                <a:cubicBezTo>
                  <a:pt x="118817" y="327753"/>
                  <a:pt x="109028" y="587574"/>
                  <a:pt x="108234" y="605036"/>
                </a:cubicBezTo>
                <a:cubicBezTo>
                  <a:pt x="107440" y="622498"/>
                  <a:pt x="121728" y="391253"/>
                  <a:pt x="114584" y="416124"/>
                </a:cubicBezTo>
                <a:cubicBezTo>
                  <a:pt x="107440" y="440995"/>
                  <a:pt x="63254" y="733094"/>
                  <a:pt x="65371" y="754261"/>
                </a:cubicBezTo>
                <a:cubicBezTo>
                  <a:pt x="67488" y="775428"/>
                  <a:pt x="134692" y="528837"/>
                  <a:pt x="127284" y="543124"/>
                </a:cubicBezTo>
                <a:cubicBezTo>
                  <a:pt x="119876" y="557411"/>
                  <a:pt x="28594" y="857184"/>
                  <a:pt x="20921" y="839986"/>
                </a:cubicBezTo>
                <a:cubicBezTo>
                  <a:pt x="13248" y="822788"/>
                  <a:pt x="71986" y="488884"/>
                  <a:pt x="81246" y="439936"/>
                </a:cubicBezTo>
                <a:cubicBezTo>
                  <a:pt x="90506" y="390988"/>
                  <a:pt x="77013" y="585457"/>
                  <a:pt x="76484" y="546299"/>
                </a:cubicBezTo>
                <a:cubicBezTo>
                  <a:pt x="75955" y="507141"/>
                  <a:pt x="77806" y="229592"/>
                  <a:pt x="78071" y="204986"/>
                </a:cubicBezTo>
                <a:cubicBezTo>
                  <a:pt x="78335" y="180380"/>
                  <a:pt x="91035" y="421150"/>
                  <a:pt x="78071" y="398661"/>
                </a:cubicBezTo>
                <a:cubicBezTo>
                  <a:pt x="65107" y="376172"/>
                  <a:pt x="-5008" y="64757"/>
                  <a:pt x="284" y="70049"/>
                </a:cubicBezTo>
                <a:cubicBezTo>
                  <a:pt x="5576" y="75341"/>
                  <a:pt x="98709" y="412420"/>
                  <a:pt x="109821" y="430411"/>
                </a:cubicBezTo>
                <a:cubicBezTo>
                  <a:pt x="120933" y="448402"/>
                  <a:pt x="83098" y="249701"/>
                  <a:pt x="66959" y="177999"/>
                </a:cubicBezTo>
                <a:cubicBezTo>
                  <a:pt x="50820" y="106297"/>
                  <a:pt x="7692" y="-5357"/>
                  <a:pt x="12984" y="199"/>
                </a:cubicBezTo>
                <a:cubicBezTo>
                  <a:pt x="18276" y="5755"/>
                  <a:pt x="84422" y="190963"/>
                  <a:pt x="98709" y="211336"/>
                </a:cubicBezTo>
                <a:cubicBezTo>
                  <a:pt x="112996" y="231709"/>
                  <a:pt x="89978" y="64757"/>
                  <a:pt x="98709" y="811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0CF744A9-0B52-4606-B02D-3BC77EE7DDE5}"/>
              </a:ext>
            </a:extLst>
          </p:cNvPr>
          <p:cNvSpPr/>
          <p:nvPr/>
        </p:nvSpPr>
        <p:spPr>
          <a:xfrm>
            <a:off x="1789106" y="5775885"/>
            <a:ext cx="512941" cy="339179"/>
          </a:xfrm>
          <a:custGeom>
            <a:avLst/>
            <a:gdLst>
              <a:gd name="connsiteX0" fmla="*/ 512769 w 512941"/>
              <a:gd name="connsiteY0" fmla="*/ 1028 h 339179"/>
              <a:gd name="connsiteX1" fmla="*/ 400057 w 512941"/>
              <a:gd name="connsiteY1" fmla="*/ 188353 h 339179"/>
              <a:gd name="connsiteX2" fmla="*/ 420694 w 512941"/>
              <a:gd name="connsiteY2" fmla="*/ 118503 h 339179"/>
              <a:gd name="connsiteX3" fmla="*/ 298457 w 512941"/>
              <a:gd name="connsiteY3" fmla="*/ 259790 h 339179"/>
              <a:gd name="connsiteX4" fmla="*/ 407994 w 512941"/>
              <a:gd name="connsiteY4" fmla="*/ 180415 h 339179"/>
              <a:gd name="connsiteX5" fmla="*/ 241307 w 512941"/>
              <a:gd name="connsiteY5" fmla="*/ 312178 h 339179"/>
              <a:gd name="connsiteX6" fmla="*/ 385769 w 512941"/>
              <a:gd name="connsiteY6" fmla="*/ 232803 h 339179"/>
              <a:gd name="connsiteX7" fmla="*/ 160344 w 512941"/>
              <a:gd name="connsiteY7" fmla="*/ 332815 h 339179"/>
              <a:gd name="connsiteX8" fmla="*/ 266707 w 512941"/>
              <a:gd name="connsiteY8" fmla="*/ 320115 h 339179"/>
              <a:gd name="connsiteX9" fmla="*/ 7 w 512941"/>
              <a:gd name="connsiteY9" fmla="*/ 288365 h 339179"/>
              <a:gd name="connsiteX10" fmla="*/ 257182 w 512941"/>
              <a:gd name="connsiteY10" fmla="*/ 339165 h 339179"/>
              <a:gd name="connsiteX11" fmla="*/ 60332 w 512941"/>
              <a:gd name="connsiteY11" fmla="*/ 293128 h 339179"/>
              <a:gd name="connsiteX12" fmla="*/ 254007 w 512941"/>
              <a:gd name="connsiteY12" fmla="*/ 248678 h 339179"/>
              <a:gd name="connsiteX13" fmla="*/ 354019 w 512941"/>
              <a:gd name="connsiteY13" fmla="*/ 182003 h 339179"/>
              <a:gd name="connsiteX14" fmla="*/ 247657 w 512941"/>
              <a:gd name="connsiteY14" fmla="*/ 251853 h 339179"/>
              <a:gd name="connsiteX15" fmla="*/ 331794 w 512941"/>
              <a:gd name="connsiteY15" fmla="*/ 155015 h 339179"/>
              <a:gd name="connsiteX16" fmla="*/ 277819 w 512941"/>
              <a:gd name="connsiteY16" fmla="*/ 215340 h 339179"/>
              <a:gd name="connsiteX17" fmla="*/ 422282 w 512941"/>
              <a:gd name="connsiteY17" fmla="*/ 116915 h 339179"/>
              <a:gd name="connsiteX18" fmla="*/ 512769 w 512941"/>
              <a:gd name="connsiteY18" fmla="*/ 1028 h 33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2941" h="339179">
                <a:moveTo>
                  <a:pt x="512769" y="1028"/>
                </a:moveTo>
                <a:cubicBezTo>
                  <a:pt x="509065" y="12934"/>
                  <a:pt x="415403" y="168774"/>
                  <a:pt x="400057" y="188353"/>
                </a:cubicBezTo>
                <a:cubicBezTo>
                  <a:pt x="384711" y="207932"/>
                  <a:pt x="437627" y="106597"/>
                  <a:pt x="420694" y="118503"/>
                </a:cubicBezTo>
                <a:cubicBezTo>
                  <a:pt x="403761" y="130409"/>
                  <a:pt x="300574" y="249471"/>
                  <a:pt x="298457" y="259790"/>
                </a:cubicBezTo>
                <a:cubicBezTo>
                  <a:pt x="296340" y="270109"/>
                  <a:pt x="407994" y="180415"/>
                  <a:pt x="407994" y="180415"/>
                </a:cubicBezTo>
                <a:cubicBezTo>
                  <a:pt x="398469" y="189146"/>
                  <a:pt x="245011" y="303447"/>
                  <a:pt x="241307" y="312178"/>
                </a:cubicBezTo>
                <a:cubicBezTo>
                  <a:pt x="237603" y="320909"/>
                  <a:pt x="399263" y="229364"/>
                  <a:pt x="385769" y="232803"/>
                </a:cubicBezTo>
                <a:cubicBezTo>
                  <a:pt x="372275" y="236242"/>
                  <a:pt x="180188" y="318263"/>
                  <a:pt x="160344" y="332815"/>
                </a:cubicBezTo>
                <a:cubicBezTo>
                  <a:pt x="140500" y="347367"/>
                  <a:pt x="293430" y="327523"/>
                  <a:pt x="266707" y="320115"/>
                </a:cubicBezTo>
                <a:cubicBezTo>
                  <a:pt x="239984" y="312707"/>
                  <a:pt x="1594" y="285190"/>
                  <a:pt x="7" y="288365"/>
                </a:cubicBezTo>
                <a:cubicBezTo>
                  <a:pt x="-1580" y="291540"/>
                  <a:pt x="247128" y="338371"/>
                  <a:pt x="257182" y="339165"/>
                </a:cubicBezTo>
                <a:cubicBezTo>
                  <a:pt x="267236" y="339959"/>
                  <a:pt x="60861" y="308209"/>
                  <a:pt x="60332" y="293128"/>
                </a:cubicBezTo>
                <a:cubicBezTo>
                  <a:pt x="59803" y="278047"/>
                  <a:pt x="205059" y="267199"/>
                  <a:pt x="254007" y="248678"/>
                </a:cubicBezTo>
                <a:cubicBezTo>
                  <a:pt x="302955" y="230157"/>
                  <a:pt x="355077" y="181474"/>
                  <a:pt x="354019" y="182003"/>
                </a:cubicBezTo>
                <a:cubicBezTo>
                  <a:pt x="352961" y="182532"/>
                  <a:pt x="251361" y="256351"/>
                  <a:pt x="247657" y="251853"/>
                </a:cubicBezTo>
                <a:cubicBezTo>
                  <a:pt x="243953" y="247355"/>
                  <a:pt x="326767" y="161101"/>
                  <a:pt x="331794" y="155015"/>
                </a:cubicBezTo>
                <a:cubicBezTo>
                  <a:pt x="336821" y="148929"/>
                  <a:pt x="262738" y="221690"/>
                  <a:pt x="277819" y="215340"/>
                </a:cubicBezTo>
                <a:cubicBezTo>
                  <a:pt x="292900" y="208990"/>
                  <a:pt x="384976" y="149988"/>
                  <a:pt x="422282" y="116915"/>
                </a:cubicBezTo>
                <a:cubicBezTo>
                  <a:pt x="459588" y="83842"/>
                  <a:pt x="516473" y="-10878"/>
                  <a:pt x="512769" y="102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2CDE23F0-F716-401B-BA32-74758EC13C67}"/>
              </a:ext>
            </a:extLst>
          </p:cNvPr>
          <p:cNvSpPr/>
          <p:nvPr/>
        </p:nvSpPr>
        <p:spPr>
          <a:xfrm>
            <a:off x="1756897" y="5740065"/>
            <a:ext cx="320482" cy="164201"/>
          </a:xfrm>
          <a:custGeom>
            <a:avLst/>
            <a:gdLst>
              <a:gd name="connsiteX0" fmla="*/ 466 w 320482"/>
              <a:gd name="connsiteY0" fmla="*/ 119398 h 164201"/>
              <a:gd name="connsiteX1" fmla="*/ 144928 w 320482"/>
              <a:gd name="connsiteY1" fmla="*/ 133685 h 164201"/>
              <a:gd name="connsiteX2" fmla="*/ 133816 w 320482"/>
              <a:gd name="connsiteY2" fmla="*/ 128923 h 164201"/>
              <a:gd name="connsiteX3" fmla="*/ 221128 w 320482"/>
              <a:gd name="connsiteY3" fmla="*/ 89235 h 164201"/>
              <a:gd name="connsiteX4" fmla="*/ 192553 w 320482"/>
              <a:gd name="connsiteY4" fmla="*/ 87648 h 164201"/>
              <a:gd name="connsiteX5" fmla="*/ 294153 w 320482"/>
              <a:gd name="connsiteY5" fmla="*/ 1923 h 164201"/>
              <a:gd name="connsiteX6" fmla="*/ 270341 w 320482"/>
              <a:gd name="connsiteY6" fmla="*/ 36848 h 164201"/>
              <a:gd name="connsiteX7" fmla="*/ 316378 w 320482"/>
              <a:gd name="connsiteY7" fmla="*/ 136860 h 164201"/>
              <a:gd name="connsiteX8" fmla="*/ 276691 w 320482"/>
              <a:gd name="connsiteY8" fmla="*/ 65423 h 164201"/>
              <a:gd name="connsiteX9" fmla="*/ 313203 w 320482"/>
              <a:gd name="connsiteY9" fmla="*/ 144798 h 164201"/>
              <a:gd name="connsiteX10" fmla="*/ 235416 w 320482"/>
              <a:gd name="connsiteY10" fmla="*/ 132098 h 164201"/>
              <a:gd name="connsiteX11" fmla="*/ 216366 w 320482"/>
              <a:gd name="connsiteY11" fmla="*/ 120985 h 164201"/>
              <a:gd name="connsiteX12" fmla="*/ 319553 w 320482"/>
              <a:gd name="connsiteY12" fmla="*/ 103523 h 164201"/>
              <a:gd name="connsiteX13" fmla="*/ 265578 w 320482"/>
              <a:gd name="connsiteY13" fmla="*/ 138448 h 164201"/>
              <a:gd name="connsiteX14" fmla="*/ 237003 w 320482"/>
              <a:gd name="connsiteY14" fmla="*/ 160673 h 164201"/>
              <a:gd name="connsiteX15" fmla="*/ 179853 w 320482"/>
              <a:gd name="connsiteY15" fmla="*/ 160673 h 164201"/>
              <a:gd name="connsiteX16" fmla="*/ 165566 w 320482"/>
              <a:gd name="connsiteY16" fmla="*/ 163848 h 164201"/>
              <a:gd name="connsiteX17" fmla="*/ 92541 w 320482"/>
              <a:gd name="connsiteY17" fmla="*/ 151148 h 164201"/>
              <a:gd name="connsiteX18" fmla="*/ 200491 w 320482"/>
              <a:gd name="connsiteY18" fmla="*/ 149560 h 164201"/>
              <a:gd name="connsiteX19" fmla="*/ 466 w 320482"/>
              <a:gd name="connsiteY19" fmla="*/ 119398 h 16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0482" h="164201">
                <a:moveTo>
                  <a:pt x="466" y="119398"/>
                </a:moveTo>
                <a:cubicBezTo>
                  <a:pt x="-8795" y="116752"/>
                  <a:pt x="122703" y="132098"/>
                  <a:pt x="144928" y="133685"/>
                </a:cubicBezTo>
                <a:cubicBezTo>
                  <a:pt x="167153" y="135272"/>
                  <a:pt x="121116" y="136331"/>
                  <a:pt x="133816" y="128923"/>
                </a:cubicBezTo>
                <a:cubicBezTo>
                  <a:pt x="146516" y="121515"/>
                  <a:pt x="211339" y="96114"/>
                  <a:pt x="221128" y="89235"/>
                </a:cubicBezTo>
                <a:cubicBezTo>
                  <a:pt x="230917" y="82356"/>
                  <a:pt x="180382" y="102200"/>
                  <a:pt x="192553" y="87648"/>
                </a:cubicBezTo>
                <a:cubicBezTo>
                  <a:pt x="204724" y="73096"/>
                  <a:pt x="281188" y="10390"/>
                  <a:pt x="294153" y="1923"/>
                </a:cubicBezTo>
                <a:cubicBezTo>
                  <a:pt x="307118" y="-6544"/>
                  <a:pt x="266637" y="14358"/>
                  <a:pt x="270341" y="36848"/>
                </a:cubicBezTo>
                <a:cubicBezTo>
                  <a:pt x="274045" y="59338"/>
                  <a:pt x="315320" y="132098"/>
                  <a:pt x="316378" y="136860"/>
                </a:cubicBezTo>
                <a:cubicBezTo>
                  <a:pt x="317436" y="141622"/>
                  <a:pt x="277220" y="64100"/>
                  <a:pt x="276691" y="65423"/>
                </a:cubicBezTo>
                <a:cubicBezTo>
                  <a:pt x="276162" y="66746"/>
                  <a:pt x="320082" y="133686"/>
                  <a:pt x="313203" y="144798"/>
                </a:cubicBezTo>
                <a:cubicBezTo>
                  <a:pt x="306324" y="155910"/>
                  <a:pt x="251556" y="136067"/>
                  <a:pt x="235416" y="132098"/>
                </a:cubicBezTo>
                <a:cubicBezTo>
                  <a:pt x="219277" y="128129"/>
                  <a:pt x="202343" y="125748"/>
                  <a:pt x="216366" y="120985"/>
                </a:cubicBezTo>
                <a:cubicBezTo>
                  <a:pt x="230389" y="116222"/>
                  <a:pt x="311351" y="100612"/>
                  <a:pt x="319553" y="103523"/>
                </a:cubicBezTo>
                <a:cubicBezTo>
                  <a:pt x="327755" y="106433"/>
                  <a:pt x="279336" y="128923"/>
                  <a:pt x="265578" y="138448"/>
                </a:cubicBezTo>
                <a:cubicBezTo>
                  <a:pt x="251820" y="147973"/>
                  <a:pt x="251290" y="156969"/>
                  <a:pt x="237003" y="160673"/>
                </a:cubicBezTo>
                <a:cubicBezTo>
                  <a:pt x="222716" y="164377"/>
                  <a:pt x="191759" y="160144"/>
                  <a:pt x="179853" y="160673"/>
                </a:cubicBezTo>
                <a:cubicBezTo>
                  <a:pt x="167947" y="161202"/>
                  <a:pt x="180118" y="165435"/>
                  <a:pt x="165566" y="163848"/>
                </a:cubicBezTo>
                <a:cubicBezTo>
                  <a:pt x="151014" y="162261"/>
                  <a:pt x="86720" y="153529"/>
                  <a:pt x="92541" y="151148"/>
                </a:cubicBezTo>
                <a:cubicBezTo>
                  <a:pt x="98362" y="148767"/>
                  <a:pt x="211074" y="154058"/>
                  <a:pt x="200491" y="149560"/>
                </a:cubicBezTo>
                <a:cubicBezTo>
                  <a:pt x="189908" y="145062"/>
                  <a:pt x="9727" y="122044"/>
                  <a:pt x="466" y="11939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8C56F025-3789-4E73-A74B-B27474A7751B}"/>
              </a:ext>
            </a:extLst>
          </p:cNvPr>
          <p:cNvSpPr/>
          <p:nvPr/>
        </p:nvSpPr>
        <p:spPr>
          <a:xfrm>
            <a:off x="1025525" y="5397341"/>
            <a:ext cx="879475" cy="671672"/>
          </a:xfrm>
          <a:custGeom>
            <a:avLst/>
            <a:gdLst>
              <a:gd name="connsiteX0" fmla="*/ 22225 w 879475"/>
              <a:gd name="connsiteY0" fmla="*/ 89059 h 671672"/>
              <a:gd name="connsiteX1" fmla="*/ 160338 w 879475"/>
              <a:gd name="connsiteY1" fmla="*/ 306547 h 671672"/>
              <a:gd name="connsiteX2" fmla="*/ 133350 w 879475"/>
              <a:gd name="connsiteY2" fmla="*/ 246222 h 671672"/>
              <a:gd name="connsiteX3" fmla="*/ 342900 w 879475"/>
              <a:gd name="connsiteY3" fmla="*/ 479584 h 671672"/>
              <a:gd name="connsiteX4" fmla="*/ 292100 w 879475"/>
              <a:gd name="connsiteY4" fmla="*/ 389097 h 671672"/>
              <a:gd name="connsiteX5" fmla="*/ 588963 w 879475"/>
              <a:gd name="connsiteY5" fmla="*/ 609759 h 671672"/>
              <a:gd name="connsiteX6" fmla="*/ 468313 w 879475"/>
              <a:gd name="connsiteY6" fmla="*/ 533559 h 671672"/>
              <a:gd name="connsiteX7" fmla="*/ 654050 w 879475"/>
              <a:gd name="connsiteY7" fmla="*/ 630397 h 671672"/>
              <a:gd name="connsiteX8" fmla="*/ 714375 w 879475"/>
              <a:gd name="connsiteY8" fmla="*/ 639922 h 671672"/>
              <a:gd name="connsiteX9" fmla="*/ 879475 w 879475"/>
              <a:gd name="connsiteY9" fmla="*/ 671672 h 671672"/>
              <a:gd name="connsiteX10" fmla="*/ 649288 w 879475"/>
              <a:gd name="connsiteY10" fmla="*/ 636747 h 671672"/>
              <a:gd name="connsiteX11" fmla="*/ 692150 w 879475"/>
              <a:gd name="connsiteY11" fmla="*/ 665322 h 671672"/>
              <a:gd name="connsiteX12" fmla="*/ 328613 w 879475"/>
              <a:gd name="connsiteY12" fmla="*/ 490697 h 671672"/>
              <a:gd name="connsiteX13" fmla="*/ 433388 w 879475"/>
              <a:gd name="connsiteY13" fmla="*/ 549434 h 671672"/>
              <a:gd name="connsiteX14" fmla="*/ 230188 w 879475"/>
              <a:gd name="connsiteY14" fmla="*/ 377984 h 671672"/>
              <a:gd name="connsiteX15" fmla="*/ 274638 w 879475"/>
              <a:gd name="connsiteY15" fmla="*/ 376397 h 671672"/>
              <a:gd name="connsiteX16" fmla="*/ 211138 w 879475"/>
              <a:gd name="connsiteY16" fmla="*/ 254159 h 671672"/>
              <a:gd name="connsiteX17" fmla="*/ 242888 w 879475"/>
              <a:gd name="connsiteY17" fmla="*/ 324009 h 671672"/>
              <a:gd name="connsiteX18" fmla="*/ 160338 w 879475"/>
              <a:gd name="connsiteY18" fmla="*/ 238284 h 671672"/>
              <a:gd name="connsiteX19" fmla="*/ 176213 w 879475"/>
              <a:gd name="connsiteY19" fmla="*/ 346234 h 671672"/>
              <a:gd name="connsiteX20" fmla="*/ 101600 w 879475"/>
              <a:gd name="connsiteY20" fmla="*/ 258922 h 671672"/>
              <a:gd name="connsiteX21" fmla="*/ 138113 w 879475"/>
              <a:gd name="connsiteY21" fmla="*/ 317659 h 671672"/>
              <a:gd name="connsiteX22" fmla="*/ 55563 w 879475"/>
              <a:gd name="connsiteY22" fmla="*/ 192247 h 671672"/>
              <a:gd name="connsiteX23" fmla="*/ 63500 w 879475"/>
              <a:gd name="connsiteY23" fmla="*/ 211297 h 671672"/>
              <a:gd name="connsiteX24" fmla="*/ 0 w 879475"/>
              <a:gd name="connsiteY24" fmla="*/ 159 h 671672"/>
              <a:gd name="connsiteX25" fmla="*/ 65088 w 879475"/>
              <a:gd name="connsiteY25" fmla="*/ 249397 h 671672"/>
              <a:gd name="connsiteX26" fmla="*/ 22225 w 879475"/>
              <a:gd name="connsiteY26" fmla="*/ 89059 h 67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79475" h="671672">
                <a:moveTo>
                  <a:pt x="22225" y="89059"/>
                </a:moveTo>
                <a:cubicBezTo>
                  <a:pt x="38100" y="98584"/>
                  <a:pt x="141817" y="280353"/>
                  <a:pt x="160338" y="306547"/>
                </a:cubicBezTo>
                <a:cubicBezTo>
                  <a:pt x="178859" y="332741"/>
                  <a:pt x="102923" y="217383"/>
                  <a:pt x="133350" y="246222"/>
                </a:cubicBezTo>
                <a:cubicBezTo>
                  <a:pt x="163777" y="275062"/>
                  <a:pt x="316442" y="455772"/>
                  <a:pt x="342900" y="479584"/>
                </a:cubicBezTo>
                <a:cubicBezTo>
                  <a:pt x="369358" y="503396"/>
                  <a:pt x="251090" y="367401"/>
                  <a:pt x="292100" y="389097"/>
                </a:cubicBezTo>
                <a:cubicBezTo>
                  <a:pt x="333110" y="410793"/>
                  <a:pt x="559594" y="585682"/>
                  <a:pt x="588963" y="609759"/>
                </a:cubicBezTo>
                <a:cubicBezTo>
                  <a:pt x="618332" y="633836"/>
                  <a:pt x="457465" y="530119"/>
                  <a:pt x="468313" y="533559"/>
                </a:cubicBezTo>
                <a:cubicBezTo>
                  <a:pt x="479161" y="536999"/>
                  <a:pt x="613040" y="612670"/>
                  <a:pt x="654050" y="630397"/>
                </a:cubicBezTo>
                <a:cubicBezTo>
                  <a:pt x="695060" y="648124"/>
                  <a:pt x="714375" y="639922"/>
                  <a:pt x="714375" y="639922"/>
                </a:cubicBezTo>
                <a:lnTo>
                  <a:pt x="879475" y="671672"/>
                </a:lnTo>
                <a:cubicBezTo>
                  <a:pt x="868627" y="671143"/>
                  <a:pt x="680509" y="637805"/>
                  <a:pt x="649288" y="636747"/>
                </a:cubicBezTo>
                <a:cubicBezTo>
                  <a:pt x="618067" y="635689"/>
                  <a:pt x="745596" y="689664"/>
                  <a:pt x="692150" y="665322"/>
                </a:cubicBezTo>
                <a:cubicBezTo>
                  <a:pt x="638704" y="640980"/>
                  <a:pt x="371740" y="510012"/>
                  <a:pt x="328613" y="490697"/>
                </a:cubicBezTo>
                <a:cubicBezTo>
                  <a:pt x="285486" y="471382"/>
                  <a:pt x="449792" y="568220"/>
                  <a:pt x="433388" y="549434"/>
                </a:cubicBezTo>
                <a:cubicBezTo>
                  <a:pt x="416984" y="530649"/>
                  <a:pt x="256646" y="406823"/>
                  <a:pt x="230188" y="377984"/>
                </a:cubicBezTo>
                <a:cubicBezTo>
                  <a:pt x="203730" y="349145"/>
                  <a:pt x="277813" y="397035"/>
                  <a:pt x="274638" y="376397"/>
                </a:cubicBezTo>
                <a:cubicBezTo>
                  <a:pt x="271463" y="355760"/>
                  <a:pt x="216430" y="262890"/>
                  <a:pt x="211138" y="254159"/>
                </a:cubicBezTo>
                <a:cubicBezTo>
                  <a:pt x="205846" y="245428"/>
                  <a:pt x="251355" y="326655"/>
                  <a:pt x="242888" y="324009"/>
                </a:cubicBezTo>
                <a:cubicBezTo>
                  <a:pt x="234421" y="321363"/>
                  <a:pt x="171450" y="234580"/>
                  <a:pt x="160338" y="238284"/>
                </a:cubicBezTo>
                <a:cubicBezTo>
                  <a:pt x="149226" y="241988"/>
                  <a:pt x="186003" y="342794"/>
                  <a:pt x="176213" y="346234"/>
                </a:cubicBezTo>
                <a:cubicBezTo>
                  <a:pt x="166423" y="349674"/>
                  <a:pt x="107950" y="263684"/>
                  <a:pt x="101600" y="258922"/>
                </a:cubicBezTo>
                <a:cubicBezTo>
                  <a:pt x="95250" y="254160"/>
                  <a:pt x="145786" y="328771"/>
                  <a:pt x="138113" y="317659"/>
                </a:cubicBezTo>
                <a:cubicBezTo>
                  <a:pt x="130440" y="306547"/>
                  <a:pt x="67999" y="209974"/>
                  <a:pt x="55563" y="192247"/>
                </a:cubicBezTo>
                <a:cubicBezTo>
                  <a:pt x="43127" y="174520"/>
                  <a:pt x="72761" y="243312"/>
                  <a:pt x="63500" y="211297"/>
                </a:cubicBezTo>
                <a:cubicBezTo>
                  <a:pt x="54240" y="179282"/>
                  <a:pt x="-265" y="-6191"/>
                  <a:pt x="0" y="159"/>
                </a:cubicBezTo>
                <a:cubicBezTo>
                  <a:pt x="265" y="6509"/>
                  <a:pt x="56092" y="230612"/>
                  <a:pt x="65088" y="249397"/>
                </a:cubicBezTo>
                <a:cubicBezTo>
                  <a:pt x="74084" y="268182"/>
                  <a:pt x="6350" y="79534"/>
                  <a:pt x="22225" y="8905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D612B531-66A0-4C25-9706-D71BDFB464F6}"/>
              </a:ext>
            </a:extLst>
          </p:cNvPr>
          <p:cNvSpPr/>
          <p:nvPr/>
        </p:nvSpPr>
        <p:spPr>
          <a:xfrm>
            <a:off x="1546223" y="5381544"/>
            <a:ext cx="120658" cy="402171"/>
          </a:xfrm>
          <a:custGeom>
            <a:avLst/>
            <a:gdLst>
              <a:gd name="connsiteX0" fmla="*/ 19052 w 120658"/>
              <a:gd name="connsiteY0" fmla="*/ 130256 h 402171"/>
              <a:gd name="connsiteX1" fmla="*/ 20640 w 120658"/>
              <a:gd name="connsiteY1" fmla="*/ 373144 h 402171"/>
              <a:gd name="connsiteX2" fmla="*/ 2 w 120658"/>
              <a:gd name="connsiteY2" fmla="*/ 219156 h 402171"/>
              <a:gd name="connsiteX3" fmla="*/ 22227 w 120658"/>
              <a:gd name="connsiteY3" fmla="*/ 400131 h 402171"/>
              <a:gd name="connsiteX4" fmla="*/ 36515 w 120658"/>
              <a:gd name="connsiteY4" fmla="*/ 319169 h 402171"/>
              <a:gd name="connsiteX5" fmla="*/ 38102 w 120658"/>
              <a:gd name="connsiteY5" fmla="*/ 358856 h 402171"/>
              <a:gd name="connsiteX6" fmla="*/ 74615 w 120658"/>
              <a:gd name="connsiteY6" fmla="*/ 298531 h 402171"/>
              <a:gd name="connsiteX7" fmla="*/ 120652 w 120658"/>
              <a:gd name="connsiteY7" fmla="*/ 331869 h 402171"/>
              <a:gd name="connsiteX8" fmla="*/ 77790 w 120658"/>
              <a:gd name="connsiteY8" fmla="*/ 284244 h 402171"/>
              <a:gd name="connsiteX9" fmla="*/ 65090 w 120658"/>
              <a:gd name="connsiteY9" fmla="*/ 255669 h 402171"/>
              <a:gd name="connsiteX10" fmla="*/ 49215 w 120658"/>
              <a:gd name="connsiteY10" fmla="*/ 81 h 402171"/>
              <a:gd name="connsiteX11" fmla="*/ 39690 w 120658"/>
              <a:gd name="connsiteY11" fmla="*/ 227094 h 402171"/>
              <a:gd name="connsiteX12" fmla="*/ 19052 w 120658"/>
              <a:gd name="connsiteY12" fmla="*/ 130256 h 40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658" h="402171">
                <a:moveTo>
                  <a:pt x="19052" y="130256"/>
                </a:moveTo>
                <a:cubicBezTo>
                  <a:pt x="15877" y="154598"/>
                  <a:pt x="23815" y="358327"/>
                  <a:pt x="20640" y="373144"/>
                </a:cubicBezTo>
                <a:cubicBezTo>
                  <a:pt x="17465" y="387961"/>
                  <a:pt x="-262" y="214658"/>
                  <a:pt x="2" y="219156"/>
                </a:cubicBezTo>
                <a:cubicBezTo>
                  <a:pt x="266" y="223654"/>
                  <a:pt x="16142" y="383462"/>
                  <a:pt x="22227" y="400131"/>
                </a:cubicBezTo>
                <a:cubicBezTo>
                  <a:pt x="28312" y="416800"/>
                  <a:pt x="33869" y="326048"/>
                  <a:pt x="36515" y="319169"/>
                </a:cubicBezTo>
                <a:cubicBezTo>
                  <a:pt x="39161" y="312290"/>
                  <a:pt x="31752" y="362296"/>
                  <a:pt x="38102" y="358856"/>
                </a:cubicBezTo>
                <a:cubicBezTo>
                  <a:pt x="44452" y="355416"/>
                  <a:pt x="60857" y="303029"/>
                  <a:pt x="74615" y="298531"/>
                </a:cubicBezTo>
                <a:cubicBezTo>
                  <a:pt x="88373" y="294033"/>
                  <a:pt x="120123" y="334250"/>
                  <a:pt x="120652" y="331869"/>
                </a:cubicBezTo>
                <a:cubicBezTo>
                  <a:pt x="121181" y="329488"/>
                  <a:pt x="87050" y="296944"/>
                  <a:pt x="77790" y="284244"/>
                </a:cubicBezTo>
                <a:cubicBezTo>
                  <a:pt x="68530" y="271544"/>
                  <a:pt x="69852" y="303029"/>
                  <a:pt x="65090" y="255669"/>
                </a:cubicBezTo>
                <a:cubicBezTo>
                  <a:pt x="60328" y="208309"/>
                  <a:pt x="53448" y="4843"/>
                  <a:pt x="49215" y="81"/>
                </a:cubicBezTo>
                <a:cubicBezTo>
                  <a:pt x="44982" y="-4681"/>
                  <a:pt x="42071" y="200900"/>
                  <a:pt x="39690" y="227094"/>
                </a:cubicBezTo>
                <a:cubicBezTo>
                  <a:pt x="37309" y="253288"/>
                  <a:pt x="22227" y="105914"/>
                  <a:pt x="19052" y="13025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DF2384BA-6AAF-417E-997B-443053BC7C23}"/>
              </a:ext>
            </a:extLst>
          </p:cNvPr>
          <p:cNvSpPr/>
          <p:nvPr/>
        </p:nvSpPr>
        <p:spPr>
          <a:xfrm>
            <a:off x="1316038" y="5228989"/>
            <a:ext cx="270157" cy="262387"/>
          </a:xfrm>
          <a:custGeom>
            <a:avLst/>
            <a:gdLst>
              <a:gd name="connsiteX0" fmla="*/ 119062 w 270157"/>
              <a:gd name="connsiteY0" fmla="*/ 236 h 262387"/>
              <a:gd name="connsiteX1" fmla="*/ 233362 w 270157"/>
              <a:gd name="connsiteY1" fmla="*/ 43099 h 262387"/>
              <a:gd name="connsiteX2" fmla="*/ 223837 w 270157"/>
              <a:gd name="connsiteY2" fmla="*/ 17699 h 262387"/>
              <a:gd name="connsiteX3" fmla="*/ 261937 w 270157"/>
              <a:gd name="connsiteY3" fmla="*/ 125649 h 262387"/>
              <a:gd name="connsiteX4" fmla="*/ 260350 w 270157"/>
              <a:gd name="connsiteY4" fmla="*/ 65324 h 262387"/>
              <a:gd name="connsiteX5" fmla="*/ 238125 w 270157"/>
              <a:gd name="connsiteY5" fmla="*/ 214549 h 262387"/>
              <a:gd name="connsiteX6" fmla="*/ 269875 w 270157"/>
              <a:gd name="connsiteY6" fmla="*/ 127236 h 262387"/>
              <a:gd name="connsiteX7" fmla="*/ 215900 w 270157"/>
              <a:gd name="connsiteY7" fmla="*/ 262174 h 262387"/>
              <a:gd name="connsiteX8" fmla="*/ 222250 w 270157"/>
              <a:gd name="connsiteY8" fmla="*/ 160574 h 262387"/>
              <a:gd name="connsiteX9" fmla="*/ 220662 w 270157"/>
              <a:gd name="connsiteY9" fmla="*/ 246299 h 262387"/>
              <a:gd name="connsiteX10" fmla="*/ 209550 w 270157"/>
              <a:gd name="connsiteY10" fmla="*/ 147874 h 262387"/>
              <a:gd name="connsiteX11" fmla="*/ 203200 w 270157"/>
              <a:gd name="connsiteY11" fmla="*/ 111361 h 262387"/>
              <a:gd name="connsiteX12" fmla="*/ 163512 w 270157"/>
              <a:gd name="connsiteY12" fmla="*/ 85961 h 262387"/>
              <a:gd name="connsiteX13" fmla="*/ 217487 w 270157"/>
              <a:gd name="connsiteY13" fmla="*/ 103424 h 262387"/>
              <a:gd name="connsiteX14" fmla="*/ 177800 w 270157"/>
              <a:gd name="connsiteY14" fmla="*/ 70086 h 262387"/>
              <a:gd name="connsiteX15" fmla="*/ 220662 w 270157"/>
              <a:gd name="connsiteY15" fmla="*/ 97074 h 262387"/>
              <a:gd name="connsiteX16" fmla="*/ 196850 w 270157"/>
              <a:gd name="connsiteY16" fmla="*/ 60561 h 262387"/>
              <a:gd name="connsiteX17" fmla="*/ 182562 w 270157"/>
              <a:gd name="connsiteY17" fmla="*/ 41511 h 262387"/>
              <a:gd name="connsiteX18" fmla="*/ 0 w 270157"/>
              <a:gd name="connsiteY18" fmla="*/ 28811 h 262387"/>
              <a:gd name="connsiteX19" fmla="*/ 182562 w 270157"/>
              <a:gd name="connsiteY19" fmla="*/ 25636 h 262387"/>
              <a:gd name="connsiteX20" fmla="*/ 119062 w 270157"/>
              <a:gd name="connsiteY20" fmla="*/ 236 h 26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0157" h="262387">
                <a:moveTo>
                  <a:pt x="119062" y="236"/>
                </a:moveTo>
                <a:cubicBezTo>
                  <a:pt x="127529" y="3146"/>
                  <a:pt x="215900" y="40189"/>
                  <a:pt x="233362" y="43099"/>
                </a:cubicBezTo>
                <a:cubicBezTo>
                  <a:pt x="250824" y="46009"/>
                  <a:pt x="219075" y="3941"/>
                  <a:pt x="223837" y="17699"/>
                </a:cubicBezTo>
                <a:cubicBezTo>
                  <a:pt x="228599" y="31457"/>
                  <a:pt x="255852" y="117712"/>
                  <a:pt x="261937" y="125649"/>
                </a:cubicBezTo>
                <a:cubicBezTo>
                  <a:pt x="268022" y="133586"/>
                  <a:pt x="264319" y="50508"/>
                  <a:pt x="260350" y="65324"/>
                </a:cubicBezTo>
                <a:cubicBezTo>
                  <a:pt x="256381" y="80140"/>
                  <a:pt x="236538" y="204230"/>
                  <a:pt x="238125" y="214549"/>
                </a:cubicBezTo>
                <a:cubicBezTo>
                  <a:pt x="239713" y="224868"/>
                  <a:pt x="273579" y="119299"/>
                  <a:pt x="269875" y="127236"/>
                </a:cubicBezTo>
                <a:cubicBezTo>
                  <a:pt x="266171" y="135173"/>
                  <a:pt x="223838" y="256618"/>
                  <a:pt x="215900" y="262174"/>
                </a:cubicBezTo>
                <a:cubicBezTo>
                  <a:pt x="207963" y="267730"/>
                  <a:pt x="221456" y="163220"/>
                  <a:pt x="222250" y="160574"/>
                </a:cubicBezTo>
                <a:cubicBezTo>
                  <a:pt x="223044" y="157928"/>
                  <a:pt x="222779" y="248416"/>
                  <a:pt x="220662" y="246299"/>
                </a:cubicBezTo>
                <a:cubicBezTo>
                  <a:pt x="218545" y="244182"/>
                  <a:pt x="212460" y="170364"/>
                  <a:pt x="209550" y="147874"/>
                </a:cubicBezTo>
                <a:cubicBezTo>
                  <a:pt x="206640" y="125384"/>
                  <a:pt x="210873" y="121680"/>
                  <a:pt x="203200" y="111361"/>
                </a:cubicBezTo>
                <a:cubicBezTo>
                  <a:pt x="195527" y="101042"/>
                  <a:pt x="161131" y="87284"/>
                  <a:pt x="163512" y="85961"/>
                </a:cubicBezTo>
                <a:cubicBezTo>
                  <a:pt x="165893" y="84638"/>
                  <a:pt x="215106" y="106070"/>
                  <a:pt x="217487" y="103424"/>
                </a:cubicBezTo>
                <a:cubicBezTo>
                  <a:pt x="219868" y="100778"/>
                  <a:pt x="177271" y="71144"/>
                  <a:pt x="177800" y="70086"/>
                </a:cubicBezTo>
                <a:cubicBezTo>
                  <a:pt x="178329" y="69028"/>
                  <a:pt x="217487" y="98661"/>
                  <a:pt x="220662" y="97074"/>
                </a:cubicBezTo>
                <a:cubicBezTo>
                  <a:pt x="223837" y="95487"/>
                  <a:pt x="203200" y="69822"/>
                  <a:pt x="196850" y="60561"/>
                </a:cubicBezTo>
                <a:cubicBezTo>
                  <a:pt x="190500" y="51301"/>
                  <a:pt x="215370" y="46803"/>
                  <a:pt x="182562" y="41511"/>
                </a:cubicBezTo>
                <a:cubicBezTo>
                  <a:pt x="149754" y="36219"/>
                  <a:pt x="0" y="31457"/>
                  <a:pt x="0" y="28811"/>
                </a:cubicBezTo>
                <a:cubicBezTo>
                  <a:pt x="0" y="26165"/>
                  <a:pt x="159808" y="29075"/>
                  <a:pt x="182562" y="25636"/>
                </a:cubicBezTo>
                <a:cubicBezTo>
                  <a:pt x="205316" y="22197"/>
                  <a:pt x="110595" y="-2674"/>
                  <a:pt x="119062" y="23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B7D08655-5AAC-4AD6-9772-CDF403573468}"/>
              </a:ext>
            </a:extLst>
          </p:cNvPr>
          <p:cNvSpPr/>
          <p:nvPr/>
        </p:nvSpPr>
        <p:spPr>
          <a:xfrm>
            <a:off x="1892136" y="5373620"/>
            <a:ext cx="257366" cy="242989"/>
          </a:xfrm>
          <a:custGeom>
            <a:avLst/>
            <a:gdLst>
              <a:gd name="connsiteX0" fmla="*/ 164 w 257366"/>
              <a:gd name="connsiteY0" fmla="*/ 68 h 242989"/>
              <a:gd name="connsiteX1" fmla="*/ 174789 w 257366"/>
              <a:gd name="connsiteY1" fmla="*/ 85793 h 242989"/>
              <a:gd name="connsiteX2" fmla="*/ 95414 w 257366"/>
              <a:gd name="connsiteY2" fmla="*/ 38168 h 242989"/>
              <a:gd name="connsiteX3" fmla="*/ 216064 w 257366"/>
              <a:gd name="connsiteY3" fmla="*/ 108018 h 242989"/>
              <a:gd name="connsiteX4" fmla="*/ 204952 w 257366"/>
              <a:gd name="connsiteY4" fmla="*/ 77855 h 242989"/>
              <a:gd name="connsiteX5" fmla="*/ 257339 w 257366"/>
              <a:gd name="connsiteY5" fmla="*/ 198505 h 242989"/>
              <a:gd name="connsiteX6" fmla="*/ 197014 w 257366"/>
              <a:gd name="connsiteY6" fmla="*/ 168343 h 242989"/>
              <a:gd name="connsiteX7" fmla="*/ 220827 w 257366"/>
              <a:gd name="connsiteY7" fmla="*/ 239780 h 242989"/>
              <a:gd name="connsiteX8" fmla="*/ 204952 w 257366"/>
              <a:gd name="connsiteY8" fmla="*/ 223905 h 242989"/>
              <a:gd name="connsiteX9" fmla="*/ 247814 w 257366"/>
              <a:gd name="connsiteY9" fmla="*/ 238193 h 242989"/>
              <a:gd name="connsiteX10" fmla="*/ 222414 w 257366"/>
              <a:gd name="connsiteY10" fmla="*/ 125480 h 242989"/>
              <a:gd name="connsiteX11" fmla="*/ 231939 w 257366"/>
              <a:gd name="connsiteY11" fmla="*/ 125480 h 242989"/>
              <a:gd name="connsiteX12" fmla="*/ 204952 w 257366"/>
              <a:gd name="connsiteY12" fmla="*/ 73093 h 242989"/>
              <a:gd name="connsiteX13" fmla="*/ 211302 w 257366"/>
              <a:gd name="connsiteY13" fmla="*/ 71505 h 242989"/>
              <a:gd name="connsiteX14" fmla="*/ 164 w 257366"/>
              <a:gd name="connsiteY14" fmla="*/ 68 h 24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366" h="242989">
                <a:moveTo>
                  <a:pt x="164" y="68"/>
                </a:moveTo>
                <a:cubicBezTo>
                  <a:pt x="-5922" y="2449"/>
                  <a:pt x="158914" y="79443"/>
                  <a:pt x="174789" y="85793"/>
                </a:cubicBezTo>
                <a:cubicBezTo>
                  <a:pt x="190664" y="92143"/>
                  <a:pt x="88535" y="34464"/>
                  <a:pt x="95414" y="38168"/>
                </a:cubicBezTo>
                <a:cubicBezTo>
                  <a:pt x="102293" y="41872"/>
                  <a:pt x="197808" y="101403"/>
                  <a:pt x="216064" y="108018"/>
                </a:cubicBezTo>
                <a:cubicBezTo>
                  <a:pt x="234320" y="114633"/>
                  <a:pt x="198073" y="62774"/>
                  <a:pt x="204952" y="77855"/>
                </a:cubicBezTo>
                <a:cubicBezTo>
                  <a:pt x="211831" y="92936"/>
                  <a:pt x="258662" y="183424"/>
                  <a:pt x="257339" y="198505"/>
                </a:cubicBezTo>
                <a:cubicBezTo>
                  <a:pt x="256016" y="213586"/>
                  <a:pt x="203099" y="161464"/>
                  <a:pt x="197014" y="168343"/>
                </a:cubicBezTo>
                <a:cubicBezTo>
                  <a:pt x="190929" y="175222"/>
                  <a:pt x="219504" y="230520"/>
                  <a:pt x="220827" y="239780"/>
                </a:cubicBezTo>
                <a:cubicBezTo>
                  <a:pt x="222150" y="249040"/>
                  <a:pt x="200454" y="224169"/>
                  <a:pt x="204952" y="223905"/>
                </a:cubicBezTo>
                <a:cubicBezTo>
                  <a:pt x="209450" y="223641"/>
                  <a:pt x="244904" y="254597"/>
                  <a:pt x="247814" y="238193"/>
                </a:cubicBezTo>
                <a:cubicBezTo>
                  <a:pt x="250724" y="221789"/>
                  <a:pt x="225060" y="144265"/>
                  <a:pt x="222414" y="125480"/>
                </a:cubicBezTo>
                <a:cubicBezTo>
                  <a:pt x="219768" y="106695"/>
                  <a:pt x="234849" y="134211"/>
                  <a:pt x="231939" y="125480"/>
                </a:cubicBezTo>
                <a:cubicBezTo>
                  <a:pt x="229029" y="116749"/>
                  <a:pt x="208391" y="82089"/>
                  <a:pt x="204952" y="73093"/>
                </a:cubicBezTo>
                <a:cubicBezTo>
                  <a:pt x="201513" y="64097"/>
                  <a:pt x="245169" y="84734"/>
                  <a:pt x="211302" y="71505"/>
                </a:cubicBezTo>
                <a:cubicBezTo>
                  <a:pt x="177435" y="58276"/>
                  <a:pt x="6250" y="-2313"/>
                  <a:pt x="164" y="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24832D0F-ED2F-4763-AA15-C662F03E3E3C}"/>
              </a:ext>
            </a:extLst>
          </p:cNvPr>
          <p:cNvSpPr/>
          <p:nvPr/>
        </p:nvSpPr>
        <p:spPr>
          <a:xfrm>
            <a:off x="1517646" y="5608010"/>
            <a:ext cx="313811" cy="67350"/>
          </a:xfrm>
          <a:custGeom>
            <a:avLst/>
            <a:gdLst>
              <a:gd name="connsiteX0" fmla="*/ 111129 w 313811"/>
              <a:gd name="connsiteY0" fmla="*/ 35553 h 67350"/>
              <a:gd name="connsiteX1" fmla="*/ 179392 w 313811"/>
              <a:gd name="connsiteY1" fmla="*/ 628 h 67350"/>
              <a:gd name="connsiteX2" fmla="*/ 312742 w 313811"/>
              <a:gd name="connsiteY2" fmla="*/ 13328 h 67350"/>
              <a:gd name="connsiteX3" fmla="*/ 244479 w 313811"/>
              <a:gd name="connsiteY3" fmla="*/ 16503 h 67350"/>
              <a:gd name="connsiteX4" fmla="*/ 288929 w 313811"/>
              <a:gd name="connsiteY4" fmla="*/ 8565 h 67350"/>
              <a:gd name="connsiteX5" fmla="*/ 277817 w 313811"/>
              <a:gd name="connsiteY5" fmla="*/ 29203 h 67350"/>
              <a:gd name="connsiteX6" fmla="*/ 285754 w 313811"/>
              <a:gd name="connsiteY6" fmla="*/ 67303 h 67350"/>
              <a:gd name="connsiteX7" fmla="*/ 282579 w 313811"/>
              <a:gd name="connsiteY7" fmla="*/ 37140 h 67350"/>
              <a:gd name="connsiteX8" fmla="*/ 227017 w 313811"/>
              <a:gd name="connsiteY8" fmla="*/ 37140 h 67350"/>
              <a:gd name="connsiteX9" fmla="*/ 4 w 313811"/>
              <a:gd name="connsiteY9" fmla="*/ 29203 h 67350"/>
              <a:gd name="connsiteX10" fmla="*/ 233367 w 313811"/>
              <a:gd name="connsiteY10" fmla="*/ 14915 h 67350"/>
              <a:gd name="connsiteX11" fmla="*/ 111129 w 313811"/>
              <a:gd name="connsiteY11" fmla="*/ 35553 h 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811" h="67350">
                <a:moveTo>
                  <a:pt x="111129" y="35553"/>
                </a:moveTo>
                <a:cubicBezTo>
                  <a:pt x="102133" y="33172"/>
                  <a:pt x="145790" y="4332"/>
                  <a:pt x="179392" y="628"/>
                </a:cubicBezTo>
                <a:cubicBezTo>
                  <a:pt x="212994" y="-3076"/>
                  <a:pt x="301894" y="10682"/>
                  <a:pt x="312742" y="13328"/>
                </a:cubicBezTo>
                <a:cubicBezTo>
                  <a:pt x="323590" y="15974"/>
                  <a:pt x="248448" y="17297"/>
                  <a:pt x="244479" y="16503"/>
                </a:cubicBezTo>
                <a:cubicBezTo>
                  <a:pt x="240510" y="15709"/>
                  <a:pt x="283373" y="6448"/>
                  <a:pt x="288929" y="8565"/>
                </a:cubicBezTo>
                <a:cubicBezTo>
                  <a:pt x="294485" y="10682"/>
                  <a:pt x="278346" y="19413"/>
                  <a:pt x="277817" y="29203"/>
                </a:cubicBezTo>
                <a:cubicBezTo>
                  <a:pt x="277288" y="38993"/>
                  <a:pt x="284960" y="65980"/>
                  <a:pt x="285754" y="67303"/>
                </a:cubicBezTo>
                <a:cubicBezTo>
                  <a:pt x="286548" y="68626"/>
                  <a:pt x="292369" y="42167"/>
                  <a:pt x="282579" y="37140"/>
                </a:cubicBezTo>
                <a:cubicBezTo>
                  <a:pt x="272790" y="32113"/>
                  <a:pt x="227017" y="37140"/>
                  <a:pt x="227017" y="37140"/>
                </a:cubicBezTo>
                <a:cubicBezTo>
                  <a:pt x="179921" y="35817"/>
                  <a:pt x="-1054" y="32907"/>
                  <a:pt x="4" y="29203"/>
                </a:cubicBezTo>
                <a:cubicBezTo>
                  <a:pt x="1062" y="25499"/>
                  <a:pt x="210348" y="17296"/>
                  <a:pt x="233367" y="14915"/>
                </a:cubicBezTo>
                <a:cubicBezTo>
                  <a:pt x="256386" y="12534"/>
                  <a:pt x="120125" y="37934"/>
                  <a:pt x="111129" y="3555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5B9BF1CD-2551-40FF-AC90-B4D22D180D31}"/>
              </a:ext>
            </a:extLst>
          </p:cNvPr>
          <p:cNvSpPr/>
          <p:nvPr/>
        </p:nvSpPr>
        <p:spPr>
          <a:xfrm>
            <a:off x="1845334" y="5592541"/>
            <a:ext cx="143821" cy="89370"/>
          </a:xfrm>
          <a:custGeom>
            <a:avLst/>
            <a:gdLst>
              <a:gd name="connsiteX0" fmla="*/ 929 w 143821"/>
              <a:gd name="connsiteY0" fmla="*/ 89122 h 89370"/>
              <a:gd name="connsiteX1" fmla="*/ 46966 w 143821"/>
              <a:gd name="connsiteY1" fmla="*/ 12922 h 89370"/>
              <a:gd name="connsiteX2" fmla="*/ 53316 w 143821"/>
              <a:gd name="connsiteY2" fmla="*/ 63722 h 89370"/>
              <a:gd name="connsiteX3" fmla="*/ 108879 w 143821"/>
              <a:gd name="connsiteY3" fmla="*/ 222 h 89370"/>
              <a:gd name="connsiteX4" fmla="*/ 89829 w 143821"/>
              <a:gd name="connsiteY4" fmla="*/ 41497 h 89370"/>
              <a:gd name="connsiteX5" fmla="*/ 143804 w 143821"/>
              <a:gd name="connsiteY5" fmla="*/ 8159 h 89370"/>
              <a:gd name="connsiteX6" fmla="*/ 94591 w 143821"/>
              <a:gd name="connsiteY6" fmla="*/ 36734 h 89370"/>
              <a:gd name="connsiteX7" fmla="*/ 929 w 143821"/>
              <a:gd name="connsiteY7" fmla="*/ 89122 h 8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821" h="89370">
                <a:moveTo>
                  <a:pt x="929" y="89122"/>
                </a:moveTo>
                <a:cubicBezTo>
                  <a:pt x="-7008" y="85153"/>
                  <a:pt x="38235" y="17155"/>
                  <a:pt x="46966" y="12922"/>
                </a:cubicBezTo>
                <a:cubicBezTo>
                  <a:pt x="55697" y="8689"/>
                  <a:pt x="42997" y="65839"/>
                  <a:pt x="53316" y="63722"/>
                </a:cubicBezTo>
                <a:cubicBezTo>
                  <a:pt x="63635" y="61605"/>
                  <a:pt x="102794" y="3926"/>
                  <a:pt x="108879" y="222"/>
                </a:cubicBezTo>
                <a:cubicBezTo>
                  <a:pt x="114965" y="-3482"/>
                  <a:pt x="84008" y="40174"/>
                  <a:pt x="89829" y="41497"/>
                </a:cubicBezTo>
                <a:cubicBezTo>
                  <a:pt x="95650" y="42820"/>
                  <a:pt x="143010" y="8953"/>
                  <a:pt x="143804" y="8159"/>
                </a:cubicBezTo>
                <a:cubicBezTo>
                  <a:pt x="144598" y="7365"/>
                  <a:pt x="118668" y="25092"/>
                  <a:pt x="94591" y="36734"/>
                </a:cubicBezTo>
                <a:cubicBezTo>
                  <a:pt x="70514" y="48376"/>
                  <a:pt x="8866" y="93091"/>
                  <a:pt x="929" y="8912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4671FE07-DF83-471C-8703-CD87C87751B8}"/>
              </a:ext>
            </a:extLst>
          </p:cNvPr>
          <p:cNvSpPr/>
          <p:nvPr/>
        </p:nvSpPr>
        <p:spPr>
          <a:xfrm>
            <a:off x="1714500" y="5582415"/>
            <a:ext cx="337525" cy="213448"/>
          </a:xfrm>
          <a:custGeom>
            <a:avLst/>
            <a:gdLst>
              <a:gd name="connsiteX0" fmla="*/ 0 w 337525"/>
              <a:gd name="connsiteY0" fmla="*/ 205610 h 213448"/>
              <a:gd name="connsiteX1" fmla="*/ 84138 w 337525"/>
              <a:gd name="connsiteY1" fmla="*/ 142110 h 213448"/>
              <a:gd name="connsiteX2" fmla="*/ 130175 w 337525"/>
              <a:gd name="connsiteY2" fmla="*/ 118298 h 213448"/>
              <a:gd name="connsiteX3" fmla="*/ 131763 w 337525"/>
              <a:gd name="connsiteY3" fmla="*/ 116710 h 213448"/>
              <a:gd name="connsiteX4" fmla="*/ 231775 w 337525"/>
              <a:gd name="connsiteY4" fmla="*/ 62735 h 213448"/>
              <a:gd name="connsiteX5" fmla="*/ 336550 w 337525"/>
              <a:gd name="connsiteY5" fmla="*/ 823 h 213448"/>
              <a:gd name="connsiteX6" fmla="*/ 285750 w 337525"/>
              <a:gd name="connsiteY6" fmla="*/ 27810 h 213448"/>
              <a:gd name="connsiteX7" fmla="*/ 314325 w 337525"/>
              <a:gd name="connsiteY7" fmla="*/ 37335 h 213448"/>
              <a:gd name="connsiteX8" fmla="*/ 214313 w 337525"/>
              <a:gd name="connsiteY8" fmla="*/ 91310 h 213448"/>
              <a:gd name="connsiteX9" fmla="*/ 115888 w 337525"/>
              <a:gd name="connsiteY9" fmla="*/ 154810 h 213448"/>
              <a:gd name="connsiteX10" fmla="*/ 85725 w 337525"/>
              <a:gd name="connsiteY10" fmla="*/ 207198 h 213448"/>
              <a:gd name="connsiteX11" fmla="*/ 0 w 337525"/>
              <a:gd name="connsiteY11" fmla="*/ 205610 h 21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525" h="213448">
                <a:moveTo>
                  <a:pt x="0" y="205610"/>
                </a:moveTo>
                <a:cubicBezTo>
                  <a:pt x="-264" y="194762"/>
                  <a:pt x="62442" y="156662"/>
                  <a:pt x="84138" y="142110"/>
                </a:cubicBezTo>
                <a:cubicBezTo>
                  <a:pt x="105834" y="127558"/>
                  <a:pt x="122238" y="122531"/>
                  <a:pt x="130175" y="118298"/>
                </a:cubicBezTo>
                <a:cubicBezTo>
                  <a:pt x="138112" y="114065"/>
                  <a:pt x="131763" y="116710"/>
                  <a:pt x="131763" y="116710"/>
                </a:cubicBezTo>
                <a:cubicBezTo>
                  <a:pt x="148696" y="107450"/>
                  <a:pt x="197644" y="82049"/>
                  <a:pt x="231775" y="62735"/>
                </a:cubicBezTo>
                <a:cubicBezTo>
                  <a:pt x="265906" y="43421"/>
                  <a:pt x="327554" y="6644"/>
                  <a:pt x="336550" y="823"/>
                </a:cubicBezTo>
                <a:cubicBezTo>
                  <a:pt x="345546" y="-4998"/>
                  <a:pt x="289454" y="21725"/>
                  <a:pt x="285750" y="27810"/>
                </a:cubicBezTo>
                <a:cubicBezTo>
                  <a:pt x="282046" y="33895"/>
                  <a:pt x="326231" y="26752"/>
                  <a:pt x="314325" y="37335"/>
                </a:cubicBezTo>
                <a:cubicBezTo>
                  <a:pt x="302419" y="47918"/>
                  <a:pt x="247386" y="71731"/>
                  <a:pt x="214313" y="91310"/>
                </a:cubicBezTo>
                <a:cubicBezTo>
                  <a:pt x="181240" y="110889"/>
                  <a:pt x="137319" y="135496"/>
                  <a:pt x="115888" y="154810"/>
                </a:cubicBezTo>
                <a:cubicBezTo>
                  <a:pt x="94457" y="174124"/>
                  <a:pt x="102394" y="199261"/>
                  <a:pt x="85725" y="207198"/>
                </a:cubicBezTo>
                <a:cubicBezTo>
                  <a:pt x="69056" y="215135"/>
                  <a:pt x="264" y="216458"/>
                  <a:pt x="0" y="205610"/>
                </a:cubicBez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DACA432D-735E-40DD-BADB-71B7D77CFF3F}"/>
              </a:ext>
            </a:extLst>
          </p:cNvPr>
          <p:cNvSpPr/>
          <p:nvPr/>
        </p:nvSpPr>
        <p:spPr>
          <a:xfrm>
            <a:off x="1688101" y="5571392"/>
            <a:ext cx="370208" cy="281750"/>
          </a:xfrm>
          <a:custGeom>
            <a:avLst/>
            <a:gdLst>
              <a:gd name="connsiteX0" fmla="*/ 72437 w 370208"/>
              <a:gd name="connsiteY0" fmla="*/ 245208 h 281750"/>
              <a:gd name="connsiteX1" fmla="*/ 239124 w 370208"/>
              <a:gd name="connsiteY1" fmla="*/ 184883 h 281750"/>
              <a:gd name="connsiteX2" fmla="*/ 304212 w 370208"/>
              <a:gd name="connsiteY2" fmla="*/ 129321 h 281750"/>
              <a:gd name="connsiteX3" fmla="*/ 343899 w 370208"/>
              <a:gd name="connsiteY3" fmla="*/ 32483 h 281750"/>
              <a:gd name="connsiteX4" fmla="*/ 367712 w 370208"/>
              <a:gd name="connsiteY4" fmla="*/ 733 h 281750"/>
              <a:gd name="connsiteX5" fmla="*/ 361362 w 370208"/>
              <a:gd name="connsiteY5" fmla="*/ 57883 h 281750"/>
              <a:gd name="connsiteX6" fmla="*/ 369299 w 370208"/>
              <a:gd name="connsiteY6" fmla="*/ 126146 h 281750"/>
              <a:gd name="connsiteX7" fmla="*/ 335962 w 370208"/>
              <a:gd name="connsiteY7" fmla="*/ 181708 h 281750"/>
              <a:gd name="connsiteX8" fmla="*/ 240712 w 370208"/>
              <a:gd name="connsiteY8" fmla="*/ 275371 h 281750"/>
              <a:gd name="connsiteX9" fmla="*/ 197849 w 370208"/>
              <a:gd name="connsiteY9" fmla="*/ 273783 h 281750"/>
              <a:gd name="connsiteX10" fmla="*/ 5762 w 370208"/>
              <a:gd name="connsiteY10" fmla="*/ 276958 h 281750"/>
              <a:gd name="connsiteX11" fmla="*/ 72437 w 370208"/>
              <a:gd name="connsiteY11" fmla="*/ 245208 h 28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0208" h="281750">
                <a:moveTo>
                  <a:pt x="72437" y="245208"/>
                </a:moveTo>
                <a:cubicBezTo>
                  <a:pt x="111331" y="229862"/>
                  <a:pt x="200495" y="204197"/>
                  <a:pt x="239124" y="184883"/>
                </a:cubicBezTo>
                <a:cubicBezTo>
                  <a:pt x="277753" y="165569"/>
                  <a:pt x="286749" y="154721"/>
                  <a:pt x="304212" y="129321"/>
                </a:cubicBezTo>
                <a:cubicBezTo>
                  <a:pt x="321675" y="103921"/>
                  <a:pt x="333316" y="53914"/>
                  <a:pt x="343899" y="32483"/>
                </a:cubicBezTo>
                <a:cubicBezTo>
                  <a:pt x="354482" y="11052"/>
                  <a:pt x="364802" y="-3500"/>
                  <a:pt x="367712" y="733"/>
                </a:cubicBezTo>
                <a:cubicBezTo>
                  <a:pt x="370622" y="4966"/>
                  <a:pt x="361098" y="36981"/>
                  <a:pt x="361362" y="57883"/>
                </a:cubicBezTo>
                <a:cubicBezTo>
                  <a:pt x="361626" y="78785"/>
                  <a:pt x="373532" y="105509"/>
                  <a:pt x="369299" y="126146"/>
                </a:cubicBezTo>
                <a:cubicBezTo>
                  <a:pt x="365066" y="146783"/>
                  <a:pt x="357393" y="156837"/>
                  <a:pt x="335962" y="181708"/>
                </a:cubicBezTo>
                <a:cubicBezTo>
                  <a:pt x="314531" y="206579"/>
                  <a:pt x="263731" y="260025"/>
                  <a:pt x="240712" y="275371"/>
                </a:cubicBezTo>
                <a:cubicBezTo>
                  <a:pt x="217693" y="290717"/>
                  <a:pt x="237007" y="273519"/>
                  <a:pt x="197849" y="273783"/>
                </a:cubicBezTo>
                <a:cubicBezTo>
                  <a:pt x="158691" y="274047"/>
                  <a:pt x="28781" y="278281"/>
                  <a:pt x="5762" y="276958"/>
                </a:cubicBezTo>
                <a:cubicBezTo>
                  <a:pt x="-17257" y="275635"/>
                  <a:pt x="33543" y="260554"/>
                  <a:pt x="72437" y="245208"/>
                </a:cubicBez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9D1C2205-37E8-488A-A9A0-C94A9E864FEC}"/>
              </a:ext>
            </a:extLst>
          </p:cNvPr>
          <p:cNvSpPr/>
          <p:nvPr/>
        </p:nvSpPr>
        <p:spPr>
          <a:xfrm>
            <a:off x="1789019" y="5792786"/>
            <a:ext cx="142694" cy="34903"/>
          </a:xfrm>
          <a:custGeom>
            <a:avLst/>
            <a:gdLst>
              <a:gd name="connsiteX0" fmla="*/ 1681 w 142694"/>
              <a:gd name="connsiteY0" fmla="*/ 31752 h 34903"/>
              <a:gd name="connsiteX1" fmla="*/ 141381 w 142694"/>
              <a:gd name="connsiteY1" fmla="*/ 2 h 34903"/>
              <a:gd name="connsiteX2" fmla="*/ 68356 w 142694"/>
              <a:gd name="connsiteY2" fmla="*/ 30164 h 34903"/>
              <a:gd name="connsiteX3" fmla="*/ 1681 w 142694"/>
              <a:gd name="connsiteY3" fmla="*/ 31752 h 3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94" h="34903">
                <a:moveTo>
                  <a:pt x="1681" y="31752"/>
                </a:moveTo>
                <a:cubicBezTo>
                  <a:pt x="13852" y="26725"/>
                  <a:pt x="130269" y="267"/>
                  <a:pt x="141381" y="2"/>
                </a:cubicBezTo>
                <a:cubicBezTo>
                  <a:pt x="152493" y="-263"/>
                  <a:pt x="90052" y="24872"/>
                  <a:pt x="68356" y="30164"/>
                </a:cubicBezTo>
                <a:cubicBezTo>
                  <a:pt x="46660" y="35456"/>
                  <a:pt x="-10490" y="36779"/>
                  <a:pt x="1681" y="31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18C8DE27-A46C-4229-8566-35608FD2E634}"/>
              </a:ext>
            </a:extLst>
          </p:cNvPr>
          <p:cNvSpPr/>
          <p:nvPr/>
        </p:nvSpPr>
        <p:spPr>
          <a:xfrm>
            <a:off x="1334942" y="5520724"/>
            <a:ext cx="167035" cy="131397"/>
          </a:xfrm>
          <a:custGeom>
            <a:avLst/>
            <a:gdLst>
              <a:gd name="connsiteX0" fmla="*/ 166833 w 167035"/>
              <a:gd name="connsiteY0" fmla="*/ 8539 h 131397"/>
              <a:gd name="connsiteX1" fmla="*/ 68408 w 167035"/>
              <a:gd name="connsiteY1" fmla="*/ 22826 h 131397"/>
              <a:gd name="connsiteX2" fmla="*/ 89046 w 167035"/>
              <a:gd name="connsiteY2" fmla="*/ 29176 h 131397"/>
              <a:gd name="connsiteX3" fmla="*/ 39833 w 167035"/>
              <a:gd name="connsiteY3" fmla="*/ 51401 h 131397"/>
              <a:gd name="connsiteX4" fmla="*/ 146 w 167035"/>
              <a:gd name="connsiteY4" fmla="*/ 130776 h 131397"/>
              <a:gd name="connsiteX5" fmla="*/ 54121 w 167035"/>
              <a:gd name="connsiteY5" fmla="*/ 3776 h 131397"/>
              <a:gd name="connsiteX6" fmla="*/ 77933 w 167035"/>
              <a:gd name="connsiteY6" fmla="*/ 30764 h 131397"/>
              <a:gd name="connsiteX7" fmla="*/ 93808 w 167035"/>
              <a:gd name="connsiteY7" fmla="*/ 2189 h 131397"/>
              <a:gd name="connsiteX8" fmla="*/ 166833 w 167035"/>
              <a:gd name="connsiteY8" fmla="*/ 8539 h 13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035" h="131397">
                <a:moveTo>
                  <a:pt x="166833" y="8539"/>
                </a:moveTo>
                <a:cubicBezTo>
                  <a:pt x="162600" y="11978"/>
                  <a:pt x="81372" y="19387"/>
                  <a:pt x="68408" y="22826"/>
                </a:cubicBezTo>
                <a:cubicBezTo>
                  <a:pt x="55444" y="26265"/>
                  <a:pt x="93808" y="24414"/>
                  <a:pt x="89046" y="29176"/>
                </a:cubicBezTo>
                <a:cubicBezTo>
                  <a:pt x="84284" y="33938"/>
                  <a:pt x="54650" y="34468"/>
                  <a:pt x="39833" y="51401"/>
                </a:cubicBezTo>
                <a:cubicBezTo>
                  <a:pt x="25016" y="68334"/>
                  <a:pt x="-2235" y="138713"/>
                  <a:pt x="146" y="130776"/>
                </a:cubicBezTo>
                <a:cubicBezTo>
                  <a:pt x="2527" y="122839"/>
                  <a:pt x="41157" y="20445"/>
                  <a:pt x="54121" y="3776"/>
                </a:cubicBezTo>
                <a:cubicBezTo>
                  <a:pt x="67085" y="-12893"/>
                  <a:pt x="71319" y="31028"/>
                  <a:pt x="77933" y="30764"/>
                </a:cubicBezTo>
                <a:cubicBezTo>
                  <a:pt x="84547" y="30500"/>
                  <a:pt x="80050" y="4570"/>
                  <a:pt x="93808" y="2189"/>
                </a:cubicBezTo>
                <a:cubicBezTo>
                  <a:pt x="107566" y="-192"/>
                  <a:pt x="171066" y="5100"/>
                  <a:pt x="166833" y="85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200BFBE4-1760-46C9-B109-B96C208A6A24}"/>
              </a:ext>
            </a:extLst>
          </p:cNvPr>
          <p:cNvSpPr/>
          <p:nvPr/>
        </p:nvSpPr>
        <p:spPr>
          <a:xfrm>
            <a:off x="2161907" y="5296858"/>
            <a:ext cx="41766" cy="372219"/>
          </a:xfrm>
          <a:custGeom>
            <a:avLst/>
            <a:gdLst>
              <a:gd name="connsiteX0" fmla="*/ 41543 w 41766"/>
              <a:gd name="connsiteY0" fmla="*/ 2217 h 372219"/>
              <a:gd name="connsiteX1" fmla="*/ 19318 w 41766"/>
              <a:gd name="connsiteY1" fmla="*/ 222880 h 372219"/>
              <a:gd name="connsiteX2" fmla="*/ 22493 w 41766"/>
              <a:gd name="connsiteY2" fmla="*/ 89530 h 372219"/>
              <a:gd name="connsiteX3" fmla="*/ 3443 w 41766"/>
              <a:gd name="connsiteY3" fmla="*/ 372105 h 372219"/>
              <a:gd name="connsiteX4" fmla="*/ 3443 w 41766"/>
              <a:gd name="connsiteY4" fmla="*/ 122867 h 372219"/>
              <a:gd name="connsiteX5" fmla="*/ 41543 w 41766"/>
              <a:gd name="connsiteY5" fmla="*/ 2217 h 37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66" h="372219">
                <a:moveTo>
                  <a:pt x="41543" y="2217"/>
                </a:moveTo>
                <a:cubicBezTo>
                  <a:pt x="44189" y="18886"/>
                  <a:pt x="22493" y="208328"/>
                  <a:pt x="19318" y="222880"/>
                </a:cubicBezTo>
                <a:cubicBezTo>
                  <a:pt x="16143" y="237432"/>
                  <a:pt x="25139" y="64659"/>
                  <a:pt x="22493" y="89530"/>
                </a:cubicBezTo>
                <a:cubicBezTo>
                  <a:pt x="19847" y="114401"/>
                  <a:pt x="6618" y="366549"/>
                  <a:pt x="3443" y="372105"/>
                </a:cubicBezTo>
                <a:cubicBezTo>
                  <a:pt x="268" y="377661"/>
                  <a:pt x="-2378" y="179223"/>
                  <a:pt x="3443" y="122867"/>
                </a:cubicBezTo>
                <a:cubicBezTo>
                  <a:pt x="9264" y="66511"/>
                  <a:pt x="38897" y="-14452"/>
                  <a:pt x="41543" y="221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E622A261-2EF8-43D8-A840-D15976CB1168}"/>
              </a:ext>
            </a:extLst>
          </p:cNvPr>
          <p:cNvSpPr/>
          <p:nvPr/>
        </p:nvSpPr>
        <p:spPr>
          <a:xfrm>
            <a:off x="1804929" y="5894154"/>
            <a:ext cx="230971" cy="112956"/>
          </a:xfrm>
          <a:custGeom>
            <a:avLst/>
            <a:gdLst>
              <a:gd name="connsiteX0" fmla="*/ 42921 w 230971"/>
              <a:gd name="connsiteY0" fmla="*/ 112946 h 112956"/>
              <a:gd name="connsiteX1" fmla="*/ 60384 w 230971"/>
              <a:gd name="connsiteY1" fmla="*/ 55796 h 112956"/>
              <a:gd name="connsiteX2" fmla="*/ 59 w 230971"/>
              <a:gd name="connsiteY2" fmla="*/ 234 h 112956"/>
              <a:gd name="connsiteX3" fmla="*/ 73084 w 230971"/>
              <a:gd name="connsiteY3" fmla="*/ 35159 h 112956"/>
              <a:gd name="connsiteX4" fmla="*/ 225484 w 230971"/>
              <a:gd name="connsiteY4" fmla="*/ 17696 h 112956"/>
              <a:gd name="connsiteX5" fmla="*/ 190559 w 230971"/>
              <a:gd name="connsiteY5" fmla="*/ 27221 h 112956"/>
              <a:gd name="connsiteX6" fmla="*/ 125471 w 230971"/>
              <a:gd name="connsiteY6" fmla="*/ 60559 h 112956"/>
              <a:gd name="connsiteX7" fmla="*/ 42921 w 230971"/>
              <a:gd name="connsiteY7" fmla="*/ 112946 h 11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971" h="112956">
                <a:moveTo>
                  <a:pt x="42921" y="112946"/>
                </a:moveTo>
                <a:cubicBezTo>
                  <a:pt x="32073" y="112152"/>
                  <a:pt x="67528" y="74581"/>
                  <a:pt x="60384" y="55796"/>
                </a:cubicBezTo>
                <a:cubicBezTo>
                  <a:pt x="53240" y="37011"/>
                  <a:pt x="-2058" y="3673"/>
                  <a:pt x="59" y="234"/>
                </a:cubicBezTo>
                <a:cubicBezTo>
                  <a:pt x="2176" y="-3206"/>
                  <a:pt x="35513" y="32249"/>
                  <a:pt x="73084" y="35159"/>
                </a:cubicBezTo>
                <a:cubicBezTo>
                  <a:pt x="110655" y="38069"/>
                  <a:pt x="205905" y="19019"/>
                  <a:pt x="225484" y="17696"/>
                </a:cubicBezTo>
                <a:cubicBezTo>
                  <a:pt x="245063" y="16373"/>
                  <a:pt x="207228" y="20077"/>
                  <a:pt x="190559" y="27221"/>
                </a:cubicBezTo>
                <a:cubicBezTo>
                  <a:pt x="173890" y="34365"/>
                  <a:pt x="147167" y="51828"/>
                  <a:pt x="125471" y="60559"/>
                </a:cubicBezTo>
                <a:cubicBezTo>
                  <a:pt x="103775" y="69290"/>
                  <a:pt x="53769" y="113740"/>
                  <a:pt x="42921" y="1129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47E6F0B9-FCB7-437A-B323-50DED8037408}"/>
              </a:ext>
            </a:extLst>
          </p:cNvPr>
          <p:cNvSpPr/>
          <p:nvPr/>
        </p:nvSpPr>
        <p:spPr>
          <a:xfrm>
            <a:off x="1168282" y="4812091"/>
            <a:ext cx="868481" cy="434601"/>
          </a:xfrm>
          <a:custGeom>
            <a:avLst/>
            <a:gdLst>
              <a:gd name="connsiteX0" fmla="*/ 868481 w 868481"/>
              <a:gd name="connsiteY0" fmla="*/ 21847 h 434601"/>
              <a:gd name="connsiteX1" fmla="*/ 673218 w 868481"/>
              <a:gd name="connsiteY1" fmla="*/ 28197 h 434601"/>
              <a:gd name="connsiteX2" fmla="*/ 820856 w 868481"/>
              <a:gd name="connsiteY2" fmla="*/ 1209 h 434601"/>
              <a:gd name="connsiteX3" fmla="*/ 554156 w 868481"/>
              <a:gd name="connsiteY3" fmla="*/ 74234 h 434601"/>
              <a:gd name="connsiteX4" fmla="*/ 625593 w 868481"/>
              <a:gd name="connsiteY4" fmla="*/ 53597 h 434601"/>
              <a:gd name="connsiteX5" fmla="*/ 493831 w 868481"/>
              <a:gd name="connsiteY5" fmla="*/ 132972 h 434601"/>
              <a:gd name="connsiteX6" fmla="*/ 477956 w 868481"/>
              <a:gd name="connsiteY6" fmla="*/ 167897 h 434601"/>
              <a:gd name="connsiteX7" fmla="*/ 506531 w 868481"/>
              <a:gd name="connsiteY7" fmla="*/ 94872 h 434601"/>
              <a:gd name="connsiteX8" fmla="*/ 420806 w 868481"/>
              <a:gd name="connsiteY8" fmla="*/ 169484 h 434601"/>
              <a:gd name="connsiteX9" fmla="*/ 370006 w 868481"/>
              <a:gd name="connsiteY9" fmla="*/ 174247 h 434601"/>
              <a:gd name="connsiteX10" fmla="*/ 466843 w 868481"/>
              <a:gd name="connsiteY10" fmla="*/ 191709 h 434601"/>
              <a:gd name="connsiteX11" fmla="*/ 360481 w 868481"/>
              <a:gd name="connsiteY11" fmla="*/ 174247 h 434601"/>
              <a:gd name="connsiteX12" fmla="*/ 339843 w 868481"/>
              <a:gd name="connsiteY12" fmla="*/ 255209 h 434601"/>
              <a:gd name="connsiteX13" fmla="*/ 350956 w 868481"/>
              <a:gd name="connsiteY13" fmla="*/ 199647 h 434601"/>
              <a:gd name="connsiteX14" fmla="*/ 266818 w 868481"/>
              <a:gd name="connsiteY14" fmla="*/ 264734 h 434601"/>
              <a:gd name="connsiteX15" fmla="*/ 222368 w 868481"/>
              <a:gd name="connsiteY15" fmla="*/ 279022 h 434601"/>
              <a:gd name="connsiteX16" fmla="*/ 271581 w 868481"/>
              <a:gd name="connsiteY16" fmla="*/ 245684 h 434601"/>
              <a:gd name="connsiteX17" fmla="*/ 122356 w 868481"/>
              <a:gd name="connsiteY17" fmla="*/ 325059 h 434601"/>
              <a:gd name="connsiteX18" fmla="*/ 47743 w 868481"/>
              <a:gd name="connsiteY18" fmla="*/ 393322 h 434601"/>
              <a:gd name="connsiteX19" fmla="*/ 192206 w 868481"/>
              <a:gd name="connsiteY19" fmla="*/ 317122 h 434601"/>
              <a:gd name="connsiteX20" fmla="*/ 1706 w 868481"/>
              <a:gd name="connsiteY20" fmla="*/ 434597 h 434601"/>
              <a:gd name="connsiteX21" fmla="*/ 104893 w 868481"/>
              <a:gd name="connsiteY21" fmla="*/ 312359 h 434601"/>
              <a:gd name="connsiteX22" fmla="*/ 214431 w 868481"/>
              <a:gd name="connsiteY22" fmla="*/ 264734 h 434601"/>
              <a:gd name="connsiteX23" fmla="*/ 116006 w 868481"/>
              <a:gd name="connsiteY23" fmla="*/ 302834 h 434601"/>
              <a:gd name="connsiteX24" fmla="*/ 411281 w 868481"/>
              <a:gd name="connsiteY24" fmla="*/ 121859 h 434601"/>
              <a:gd name="connsiteX25" fmla="*/ 395406 w 868481"/>
              <a:gd name="connsiteY25" fmla="*/ 136147 h 434601"/>
              <a:gd name="connsiteX26" fmla="*/ 598606 w 868481"/>
              <a:gd name="connsiteY26" fmla="*/ 23434 h 434601"/>
              <a:gd name="connsiteX27" fmla="*/ 668456 w 868481"/>
              <a:gd name="connsiteY27" fmla="*/ 7559 h 434601"/>
              <a:gd name="connsiteX28" fmla="*/ 603368 w 868481"/>
              <a:gd name="connsiteY28" fmla="*/ 26609 h 434601"/>
              <a:gd name="connsiteX29" fmla="*/ 868481 w 868481"/>
              <a:gd name="connsiteY29" fmla="*/ 21847 h 43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68481" h="434601">
                <a:moveTo>
                  <a:pt x="868481" y="21847"/>
                </a:moveTo>
                <a:cubicBezTo>
                  <a:pt x="774818" y="26742"/>
                  <a:pt x="681155" y="31637"/>
                  <a:pt x="673218" y="28197"/>
                </a:cubicBezTo>
                <a:cubicBezTo>
                  <a:pt x="665280" y="24757"/>
                  <a:pt x="840700" y="-6464"/>
                  <a:pt x="820856" y="1209"/>
                </a:cubicBezTo>
                <a:cubicBezTo>
                  <a:pt x="801012" y="8882"/>
                  <a:pt x="586700" y="65503"/>
                  <a:pt x="554156" y="74234"/>
                </a:cubicBezTo>
                <a:cubicBezTo>
                  <a:pt x="521612" y="82965"/>
                  <a:pt x="635647" y="43807"/>
                  <a:pt x="625593" y="53597"/>
                </a:cubicBezTo>
                <a:cubicBezTo>
                  <a:pt x="615539" y="63387"/>
                  <a:pt x="518437" y="113922"/>
                  <a:pt x="493831" y="132972"/>
                </a:cubicBezTo>
                <a:cubicBezTo>
                  <a:pt x="469225" y="152022"/>
                  <a:pt x="475839" y="174247"/>
                  <a:pt x="477956" y="167897"/>
                </a:cubicBezTo>
                <a:cubicBezTo>
                  <a:pt x="480073" y="161547"/>
                  <a:pt x="516056" y="94608"/>
                  <a:pt x="506531" y="94872"/>
                </a:cubicBezTo>
                <a:cubicBezTo>
                  <a:pt x="497006" y="95137"/>
                  <a:pt x="443560" y="156255"/>
                  <a:pt x="420806" y="169484"/>
                </a:cubicBezTo>
                <a:cubicBezTo>
                  <a:pt x="398052" y="182713"/>
                  <a:pt x="362333" y="170543"/>
                  <a:pt x="370006" y="174247"/>
                </a:cubicBezTo>
                <a:cubicBezTo>
                  <a:pt x="377679" y="177951"/>
                  <a:pt x="468430" y="191709"/>
                  <a:pt x="466843" y="191709"/>
                </a:cubicBezTo>
                <a:cubicBezTo>
                  <a:pt x="465256" y="191709"/>
                  <a:pt x="381648" y="163664"/>
                  <a:pt x="360481" y="174247"/>
                </a:cubicBezTo>
                <a:cubicBezTo>
                  <a:pt x="339314" y="184830"/>
                  <a:pt x="341430" y="250976"/>
                  <a:pt x="339843" y="255209"/>
                </a:cubicBezTo>
                <a:cubicBezTo>
                  <a:pt x="338256" y="259442"/>
                  <a:pt x="363127" y="198060"/>
                  <a:pt x="350956" y="199647"/>
                </a:cubicBezTo>
                <a:cubicBezTo>
                  <a:pt x="338785" y="201234"/>
                  <a:pt x="288249" y="251505"/>
                  <a:pt x="266818" y="264734"/>
                </a:cubicBezTo>
                <a:cubicBezTo>
                  <a:pt x="245387" y="277963"/>
                  <a:pt x="221574" y="282197"/>
                  <a:pt x="222368" y="279022"/>
                </a:cubicBezTo>
                <a:cubicBezTo>
                  <a:pt x="223162" y="275847"/>
                  <a:pt x="288250" y="238011"/>
                  <a:pt x="271581" y="245684"/>
                </a:cubicBezTo>
                <a:cubicBezTo>
                  <a:pt x="254912" y="253357"/>
                  <a:pt x="159662" y="300453"/>
                  <a:pt x="122356" y="325059"/>
                </a:cubicBezTo>
                <a:cubicBezTo>
                  <a:pt x="85050" y="349665"/>
                  <a:pt x="36101" y="394645"/>
                  <a:pt x="47743" y="393322"/>
                </a:cubicBezTo>
                <a:cubicBezTo>
                  <a:pt x="59385" y="391999"/>
                  <a:pt x="199879" y="310243"/>
                  <a:pt x="192206" y="317122"/>
                </a:cubicBezTo>
                <a:cubicBezTo>
                  <a:pt x="184533" y="324001"/>
                  <a:pt x="16258" y="435391"/>
                  <a:pt x="1706" y="434597"/>
                </a:cubicBezTo>
                <a:cubicBezTo>
                  <a:pt x="-12846" y="433803"/>
                  <a:pt x="69439" y="340670"/>
                  <a:pt x="104893" y="312359"/>
                </a:cubicBezTo>
                <a:cubicBezTo>
                  <a:pt x="140347" y="284049"/>
                  <a:pt x="212579" y="266321"/>
                  <a:pt x="214431" y="264734"/>
                </a:cubicBezTo>
                <a:cubicBezTo>
                  <a:pt x="216283" y="263147"/>
                  <a:pt x="83198" y="326647"/>
                  <a:pt x="116006" y="302834"/>
                </a:cubicBezTo>
                <a:cubicBezTo>
                  <a:pt x="148814" y="279021"/>
                  <a:pt x="364714" y="149640"/>
                  <a:pt x="411281" y="121859"/>
                </a:cubicBezTo>
                <a:cubicBezTo>
                  <a:pt x="457848" y="94078"/>
                  <a:pt x="364185" y="152551"/>
                  <a:pt x="395406" y="136147"/>
                </a:cubicBezTo>
                <a:cubicBezTo>
                  <a:pt x="426627" y="119743"/>
                  <a:pt x="553098" y="44865"/>
                  <a:pt x="598606" y="23434"/>
                </a:cubicBezTo>
                <a:cubicBezTo>
                  <a:pt x="644114" y="2003"/>
                  <a:pt x="667662" y="7030"/>
                  <a:pt x="668456" y="7559"/>
                </a:cubicBezTo>
                <a:cubicBezTo>
                  <a:pt x="669250" y="8088"/>
                  <a:pt x="570295" y="25286"/>
                  <a:pt x="603368" y="26609"/>
                </a:cubicBezTo>
                <a:lnTo>
                  <a:pt x="868481" y="21847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8F346EC3-1EC7-4263-9A76-E7FA4BE685BA}"/>
              </a:ext>
            </a:extLst>
          </p:cNvPr>
          <p:cNvSpPr/>
          <p:nvPr/>
        </p:nvSpPr>
        <p:spPr>
          <a:xfrm>
            <a:off x="1029375" y="5265732"/>
            <a:ext cx="133279" cy="410033"/>
          </a:xfrm>
          <a:custGeom>
            <a:avLst/>
            <a:gdLst>
              <a:gd name="connsiteX0" fmla="*/ 132675 w 133279"/>
              <a:gd name="connsiteY0" fmla="*/ 6 h 410033"/>
              <a:gd name="connsiteX1" fmla="*/ 62825 w 133279"/>
              <a:gd name="connsiteY1" fmla="*/ 138118 h 410033"/>
              <a:gd name="connsiteX2" fmla="*/ 73938 w 133279"/>
              <a:gd name="connsiteY2" fmla="*/ 65093 h 410033"/>
              <a:gd name="connsiteX3" fmla="*/ 29488 w 133279"/>
              <a:gd name="connsiteY3" fmla="*/ 233368 h 410033"/>
              <a:gd name="connsiteX4" fmla="*/ 12025 w 133279"/>
              <a:gd name="connsiteY4" fmla="*/ 171456 h 410033"/>
              <a:gd name="connsiteX5" fmla="*/ 108863 w 133279"/>
              <a:gd name="connsiteY5" fmla="*/ 371481 h 410033"/>
              <a:gd name="connsiteX6" fmla="*/ 40600 w 133279"/>
              <a:gd name="connsiteY6" fmla="*/ 219081 h 410033"/>
              <a:gd name="connsiteX7" fmla="*/ 97750 w 133279"/>
              <a:gd name="connsiteY7" fmla="*/ 409581 h 410033"/>
              <a:gd name="connsiteX8" fmla="*/ 7263 w 133279"/>
              <a:gd name="connsiteY8" fmla="*/ 273056 h 410033"/>
              <a:gd name="connsiteX9" fmla="*/ 7263 w 133279"/>
              <a:gd name="connsiteY9" fmla="*/ 304806 h 410033"/>
              <a:gd name="connsiteX10" fmla="*/ 21550 w 133279"/>
              <a:gd name="connsiteY10" fmla="*/ 82556 h 410033"/>
              <a:gd name="connsiteX11" fmla="*/ 16788 w 133279"/>
              <a:gd name="connsiteY11" fmla="*/ 144468 h 410033"/>
              <a:gd name="connsiteX12" fmla="*/ 132675 w 133279"/>
              <a:gd name="connsiteY12" fmla="*/ 6 h 41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279" h="410033">
                <a:moveTo>
                  <a:pt x="132675" y="6"/>
                </a:moveTo>
                <a:cubicBezTo>
                  <a:pt x="140348" y="-1052"/>
                  <a:pt x="72614" y="127270"/>
                  <a:pt x="62825" y="138118"/>
                </a:cubicBezTo>
                <a:cubicBezTo>
                  <a:pt x="53036" y="148966"/>
                  <a:pt x="79494" y="49218"/>
                  <a:pt x="73938" y="65093"/>
                </a:cubicBezTo>
                <a:cubicBezTo>
                  <a:pt x="68382" y="80968"/>
                  <a:pt x="39807" y="215641"/>
                  <a:pt x="29488" y="233368"/>
                </a:cubicBezTo>
                <a:cubicBezTo>
                  <a:pt x="19169" y="251095"/>
                  <a:pt x="-1204" y="148437"/>
                  <a:pt x="12025" y="171456"/>
                </a:cubicBezTo>
                <a:cubicBezTo>
                  <a:pt x="25254" y="194475"/>
                  <a:pt x="104100" y="363544"/>
                  <a:pt x="108863" y="371481"/>
                </a:cubicBezTo>
                <a:cubicBezTo>
                  <a:pt x="113625" y="379419"/>
                  <a:pt x="42452" y="212731"/>
                  <a:pt x="40600" y="219081"/>
                </a:cubicBezTo>
                <a:cubicBezTo>
                  <a:pt x="38748" y="225431"/>
                  <a:pt x="103306" y="400585"/>
                  <a:pt x="97750" y="409581"/>
                </a:cubicBezTo>
                <a:cubicBezTo>
                  <a:pt x="92194" y="418577"/>
                  <a:pt x="22344" y="290518"/>
                  <a:pt x="7263" y="273056"/>
                </a:cubicBezTo>
                <a:cubicBezTo>
                  <a:pt x="-7818" y="255594"/>
                  <a:pt x="4882" y="336556"/>
                  <a:pt x="7263" y="304806"/>
                </a:cubicBezTo>
                <a:cubicBezTo>
                  <a:pt x="9644" y="273056"/>
                  <a:pt x="19963" y="109279"/>
                  <a:pt x="21550" y="82556"/>
                </a:cubicBezTo>
                <a:cubicBezTo>
                  <a:pt x="23137" y="55833"/>
                  <a:pt x="3294" y="160343"/>
                  <a:pt x="16788" y="144468"/>
                </a:cubicBezTo>
                <a:cubicBezTo>
                  <a:pt x="30282" y="128593"/>
                  <a:pt x="125002" y="1064"/>
                  <a:pt x="132675" y="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DD499102-38A3-42C4-BB48-962DD822120E}"/>
              </a:ext>
            </a:extLst>
          </p:cNvPr>
          <p:cNvSpPr/>
          <p:nvPr/>
        </p:nvSpPr>
        <p:spPr>
          <a:xfrm>
            <a:off x="806276" y="4565053"/>
            <a:ext cx="164669" cy="464353"/>
          </a:xfrm>
          <a:custGeom>
            <a:avLst/>
            <a:gdLst>
              <a:gd name="connsiteX0" fmla="*/ 122941 w 164669"/>
              <a:gd name="connsiteY0" fmla="*/ 95847 h 464353"/>
              <a:gd name="connsiteX1" fmla="*/ 163157 w 164669"/>
              <a:gd name="connsiteY1" fmla="*/ 229197 h 464353"/>
              <a:gd name="connsiteX2" fmla="*/ 152574 w 164669"/>
              <a:gd name="connsiteY2" fmla="*/ 157230 h 464353"/>
              <a:gd name="connsiteX3" fmla="*/ 118707 w 164669"/>
              <a:gd name="connsiteY3" fmla="*/ 377364 h 464353"/>
              <a:gd name="connsiteX4" fmla="*/ 150457 w 164669"/>
              <a:gd name="connsiteY4" fmla="*/ 237664 h 464353"/>
              <a:gd name="connsiteX5" fmla="*/ 116591 w 164669"/>
              <a:gd name="connsiteY5" fmla="*/ 464147 h 464353"/>
              <a:gd name="connsiteX6" fmla="*/ 101774 w 164669"/>
              <a:gd name="connsiteY6" fmla="*/ 279997 h 464353"/>
              <a:gd name="connsiteX7" fmla="*/ 116591 w 164669"/>
              <a:gd name="connsiteY7" fmla="*/ 375247 h 464353"/>
              <a:gd name="connsiteX8" fmla="*/ 59441 w 164669"/>
              <a:gd name="connsiteY8" fmla="*/ 260947 h 464353"/>
              <a:gd name="connsiteX9" fmla="*/ 67907 w 164669"/>
              <a:gd name="connsiteY9" fmla="*/ 263064 h 464353"/>
              <a:gd name="connsiteX10" fmla="*/ 2291 w 164669"/>
              <a:gd name="connsiteY10" fmla="*/ 205914 h 464353"/>
              <a:gd name="connsiteX11" fmla="*/ 17107 w 164669"/>
              <a:gd name="connsiteY11" fmla="*/ 208030 h 464353"/>
              <a:gd name="connsiteX12" fmla="*/ 38274 w 164669"/>
              <a:gd name="connsiteY12" fmla="*/ 102197 h 464353"/>
              <a:gd name="connsiteX13" fmla="*/ 82724 w 164669"/>
              <a:gd name="connsiteY13" fmla="*/ 220730 h 464353"/>
              <a:gd name="connsiteX14" fmla="*/ 86957 w 164669"/>
              <a:gd name="connsiteY14" fmla="*/ 4830 h 464353"/>
              <a:gd name="connsiteX15" fmla="*/ 122941 w 164669"/>
              <a:gd name="connsiteY15" fmla="*/ 95847 h 4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669" h="464353">
                <a:moveTo>
                  <a:pt x="122941" y="95847"/>
                </a:moveTo>
                <a:cubicBezTo>
                  <a:pt x="135641" y="133241"/>
                  <a:pt x="158218" y="218967"/>
                  <a:pt x="163157" y="229197"/>
                </a:cubicBezTo>
                <a:cubicBezTo>
                  <a:pt x="168096" y="239427"/>
                  <a:pt x="159982" y="132536"/>
                  <a:pt x="152574" y="157230"/>
                </a:cubicBezTo>
                <a:cubicBezTo>
                  <a:pt x="145166" y="181925"/>
                  <a:pt x="119060" y="363958"/>
                  <a:pt x="118707" y="377364"/>
                </a:cubicBezTo>
                <a:cubicBezTo>
                  <a:pt x="118354" y="390770"/>
                  <a:pt x="150810" y="223200"/>
                  <a:pt x="150457" y="237664"/>
                </a:cubicBezTo>
                <a:cubicBezTo>
                  <a:pt x="150104" y="252128"/>
                  <a:pt x="124705" y="457092"/>
                  <a:pt x="116591" y="464147"/>
                </a:cubicBezTo>
                <a:cubicBezTo>
                  <a:pt x="108477" y="471202"/>
                  <a:pt x="101774" y="294814"/>
                  <a:pt x="101774" y="279997"/>
                </a:cubicBezTo>
                <a:cubicBezTo>
                  <a:pt x="101774" y="265180"/>
                  <a:pt x="123647" y="378422"/>
                  <a:pt x="116591" y="375247"/>
                </a:cubicBezTo>
                <a:cubicBezTo>
                  <a:pt x="109535" y="372072"/>
                  <a:pt x="67555" y="279644"/>
                  <a:pt x="59441" y="260947"/>
                </a:cubicBezTo>
                <a:cubicBezTo>
                  <a:pt x="51327" y="242250"/>
                  <a:pt x="77432" y="272236"/>
                  <a:pt x="67907" y="263064"/>
                </a:cubicBezTo>
                <a:cubicBezTo>
                  <a:pt x="58382" y="253892"/>
                  <a:pt x="10758" y="215086"/>
                  <a:pt x="2291" y="205914"/>
                </a:cubicBezTo>
                <a:cubicBezTo>
                  <a:pt x="-6176" y="196742"/>
                  <a:pt x="11110" y="225316"/>
                  <a:pt x="17107" y="208030"/>
                </a:cubicBezTo>
                <a:cubicBezTo>
                  <a:pt x="23104" y="190744"/>
                  <a:pt x="27338" y="100080"/>
                  <a:pt x="38274" y="102197"/>
                </a:cubicBezTo>
                <a:cubicBezTo>
                  <a:pt x="49210" y="104314"/>
                  <a:pt x="74610" y="236958"/>
                  <a:pt x="82724" y="220730"/>
                </a:cubicBezTo>
                <a:cubicBezTo>
                  <a:pt x="90838" y="204502"/>
                  <a:pt x="81665" y="29877"/>
                  <a:pt x="86957" y="4830"/>
                </a:cubicBezTo>
                <a:cubicBezTo>
                  <a:pt x="92249" y="-20217"/>
                  <a:pt x="110241" y="58453"/>
                  <a:pt x="122941" y="9584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7BDD8265-A8B9-4F11-AB19-A557CF13D5D9}"/>
              </a:ext>
            </a:extLst>
          </p:cNvPr>
          <p:cNvSpPr/>
          <p:nvPr/>
        </p:nvSpPr>
        <p:spPr>
          <a:xfrm>
            <a:off x="718764" y="4648092"/>
            <a:ext cx="199887" cy="648389"/>
          </a:xfrm>
          <a:custGeom>
            <a:avLst/>
            <a:gdLst>
              <a:gd name="connsiteX0" fmla="*/ 66519 w 199887"/>
              <a:gd name="connsiteY0" fmla="*/ 131341 h 648389"/>
              <a:gd name="connsiteX1" fmla="*/ 115203 w 199887"/>
              <a:gd name="connsiteY1" fmla="*/ 232941 h 648389"/>
              <a:gd name="connsiteX2" fmla="*/ 115203 w 199887"/>
              <a:gd name="connsiteY2" fmla="*/ 203308 h 648389"/>
              <a:gd name="connsiteX3" fmla="*/ 115203 w 199887"/>
              <a:gd name="connsiteY3" fmla="*/ 300675 h 648389"/>
              <a:gd name="connsiteX4" fmla="*/ 123669 w 199887"/>
              <a:gd name="connsiteY4" fmla="*/ 216008 h 648389"/>
              <a:gd name="connsiteX5" fmla="*/ 89803 w 199887"/>
              <a:gd name="connsiteY5" fmla="*/ 427675 h 648389"/>
              <a:gd name="connsiteX6" fmla="*/ 85569 w 199887"/>
              <a:gd name="connsiteY6" fmla="*/ 237175 h 648389"/>
              <a:gd name="connsiteX7" fmla="*/ 83453 w 199887"/>
              <a:gd name="connsiteY7" fmla="*/ 391691 h 648389"/>
              <a:gd name="connsiteX8" fmla="*/ 100386 w 199887"/>
              <a:gd name="connsiteY8" fmla="*/ 431908 h 648389"/>
              <a:gd name="connsiteX9" fmla="*/ 47469 w 199887"/>
              <a:gd name="connsiteY9" fmla="*/ 302791 h 648389"/>
              <a:gd name="connsiteX10" fmla="*/ 199869 w 199887"/>
              <a:gd name="connsiteY10" fmla="*/ 647808 h 648389"/>
              <a:gd name="connsiteX11" fmla="*/ 58053 w 199887"/>
              <a:gd name="connsiteY11" fmla="*/ 387458 h 648389"/>
              <a:gd name="connsiteX12" fmla="*/ 106736 w 199887"/>
              <a:gd name="connsiteY12" fmla="*/ 482708 h 648389"/>
              <a:gd name="connsiteX13" fmla="*/ 903 w 199887"/>
              <a:gd name="connsiteY13" fmla="*/ 192725 h 648389"/>
              <a:gd name="connsiteX14" fmla="*/ 53819 w 199887"/>
              <a:gd name="connsiteY14" fmla="*/ 427675 h 648389"/>
              <a:gd name="connsiteX15" fmla="*/ 19953 w 199887"/>
              <a:gd name="connsiteY15" fmla="*/ 230825 h 648389"/>
              <a:gd name="connsiteX16" fmla="*/ 60169 w 199887"/>
              <a:gd name="connsiteY16" fmla="*/ 108 h 648389"/>
              <a:gd name="connsiteX17" fmla="*/ 62286 w 199887"/>
              <a:gd name="connsiteY17" fmla="*/ 260458 h 648389"/>
              <a:gd name="connsiteX18" fmla="*/ 66519 w 199887"/>
              <a:gd name="connsiteY18" fmla="*/ 131341 h 64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9887" h="648389">
                <a:moveTo>
                  <a:pt x="66519" y="131341"/>
                </a:moveTo>
                <a:cubicBezTo>
                  <a:pt x="75339" y="126755"/>
                  <a:pt x="107089" y="220947"/>
                  <a:pt x="115203" y="232941"/>
                </a:cubicBezTo>
                <a:cubicBezTo>
                  <a:pt x="123317" y="244935"/>
                  <a:pt x="115203" y="203308"/>
                  <a:pt x="115203" y="203308"/>
                </a:cubicBezTo>
                <a:cubicBezTo>
                  <a:pt x="115203" y="214597"/>
                  <a:pt x="113792" y="298558"/>
                  <a:pt x="115203" y="300675"/>
                </a:cubicBezTo>
                <a:cubicBezTo>
                  <a:pt x="116614" y="302792"/>
                  <a:pt x="127902" y="194841"/>
                  <a:pt x="123669" y="216008"/>
                </a:cubicBezTo>
                <a:cubicBezTo>
                  <a:pt x="119436" y="237175"/>
                  <a:pt x="96153" y="424147"/>
                  <a:pt x="89803" y="427675"/>
                </a:cubicBezTo>
                <a:cubicBezTo>
                  <a:pt x="83453" y="431203"/>
                  <a:pt x="86627" y="243172"/>
                  <a:pt x="85569" y="237175"/>
                </a:cubicBezTo>
                <a:cubicBezTo>
                  <a:pt x="84511" y="231178"/>
                  <a:pt x="80984" y="359236"/>
                  <a:pt x="83453" y="391691"/>
                </a:cubicBezTo>
                <a:cubicBezTo>
                  <a:pt x="85922" y="424146"/>
                  <a:pt x="106383" y="446725"/>
                  <a:pt x="100386" y="431908"/>
                </a:cubicBezTo>
                <a:cubicBezTo>
                  <a:pt x="94389" y="417091"/>
                  <a:pt x="30888" y="266808"/>
                  <a:pt x="47469" y="302791"/>
                </a:cubicBezTo>
                <a:cubicBezTo>
                  <a:pt x="64050" y="338774"/>
                  <a:pt x="198105" y="633697"/>
                  <a:pt x="199869" y="647808"/>
                </a:cubicBezTo>
                <a:cubicBezTo>
                  <a:pt x="201633" y="661919"/>
                  <a:pt x="73575" y="414975"/>
                  <a:pt x="58053" y="387458"/>
                </a:cubicBezTo>
                <a:cubicBezTo>
                  <a:pt x="42531" y="359941"/>
                  <a:pt x="116261" y="515164"/>
                  <a:pt x="106736" y="482708"/>
                </a:cubicBezTo>
                <a:cubicBezTo>
                  <a:pt x="97211" y="450253"/>
                  <a:pt x="9722" y="201897"/>
                  <a:pt x="903" y="192725"/>
                </a:cubicBezTo>
                <a:cubicBezTo>
                  <a:pt x="-7916" y="183553"/>
                  <a:pt x="50644" y="421325"/>
                  <a:pt x="53819" y="427675"/>
                </a:cubicBezTo>
                <a:cubicBezTo>
                  <a:pt x="56994" y="434025"/>
                  <a:pt x="18895" y="302086"/>
                  <a:pt x="19953" y="230825"/>
                </a:cubicBezTo>
                <a:cubicBezTo>
                  <a:pt x="21011" y="159564"/>
                  <a:pt x="53114" y="-4831"/>
                  <a:pt x="60169" y="108"/>
                </a:cubicBezTo>
                <a:cubicBezTo>
                  <a:pt x="67224" y="5047"/>
                  <a:pt x="61228" y="232236"/>
                  <a:pt x="62286" y="260458"/>
                </a:cubicBezTo>
                <a:cubicBezTo>
                  <a:pt x="63344" y="288680"/>
                  <a:pt x="57699" y="135927"/>
                  <a:pt x="66519" y="13134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5EC3649D-BD10-4D76-8A2F-950CE7150F38}"/>
              </a:ext>
            </a:extLst>
          </p:cNvPr>
          <p:cNvSpPr/>
          <p:nvPr/>
        </p:nvSpPr>
        <p:spPr>
          <a:xfrm>
            <a:off x="2218807" y="11571796"/>
            <a:ext cx="16411" cy="139314"/>
          </a:xfrm>
          <a:custGeom>
            <a:avLst/>
            <a:gdLst>
              <a:gd name="connsiteX0" fmla="*/ 3693 w 16411"/>
              <a:gd name="connsiteY0" fmla="*/ 1079 h 139314"/>
              <a:gd name="connsiteX1" fmla="*/ 16393 w 16411"/>
              <a:gd name="connsiteY1" fmla="*/ 136017 h 139314"/>
              <a:gd name="connsiteX2" fmla="*/ 518 w 16411"/>
              <a:gd name="connsiteY2" fmla="*/ 91567 h 139314"/>
              <a:gd name="connsiteX3" fmla="*/ 3693 w 16411"/>
              <a:gd name="connsiteY3" fmla="*/ 139192 h 139314"/>
              <a:gd name="connsiteX4" fmla="*/ 2106 w 16411"/>
              <a:gd name="connsiteY4" fmla="*/ 74104 h 139314"/>
              <a:gd name="connsiteX5" fmla="*/ 3693 w 16411"/>
              <a:gd name="connsiteY5" fmla="*/ 1079 h 13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11" h="139314">
                <a:moveTo>
                  <a:pt x="3693" y="1079"/>
                </a:moveTo>
                <a:cubicBezTo>
                  <a:pt x="6074" y="11398"/>
                  <a:pt x="16922" y="120936"/>
                  <a:pt x="16393" y="136017"/>
                </a:cubicBezTo>
                <a:cubicBezTo>
                  <a:pt x="15864" y="151098"/>
                  <a:pt x="2635" y="91038"/>
                  <a:pt x="518" y="91567"/>
                </a:cubicBezTo>
                <a:cubicBezTo>
                  <a:pt x="-1599" y="92096"/>
                  <a:pt x="3428" y="142102"/>
                  <a:pt x="3693" y="139192"/>
                </a:cubicBezTo>
                <a:cubicBezTo>
                  <a:pt x="3958" y="136282"/>
                  <a:pt x="1841" y="90773"/>
                  <a:pt x="2106" y="74104"/>
                </a:cubicBezTo>
                <a:cubicBezTo>
                  <a:pt x="2371" y="57435"/>
                  <a:pt x="1312" y="-9240"/>
                  <a:pt x="3693" y="1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5AD82DAC-5862-437F-8B39-C5BCF74A2CEB}"/>
              </a:ext>
            </a:extLst>
          </p:cNvPr>
          <p:cNvSpPr/>
          <p:nvPr/>
        </p:nvSpPr>
        <p:spPr>
          <a:xfrm>
            <a:off x="2135445" y="11691735"/>
            <a:ext cx="96851" cy="232107"/>
          </a:xfrm>
          <a:custGeom>
            <a:avLst/>
            <a:gdLst>
              <a:gd name="connsiteX0" fmla="*/ 96580 w 96851"/>
              <a:gd name="connsiteY0" fmla="*/ 203 h 232107"/>
              <a:gd name="connsiteX1" fmla="*/ 48955 w 96851"/>
              <a:gd name="connsiteY1" fmla="*/ 98628 h 232107"/>
              <a:gd name="connsiteX2" fmla="*/ 64830 w 96851"/>
              <a:gd name="connsiteY2" fmla="*/ 82753 h 232107"/>
              <a:gd name="connsiteX3" fmla="*/ 1330 w 96851"/>
              <a:gd name="connsiteY3" fmla="*/ 228803 h 232107"/>
              <a:gd name="connsiteX4" fmla="*/ 20380 w 96851"/>
              <a:gd name="connsiteY4" fmla="*/ 185940 h 232107"/>
              <a:gd name="connsiteX5" fmla="*/ 4505 w 96851"/>
              <a:gd name="connsiteY5" fmla="*/ 200228 h 232107"/>
              <a:gd name="connsiteX6" fmla="*/ 23555 w 96851"/>
              <a:gd name="connsiteY6" fmla="*/ 128790 h 232107"/>
              <a:gd name="connsiteX7" fmla="*/ 96580 w 96851"/>
              <a:gd name="connsiteY7" fmla="*/ 203 h 23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851" h="232107">
                <a:moveTo>
                  <a:pt x="96580" y="203"/>
                </a:moveTo>
                <a:cubicBezTo>
                  <a:pt x="100813" y="-4824"/>
                  <a:pt x="54247" y="84870"/>
                  <a:pt x="48955" y="98628"/>
                </a:cubicBezTo>
                <a:cubicBezTo>
                  <a:pt x="43663" y="112386"/>
                  <a:pt x="72767" y="61057"/>
                  <a:pt x="64830" y="82753"/>
                </a:cubicBezTo>
                <a:cubicBezTo>
                  <a:pt x="56893" y="104449"/>
                  <a:pt x="8738" y="211605"/>
                  <a:pt x="1330" y="228803"/>
                </a:cubicBezTo>
                <a:cubicBezTo>
                  <a:pt x="-6078" y="246001"/>
                  <a:pt x="19851" y="190703"/>
                  <a:pt x="20380" y="185940"/>
                </a:cubicBezTo>
                <a:cubicBezTo>
                  <a:pt x="20909" y="181178"/>
                  <a:pt x="3976" y="209753"/>
                  <a:pt x="4505" y="200228"/>
                </a:cubicBezTo>
                <a:cubicBezTo>
                  <a:pt x="5034" y="190703"/>
                  <a:pt x="12442" y="156836"/>
                  <a:pt x="23555" y="128790"/>
                </a:cubicBezTo>
                <a:cubicBezTo>
                  <a:pt x="34667" y="100744"/>
                  <a:pt x="92347" y="5230"/>
                  <a:pt x="96580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71EFB202-91E0-4C7D-B7AD-72E0BC19259A}"/>
              </a:ext>
            </a:extLst>
          </p:cNvPr>
          <p:cNvSpPr/>
          <p:nvPr/>
        </p:nvSpPr>
        <p:spPr>
          <a:xfrm>
            <a:off x="1951007" y="11857569"/>
            <a:ext cx="224262" cy="77067"/>
          </a:xfrm>
          <a:custGeom>
            <a:avLst/>
            <a:gdLst>
              <a:gd name="connsiteX0" fmla="*/ 31 w 224262"/>
              <a:gd name="connsiteY0" fmla="*/ 61381 h 77067"/>
              <a:gd name="connsiteX1" fmla="*/ 152431 w 224262"/>
              <a:gd name="connsiteY1" fmla="*/ 61381 h 77067"/>
              <a:gd name="connsiteX2" fmla="*/ 120681 w 224262"/>
              <a:gd name="connsiteY2" fmla="*/ 72494 h 77067"/>
              <a:gd name="connsiteX3" fmla="*/ 173068 w 224262"/>
              <a:gd name="connsiteY3" fmla="*/ 70906 h 77067"/>
              <a:gd name="connsiteX4" fmla="*/ 222281 w 224262"/>
              <a:gd name="connsiteY4" fmla="*/ 1056 h 77067"/>
              <a:gd name="connsiteX5" fmla="*/ 211168 w 224262"/>
              <a:gd name="connsiteY5" fmla="*/ 31219 h 77067"/>
              <a:gd name="connsiteX6" fmla="*/ 179418 w 224262"/>
              <a:gd name="connsiteY6" fmla="*/ 64556 h 77067"/>
              <a:gd name="connsiteX7" fmla="*/ 182593 w 224262"/>
              <a:gd name="connsiteY7" fmla="*/ 67731 h 77067"/>
              <a:gd name="connsiteX8" fmla="*/ 103218 w 224262"/>
              <a:gd name="connsiteY8" fmla="*/ 58206 h 77067"/>
              <a:gd name="connsiteX9" fmla="*/ 166718 w 224262"/>
              <a:gd name="connsiteY9" fmla="*/ 55031 h 77067"/>
              <a:gd name="connsiteX10" fmla="*/ 31 w 224262"/>
              <a:gd name="connsiteY10" fmla="*/ 61381 h 7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262" h="77067">
                <a:moveTo>
                  <a:pt x="31" y="61381"/>
                </a:moveTo>
                <a:cubicBezTo>
                  <a:pt x="-2350" y="62439"/>
                  <a:pt x="132323" y="59529"/>
                  <a:pt x="152431" y="61381"/>
                </a:cubicBezTo>
                <a:cubicBezTo>
                  <a:pt x="172539" y="63233"/>
                  <a:pt x="117242" y="70907"/>
                  <a:pt x="120681" y="72494"/>
                </a:cubicBezTo>
                <a:cubicBezTo>
                  <a:pt x="124120" y="74081"/>
                  <a:pt x="156135" y="82812"/>
                  <a:pt x="173068" y="70906"/>
                </a:cubicBezTo>
                <a:cubicBezTo>
                  <a:pt x="190001" y="59000"/>
                  <a:pt x="215931" y="7670"/>
                  <a:pt x="222281" y="1056"/>
                </a:cubicBezTo>
                <a:cubicBezTo>
                  <a:pt x="228631" y="-5558"/>
                  <a:pt x="218312" y="20636"/>
                  <a:pt x="211168" y="31219"/>
                </a:cubicBezTo>
                <a:cubicBezTo>
                  <a:pt x="204024" y="41802"/>
                  <a:pt x="184180" y="58471"/>
                  <a:pt x="179418" y="64556"/>
                </a:cubicBezTo>
                <a:cubicBezTo>
                  <a:pt x="174656" y="70641"/>
                  <a:pt x="195293" y="68789"/>
                  <a:pt x="182593" y="67731"/>
                </a:cubicBezTo>
                <a:cubicBezTo>
                  <a:pt x="169893" y="66673"/>
                  <a:pt x="105864" y="60323"/>
                  <a:pt x="103218" y="58206"/>
                </a:cubicBezTo>
                <a:cubicBezTo>
                  <a:pt x="100572" y="56089"/>
                  <a:pt x="178889" y="57412"/>
                  <a:pt x="166718" y="55031"/>
                </a:cubicBezTo>
                <a:cubicBezTo>
                  <a:pt x="154547" y="52650"/>
                  <a:pt x="2412" y="60323"/>
                  <a:pt x="31" y="61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B3DFC2AD-981D-454E-9CAC-51B8463B4FE0}"/>
              </a:ext>
            </a:extLst>
          </p:cNvPr>
          <p:cNvSpPr/>
          <p:nvPr/>
        </p:nvSpPr>
        <p:spPr>
          <a:xfrm>
            <a:off x="1867915" y="11898289"/>
            <a:ext cx="145088" cy="100096"/>
          </a:xfrm>
          <a:custGeom>
            <a:avLst/>
            <a:gdLst>
              <a:gd name="connsiteX0" fmla="*/ 145035 w 145088"/>
              <a:gd name="connsiteY0" fmla="*/ 24 h 100096"/>
              <a:gd name="connsiteX1" fmla="*/ 5335 w 145088"/>
              <a:gd name="connsiteY1" fmla="*/ 42886 h 100096"/>
              <a:gd name="connsiteX2" fmla="*/ 33910 w 145088"/>
              <a:gd name="connsiteY2" fmla="*/ 61936 h 100096"/>
              <a:gd name="connsiteX3" fmla="*/ 79948 w 145088"/>
              <a:gd name="connsiteY3" fmla="*/ 100036 h 100096"/>
              <a:gd name="connsiteX4" fmla="*/ 98998 w 145088"/>
              <a:gd name="connsiteY4" fmla="*/ 52411 h 100096"/>
              <a:gd name="connsiteX5" fmla="*/ 81535 w 145088"/>
              <a:gd name="connsiteY5" fmla="*/ 88924 h 100096"/>
              <a:gd name="connsiteX6" fmla="*/ 22798 w 145088"/>
              <a:gd name="connsiteY6" fmla="*/ 49236 h 100096"/>
              <a:gd name="connsiteX7" fmla="*/ 145035 w 145088"/>
              <a:gd name="connsiteY7" fmla="*/ 24 h 10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088" h="100096">
                <a:moveTo>
                  <a:pt x="145035" y="24"/>
                </a:moveTo>
                <a:cubicBezTo>
                  <a:pt x="142125" y="-1034"/>
                  <a:pt x="23856" y="32567"/>
                  <a:pt x="5335" y="42886"/>
                </a:cubicBezTo>
                <a:cubicBezTo>
                  <a:pt x="-13186" y="53205"/>
                  <a:pt x="21475" y="52411"/>
                  <a:pt x="33910" y="61936"/>
                </a:cubicBezTo>
                <a:cubicBezTo>
                  <a:pt x="46345" y="71461"/>
                  <a:pt x="69100" y="101623"/>
                  <a:pt x="79948" y="100036"/>
                </a:cubicBezTo>
                <a:cubicBezTo>
                  <a:pt x="90796" y="98449"/>
                  <a:pt x="98734" y="54263"/>
                  <a:pt x="98998" y="52411"/>
                </a:cubicBezTo>
                <a:cubicBezTo>
                  <a:pt x="99262" y="50559"/>
                  <a:pt x="94235" y="89453"/>
                  <a:pt x="81535" y="88924"/>
                </a:cubicBezTo>
                <a:cubicBezTo>
                  <a:pt x="68835" y="88395"/>
                  <a:pt x="14861" y="62465"/>
                  <a:pt x="22798" y="49236"/>
                </a:cubicBezTo>
                <a:cubicBezTo>
                  <a:pt x="30735" y="36007"/>
                  <a:pt x="147945" y="1082"/>
                  <a:pt x="145035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74DDFB6C-DEEF-47F9-9A45-68B4A9706849}"/>
              </a:ext>
            </a:extLst>
          </p:cNvPr>
          <p:cNvSpPr/>
          <p:nvPr/>
        </p:nvSpPr>
        <p:spPr>
          <a:xfrm>
            <a:off x="1952093" y="11950650"/>
            <a:ext cx="147832" cy="93794"/>
          </a:xfrm>
          <a:custGeom>
            <a:avLst/>
            <a:gdLst>
              <a:gd name="connsiteX0" fmla="*/ 6882 w 147832"/>
              <a:gd name="connsiteY0" fmla="*/ 50 h 93794"/>
              <a:gd name="connsiteX1" fmla="*/ 33870 w 147832"/>
              <a:gd name="connsiteY1" fmla="*/ 63550 h 93794"/>
              <a:gd name="connsiteX2" fmla="*/ 143407 w 147832"/>
              <a:gd name="connsiteY2" fmla="*/ 93713 h 93794"/>
              <a:gd name="connsiteX3" fmla="*/ 124357 w 147832"/>
              <a:gd name="connsiteY3" fmla="*/ 71488 h 93794"/>
              <a:gd name="connsiteX4" fmla="*/ 105307 w 147832"/>
              <a:gd name="connsiteY4" fmla="*/ 42913 h 93794"/>
              <a:gd name="connsiteX5" fmla="*/ 105307 w 147832"/>
              <a:gd name="connsiteY5" fmla="*/ 33388 h 93794"/>
              <a:gd name="connsiteX6" fmla="*/ 111657 w 147832"/>
              <a:gd name="connsiteY6" fmla="*/ 76250 h 93794"/>
              <a:gd name="connsiteX7" fmla="*/ 91020 w 147832"/>
              <a:gd name="connsiteY7" fmla="*/ 76250 h 93794"/>
              <a:gd name="connsiteX8" fmla="*/ 2120 w 147832"/>
              <a:gd name="connsiteY8" fmla="*/ 60375 h 93794"/>
              <a:gd name="connsiteX9" fmla="*/ 27520 w 147832"/>
              <a:gd name="connsiteY9" fmla="*/ 52438 h 93794"/>
              <a:gd name="connsiteX10" fmla="*/ 6882 w 147832"/>
              <a:gd name="connsiteY10" fmla="*/ 50 h 9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832" h="93794">
                <a:moveTo>
                  <a:pt x="6882" y="50"/>
                </a:moveTo>
                <a:cubicBezTo>
                  <a:pt x="7940" y="1902"/>
                  <a:pt x="11116" y="47940"/>
                  <a:pt x="33870" y="63550"/>
                </a:cubicBezTo>
                <a:cubicBezTo>
                  <a:pt x="56624" y="79160"/>
                  <a:pt x="128326" y="92390"/>
                  <a:pt x="143407" y="93713"/>
                </a:cubicBezTo>
                <a:cubicBezTo>
                  <a:pt x="158488" y="95036"/>
                  <a:pt x="130707" y="79955"/>
                  <a:pt x="124357" y="71488"/>
                </a:cubicBezTo>
                <a:cubicBezTo>
                  <a:pt x="118007" y="63021"/>
                  <a:pt x="108482" y="49263"/>
                  <a:pt x="105307" y="42913"/>
                </a:cubicBezTo>
                <a:cubicBezTo>
                  <a:pt x="102132" y="36563"/>
                  <a:pt x="104249" y="27832"/>
                  <a:pt x="105307" y="33388"/>
                </a:cubicBezTo>
                <a:cubicBezTo>
                  <a:pt x="106365" y="38944"/>
                  <a:pt x="114038" y="69106"/>
                  <a:pt x="111657" y="76250"/>
                </a:cubicBezTo>
                <a:cubicBezTo>
                  <a:pt x="109276" y="83394"/>
                  <a:pt x="109276" y="78896"/>
                  <a:pt x="91020" y="76250"/>
                </a:cubicBezTo>
                <a:cubicBezTo>
                  <a:pt x="72764" y="73604"/>
                  <a:pt x="12703" y="64344"/>
                  <a:pt x="2120" y="60375"/>
                </a:cubicBezTo>
                <a:cubicBezTo>
                  <a:pt x="-8463" y="56406"/>
                  <a:pt x="23816" y="56936"/>
                  <a:pt x="27520" y="52438"/>
                </a:cubicBezTo>
                <a:cubicBezTo>
                  <a:pt x="31224" y="47940"/>
                  <a:pt x="5824" y="-1802"/>
                  <a:pt x="6882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854BB46A-24B3-48FC-AA6D-17A1F40088D8}"/>
              </a:ext>
            </a:extLst>
          </p:cNvPr>
          <p:cNvSpPr/>
          <p:nvPr/>
        </p:nvSpPr>
        <p:spPr>
          <a:xfrm>
            <a:off x="2179012" y="11817341"/>
            <a:ext cx="99696" cy="209763"/>
          </a:xfrm>
          <a:custGeom>
            <a:avLst/>
            <a:gdLst>
              <a:gd name="connsiteX0" fmla="*/ 24438 w 99696"/>
              <a:gd name="connsiteY0" fmla="*/ 9 h 209763"/>
              <a:gd name="connsiteX1" fmla="*/ 2213 w 99696"/>
              <a:gd name="connsiteY1" fmla="*/ 79384 h 209763"/>
              <a:gd name="connsiteX2" fmla="*/ 87938 w 99696"/>
              <a:gd name="connsiteY2" fmla="*/ 176222 h 209763"/>
              <a:gd name="connsiteX3" fmla="*/ 92701 w 99696"/>
              <a:gd name="connsiteY3" fmla="*/ 209559 h 209763"/>
              <a:gd name="connsiteX4" fmla="*/ 97463 w 99696"/>
              <a:gd name="connsiteY4" fmla="*/ 188922 h 209763"/>
              <a:gd name="connsiteX5" fmla="*/ 92701 w 99696"/>
              <a:gd name="connsiteY5" fmla="*/ 161934 h 209763"/>
              <a:gd name="connsiteX6" fmla="*/ 24438 w 99696"/>
              <a:gd name="connsiteY6" fmla="*/ 106372 h 209763"/>
              <a:gd name="connsiteX7" fmla="*/ 14913 w 99696"/>
              <a:gd name="connsiteY7" fmla="*/ 84147 h 209763"/>
              <a:gd name="connsiteX8" fmla="*/ 24438 w 99696"/>
              <a:gd name="connsiteY8" fmla="*/ 9 h 20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696" h="209763">
                <a:moveTo>
                  <a:pt x="24438" y="9"/>
                </a:moveTo>
                <a:cubicBezTo>
                  <a:pt x="22321" y="-785"/>
                  <a:pt x="-8370" y="50015"/>
                  <a:pt x="2213" y="79384"/>
                </a:cubicBezTo>
                <a:cubicBezTo>
                  <a:pt x="12796" y="108753"/>
                  <a:pt x="72857" y="154526"/>
                  <a:pt x="87938" y="176222"/>
                </a:cubicBezTo>
                <a:cubicBezTo>
                  <a:pt x="103019" y="197918"/>
                  <a:pt x="91113" y="207442"/>
                  <a:pt x="92701" y="209559"/>
                </a:cubicBezTo>
                <a:cubicBezTo>
                  <a:pt x="94289" y="211676"/>
                  <a:pt x="97463" y="196859"/>
                  <a:pt x="97463" y="188922"/>
                </a:cubicBezTo>
                <a:cubicBezTo>
                  <a:pt x="97463" y="180985"/>
                  <a:pt x="104872" y="175692"/>
                  <a:pt x="92701" y="161934"/>
                </a:cubicBezTo>
                <a:cubicBezTo>
                  <a:pt x="80530" y="148176"/>
                  <a:pt x="37403" y="119336"/>
                  <a:pt x="24438" y="106372"/>
                </a:cubicBezTo>
                <a:cubicBezTo>
                  <a:pt x="11473" y="93408"/>
                  <a:pt x="13326" y="98964"/>
                  <a:pt x="14913" y="84147"/>
                </a:cubicBezTo>
                <a:cubicBezTo>
                  <a:pt x="16500" y="69330"/>
                  <a:pt x="26555" y="803"/>
                  <a:pt x="2443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9CED12B6-B5E9-41C2-9503-B5B2E7E9B7CD}"/>
              </a:ext>
            </a:extLst>
          </p:cNvPr>
          <p:cNvSpPr/>
          <p:nvPr/>
        </p:nvSpPr>
        <p:spPr>
          <a:xfrm>
            <a:off x="2074713" y="11982447"/>
            <a:ext cx="188575" cy="111185"/>
          </a:xfrm>
          <a:custGeom>
            <a:avLst/>
            <a:gdLst>
              <a:gd name="connsiteX0" fmla="*/ 150 w 188575"/>
              <a:gd name="connsiteY0" fmla="*/ 3 h 111185"/>
              <a:gd name="connsiteX1" fmla="*/ 77937 w 188575"/>
              <a:gd name="connsiteY1" fmla="*/ 77791 h 111185"/>
              <a:gd name="connsiteX2" fmla="*/ 90637 w 188575"/>
              <a:gd name="connsiteY2" fmla="*/ 95253 h 111185"/>
              <a:gd name="connsiteX3" fmla="*/ 136675 w 188575"/>
              <a:gd name="connsiteY3" fmla="*/ 76203 h 111185"/>
              <a:gd name="connsiteX4" fmla="*/ 187475 w 188575"/>
              <a:gd name="connsiteY4" fmla="*/ 63503 h 111185"/>
              <a:gd name="connsiteX5" fmla="*/ 171600 w 188575"/>
              <a:gd name="connsiteY5" fmla="*/ 96841 h 111185"/>
              <a:gd name="connsiteX6" fmla="*/ 171600 w 188575"/>
              <a:gd name="connsiteY6" fmla="*/ 111128 h 111185"/>
              <a:gd name="connsiteX7" fmla="*/ 139850 w 188575"/>
              <a:gd name="connsiteY7" fmla="*/ 101603 h 111185"/>
              <a:gd name="connsiteX8" fmla="*/ 100162 w 188575"/>
              <a:gd name="connsiteY8" fmla="*/ 95253 h 111185"/>
              <a:gd name="connsiteX9" fmla="*/ 58887 w 188575"/>
              <a:gd name="connsiteY9" fmla="*/ 74616 h 111185"/>
              <a:gd name="connsiteX10" fmla="*/ 150 w 188575"/>
              <a:gd name="connsiteY10" fmla="*/ 3 h 11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575" h="111185">
                <a:moveTo>
                  <a:pt x="150" y="3"/>
                </a:moveTo>
                <a:cubicBezTo>
                  <a:pt x="3325" y="532"/>
                  <a:pt x="62856" y="61916"/>
                  <a:pt x="77937" y="77791"/>
                </a:cubicBezTo>
                <a:cubicBezTo>
                  <a:pt x="93018" y="93666"/>
                  <a:pt x="80847" y="95518"/>
                  <a:pt x="90637" y="95253"/>
                </a:cubicBezTo>
                <a:cubicBezTo>
                  <a:pt x="100427" y="94988"/>
                  <a:pt x="120535" y="81495"/>
                  <a:pt x="136675" y="76203"/>
                </a:cubicBezTo>
                <a:cubicBezTo>
                  <a:pt x="152815" y="70911"/>
                  <a:pt x="181654" y="60063"/>
                  <a:pt x="187475" y="63503"/>
                </a:cubicBezTo>
                <a:cubicBezTo>
                  <a:pt x="193296" y="66943"/>
                  <a:pt x="174246" y="88904"/>
                  <a:pt x="171600" y="96841"/>
                </a:cubicBezTo>
                <a:cubicBezTo>
                  <a:pt x="168954" y="104778"/>
                  <a:pt x="176892" y="110334"/>
                  <a:pt x="171600" y="111128"/>
                </a:cubicBezTo>
                <a:cubicBezTo>
                  <a:pt x="166308" y="111922"/>
                  <a:pt x="151756" y="104249"/>
                  <a:pt x="139850" y="101603"/>
                </a:cubicBezTo>
                <a:cubicBezTo>
                  <a:pt x="127944" y="98957"/>
                  <a:pt x="113656" y="99751"/>
                  <a:pt x="100162" y="95253"/>
                </a:cubicBezTo>
                <a:cubicBezTo>
                  <a:pt x="86668" y="90755"/>
                  <a:pt x="72910" y="88374"/>
                  <a:pt x="58887" y="74616"/>
                </a:cubicBezTo>
                <a:cubicBezTo>
                  <a:pt x="44864" y="60858"/>
                  <a:pt x="-3025" y="-526"/>
                  <a:pt x="15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B3FF891A-03B4-45DD-9CC3-95979183D088}"/>
              </a:ext>
            </a:extLst>
          </p:cNvPr>
          <p:cNvSpPr/>
          <p:nvPr/>
        </p:nvSpPr>
        <p:spPr>
          <a:xfrm>
            <a:off x="2209899" y="11717315"/>
            <a:ext cx="50738" cy="131934"/>
          </a:xfrm>
          <a:custGeom>
            <a:avLst/>
            <a:gdLst>
              <a:gd name="connsiteX0" fmla="*/ 50701 w 50738"/>
              <a:gd name="connsiteY0" fmla="*/ 23 h 131934"/>
              <a:gd name="connsiteX1" fmla="*/ 11014 w 50738"/>
              <a:gd name="connsiteY1" fmla="*/ 79398 h 131934"/>
              <a:gd name="connsiteX2" fmla="*/ 9426 w 50738"/>
              <a:gd name="connsiteY2" fmla="*/ 131785 h 131934"/>
              <a:gd name="connsiteX3" fmla="*/ 11014 w 50738"/>
              <a:gd name="connsiteY3" fmla="*/ 63523 h 131934"/>
              <a:gd name="connsiteX4" fmla="*/ 11014 w 50738"/>
              <a:gd name="connsiteY4" fmla="*/ 50823 h 131934"/>
              <a:gd name="connsiteX5" fmla="*/ 1489 w 50738"/>
              <a:gd name="connsiteY5" fmla="*/ 120673 h 131934"/>
              <a:gd name="connsiteX6" fmla="*/ 3076 w 50738"/>
              <a:gd name="connsiteY6" fmla="*/ 71460 h 131934"/>
              <a:gd name="connsiteX7" fmla="*/ 50701 w 50738"/>
              <a:gd name="connsiteY7" fmla="*/ 23 h 13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8" h="131934">
                <a:moveTo>
                  <a:pt x="50701" y="23"/>
                </a:moveTo>
                <a:cubicBezTo>
                  <a:pt x="52024" y="1346"/>
                  <a:pt x="17893" y="57438"/>
                  <a:pt x="11014" y="79398"/>
                </a:cubicBezTo>
                <a:cubicBezTo>
                  <a:pt x="4135" y="101358"/>
                  <a:pt x="9426" y="134431"/>
                  <a:pt x="9426" y="131785"/>
                </a:cubicBezTo>
                <a:cubicBezTo>
                  <a:pt x="9426" y="129139"/>
                  <a:pt x="10749" y="77017"/>
                  <a:pt x="11014" y="63523"/>
                </a:cubicBezTo>
                <a:cubicBezTo>
                  <a:pt x="11279" y="50029"/>
                  <a:pt x="12601" y="41298"/>
                  <a:pt x="11014" y="50823"/>
                </a:cubicBezTo>
                <a:cubicBezTo>
                  <a:pt x="9426" y="60348"/>
                  <a:pt x="2812" y="117234"/>
                  <a:pt x="1489" y="120673"/>
                </a:cubicBezTo>
                <a:cubicBezTo>
                  <a:pt x="166" y="124112"/>
                  <a:pt x="-1687" y="88129"/>
                  <a:pt x="3076" y="71460"/>
                </a:cubicBezTo>
                <a:cubicBezTo>
                  <a:pt x="7838" y="54791"/>
                  <a:pt x="49378" y="-1300"/>
                  <a:pt x="50701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FDF7FA9E-01E9-4E1F-BA14-E7031386DD7F}"/>
              </a:ext>
            </a:extLst>
          </p:cNvPr>
          <p:cNvSpPr/>
          <p:nvPr/>
        </p:nvSpPr>
        <p:spPr>
          <a:xfrm>
            <a:off x="2347744" y="11790360"/>
            <a:ext cx="92711" cy="178047"/>
          </a:xfrm>
          <a:custGeom>
            <a:avLst/>
            <a:gdLst>
              <a:gd name="connsiteX0" fmla="*/ 169 w 92711"/>
              <a:gd name="connsiteY0" fmla="*/ 3 h 178047"/>
              <a:gd name="connsiteX1" fmla="*/ 87481 w 92711"/>
              <a:gd name="connsiteY1" fmla="*/ 73028 h 178047"/>
              <a:gd name="connsiteX2" fmla="*/ 79544 w 92711"/>
              <a:gd name="connsiteY2" fmla="*/ 112715 h 178047"/>
              <a:gd name="connsiteX3" fmla="*/ 52556 w 92711"/>
              <a:gd name="connsiteY3" fmla="*/ 177803 h 178047"/>
              <a:gd name="connsiteX4" fmla="*/ 70019 w 92711"/>
              <a:gd name="connsiteY4" fmla="*/ 87315 h 178047"/>
              <a:gd name="connsiteX5" fmla="*/ 65256 w 92711"/>
              <a:gd name="connsiteY5" fmla="*/ 69853 h 178047"/>
              <a:gd name="connsiteX6" fmla="*/ 169 w 92711"/>
              <a:gd name="connsiteY6" fmla="*/ 3 h 17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711" h="178047">
                <a:moveTo>
                  <a:pt x="169" y="3"/>
                </a:moveTo>
                <a:cubicBezTo>
                  <a:pt x="3873" y="532"/>
                  <a:pt x="74252" y="54243"/>
                  <a:pt x="87481" y="73028"/>
                </a:cubicBezTo>
                <a:cubicBezTo>
                  <a:pt x="100710" y="91813"/>
                  <a:pt x="85365" y="95253"/>
                  <a:pt x="79544" y="112715"/>
                </a:cubicBezTo>
                <a:cubicBezTo>
                  <a:pt x="73723" y="130177"/>
                  <a:pt x="54143" y="182036"/>
                  <a:pt x="52556" y="177803"/>
                </a:cubicBezTo>
                <a:cubicBezTo>
                  <a:pt x="50969" y="173570"/>
                  <a:pt x="67902" y="105307"/>
                  <a:pt x="70019" y="87315"/>
                </a:cubicBezTo>
                <a:cubicBezTo>
                  <a:pt x="72136" y="69323"/>
                  <a:pt x="76104" y="82288"/>
                  <a:pt x="65256" y="69853"/>
                </a:cubicBezTo>
                <a:cubicBezTo>
                  <a:pt x="54408" y="57418"/>
                  <a:pt x="-3535" y="-526"/>
                  <a:pt x="16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2A44C39D-C4E3-4C33-84D6-5F315FFFF1A0}"/>
              </a:ext>
            </a:extLst>
          </p:cNvPr>
          <p:cNvSpPr/>
          <p:nvPr/>
        </p:nvSpPr>
        <p:spPr>
          <a:xfrm>
            <a:off x="2271712" y="11746984"/>
            <a:ext cx="61288" cy="74975"/>
          </a:xfrm>
          <a:custGeom>
            <a:avLst/>
            <a:gdLst>
              <a:gd name="connsiteX0" fmla="*/ 1 w 61288"/>
              <a:gd name="connsiteY0" fmla="*/ 516 h 74975"/>
              <a:gd name="connsiteX1" fmla="*/ 52388 w 61288"/>
              <a:gd name="connsiteY1" fmla="*/ 19566 h 74975"/>
              <a:gd name="connsiteX2" fmla="*/ 58738 w 61288"/>
              <a:gd name="connsiteY2" fmla="*/ 73541 h 74975"/>
              <a:gd name="connsiteX3" fmla="*/ 25401 w 61288"/>
              <a:gd name="connsiteY3" fmla="*/ 59254 h 74975"/>
              <a:gd name="connsiteX4" fmla="*/ 4763 w 61288"/>
              <a:gd name="connsiteY4" fmla="*/ 57666 h 74975"/>
              <a:gd name="connsiteX5" fmla="*/ 49213 w 61288"/>
              <a:gd name="connsiteY5" fmla="*/ 67191 h 74975"/>
              <a:gd name="connsiteX6" fmla="*/ 50801 w 61288"/>
              <a:gd name="connsiteY6" fmla="*/ 37029 h 74975"/>
              <a:gd name="connsiteX7" fmla="*/ 1 w 61288"/>
              <a:gd name="connsiteY7" fmla="*/ 516 h 7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88" h="74975">
                <a:moveTo>
                  <a:pt x="1" y="516"/>
                </a:moveTo>
                <a:cubicBezTo>
                  <a:pt x="265" y="-2394"/>
                  <a:pt x="42599" y="7395"/>
                  <a:pt x="52388" y="19566"/>
                </a:cubicBezTo>
                <a:cubicBezTo>
                  <a:pt x="62178" y="31737"/>
                  <a:pt x="63236" y="66926"/>
                  <a:pt x="58738" y="73541"/>
                </a:cubicBezTo>
                <a:cubicBezTo>
                  <a:pt x="54240" y="80156"/>
                  <a:pt x="34397" y="61900"/>
                  <a:pt x="25401" y="59254"/>
                </a:cubicBezTo>
                <a:cubicBezTo>
                  <a:pt x="16405" y="56608"/>
                  <a:pt x="794" y="56343"/>
                  <a:pt x="4763" y="57666"/>
                </a:cubicBezTo>
                <a:cubicBezTo>
                  <a:pt x="8732" y="58989"/>
                  <a:pt x="41540" y="70630"/>
                  <a:pt x="49213" y="67191"/>
                </a:cubicBezTo>
                <a:cubicBezTo>
                  <a:pt x="56886" y="63752"/>
                  <a:pt x="53447" y="46025"/>
                  <a:pt x="50801" y="37029"/>
                </a:cubicBezTo>
                <a:cubicBezTo>
                  <a:pt x="48155" y="28033"/>
                  <a:pt x="-263" y="3426"/>
                  <a:pt x="1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77FE76B1-EDAD-42C3-BFC8-3A3B3E9C1014}"/>
              </a:ext>
            </a:extLst>
          </p:cNvPr>
          <p:cNvSpPr/>
          <p:nvPr/>
        </p:nvSpPr>
        <p:spPr>
          <a:xfrm>
            <a:off x="2239771" y="11896713"/>
            <a:ext cx="125605" cy="88951"/>
          </a:xfrm>
          <a:custGeom>
            <a:avLst/>
            <a:gdLst>
              <a:gd name="connsiteX0" fmla="*/ 44642 w 125605"/>
              <a:gd name="connsiteY0" fmla="*/ 88912 h 88951"/>
              <a:gd name="connsiteX1" fmla="*/ 192 w 125605"/>
              <a:gd name="connsiteY1" fmla="*/ 27000 h 88951"/>
              <a:gd name="connsiteX2" fmla="*/ 65279 w 125605"/>
              <a:gd name="connsiteY2" fmla="*/ 25412 h 88951"/>
              <a:gd name="connsiteX3" fmla="*/ 125604 w 125605"/>
              <a:gd name="connsiteY3" fmla="*/ 12 h 88951"/>
              <a:gd name="connsiteX4" fmla="*/ 66867 w 125605"/>
              <a:gd name="connsiteY4" fmla="*/ 22237 h 88951"/>
              <a:gd name="connsiteX5" fmla="*/ 25592 w 125605"/>
              <a:gd name="connsiteY5" fmla="*/ 36525 h 88951"/>
              <a:gd name="connsiteX6" fmla="*/ 44642 w 125605"/>
              <a:gd name="connsiteY6" fmla="*/ 88912 h 8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05" h="88951">
                <a:moveTo>
                  <a:pt x="44642" y="88912"/>
                </a:moveTo>
                <a:cubicBezTo>
                  <a:pt x="40409" y="87325"/>
                  <a:pt x="-3247" y="37583"/>
                  <a:pt x="192" y="27000"/>
                </a:cubicBezTo>
                <a:cubicBezTo>
                  <a:pt x="3631" y="16417"/>
                  <a:pt x="44377" y="29910"/>
                  <a:pt x="65279" y="25412"/>
                </a:cubicBezTo>
                <a:cubicBezTo>
                  <a:pt x="86181" y="20914"/>
                  <a:pt x="125339" y="541"/>
                  <a:pt x="125604" y="12"/>
                </a:cubicBezTo>
                <a:cubicBezTo>
                  <a:pt x="125869" y="-517"/>
                  <a:pt x="83536" y="16152"/>
                  <a:pt x="66867" y="22237"/>
                </a:cubicBezTo>
                <a:cubicBezTo>
                  <a:pt x="50198" y="28322"/>
                  <a:pt x="31677" y="29646"/>
                  <a:pt x="25592" y="36525"/>
                </a:cubicBezTo>
                <a:cubicBezTo>
                  <a:pt x="19507" y="43404"/>
                  <a:pt x="48875" y="90499"/>
                  <a:pt x="44642" y="88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FF5DBC28-3ACF-48FE-8DB7-F516FA17BE45}"/>
              </a:ext>
            </a:extLst>
          </p:cNvPr>
          <p:cNvSpPr/>
          <p:nvPr/>
        </p:nvSpPr>
        <p:spPr>
          <a:xfrm>
            <a:off x="2376336" y="11898221"/>
            <a:ext cx="43436" cy="210113"/>
          </a:xfrm>
          <a:custGeom>
            <a:avLst/>
            <a:gdLst>
              <a:gd name="connsiteX0" fmla="*/ 152 w 43436"/>
              <a:gd name="connsiteY0" fmla="*/ 92 h 210113"/>
              <a:gd name="connsiteX1" fmla="*/ 28727 w 43436"/>
              <a:gd name="connsiteY1" fmla="*/ 68354 h 210113"/>
              <a:gd name="connsiteX2" fmla="*/ 28727 w 43436"/>
              <a:gd name="connsiteY2" fmla="*/ 95342 h 210113"/>
              <a:gd name="connsiteX3" fmla="*/ 33489 w 43436"/>
              <a:gd name="connsiteY3" fmla="*/ 208054 h 210113"/>
              <a:gd name="connsiteX4" fmla="*/ 33489 w 43436"/>
              <a:gd name="connsiteY4" fmla="*/ 162017 h 210113"/>
              <a:gd name="connsiteX5" fmla="*/ 43014 w 43436"/>
              <a:gd name="connsiteY5" fmla="*/ 84229 h 210113"/>
              <a:gd name="connsiteX6" fmla="*/ 152 w 43436"/>
              <a:gd name="connsiteY6" fmla="*/ 92 h 21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6" h="210113">
                <a:moveTo>
                  <a:pt x="152" y="92"/>
                </a:moveTo>
                <a:cubicBezTo>
                  <a:pt x="-2229" y="-2554"/>
                  <a:pt x="23965" y="52479"/>
                  <a:pt x="28727" y="68354"/>
                </a:cubicBezTo>
                <a:cubicBezTo>
                  <a:pt x="33489" y="84229"/>
                  <a:pt x="27933" y="72059"/>
                  <a:pt x="28727" y="95342"/>
                </a:cubicBezTo>
                <a:cubicBezTo>
                  <a:pt x="29521" y="118625"/>
                  <a:pt x="32695" y="196942"/>
                  <a:pt x="33489" y="208054"/>
                </a:cubicBezTo>
                <a:cubicBezTo>
                  <a:pt x="34283" y="219166"/>
                  <a:pt x="31902" y="182654"/>
                  <a:pt x="33489" y="162017"/>
                </a:cubicBezTo>
                <a:cubicBezTo>
                  <a:pt x="35076" y="141380"/>
                  <a:pt x="45660" y="107512"/>
                  <a:pt x="43014" y="84229"/>
                </a:cubicBezTo>
                <a:cubicBezTo>
                  <a:pt x="40368" y="60946"/>
                  <a:pt x="2533" y="2738"/>
                  <a:pt x="152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BDA50DC8-0049-4708-B942-D778DE7CACC7}"/>
              </a:ext>
            </a:extLst>
          </p:cNvPr>
          <p:cNvSpPr/>
          <p:nvPr/>
        </p:nvSpPr>
        <p:spPr>
          <a:xfrm>
            <a:off x="2216594" y="11974489"/>
            <a:ext cx="120535" cy="164333"/>
          </a:xfrm>
          <a:custGeom>
            <a:avLst/>
            <a:gdLst>
              <a:gd name="connsiteX0" fmla="*/ 115444 w 120535"/>
              <a:gd name="connsiteY0" fmla="*/ 24 h 164333"/>
              <a:gd name="connsiteX1" fmla="*/ 118619 w 120535"/>
              <a:gd name="connsiteY1" fmla="*/ 65111 h 164333"/>
              <a:gd name="connsiteX2" fmla="*/ 86869 w 120535"/>
              <a:gd name="connsiteY2" fmla="*/ 88924 h 164333"/>
              <a:gd name="connsiteX3" fmla="*/ 2731 w 120535"/>
              <a:gd name="connsiteY3" fmla="*/ 160361 h 164333"/>
              <a:gd name="connsiteX4" fmla="*/ 23369 w 120535"/>
              <a:gd name="connsiteY4" fmla="*/ 150836 h 164333"/>
              <a:gd name="connsiteX5" fmla="*/ 51944 w 120535"/>
              <a:gd name="connsiteY5" fmla="*/ 114324 h 164333"/>
              <a:gd name="connsiteX6" fmla="*/ 55119 w 120535"/>
              <a:gd name="connsiteY6" fmla="*/ 11136 h 164333"/>
              <a:gd name="connsiteX7" fmla="*/ 55119 w 120535"/>
              <a:gd name="connsiteY7" fmla="*/ 30186 h 164333"/>
              <a:gd name="connsiteX8" fmla="*/ 50356 w 120535"/>
              <a:gd name="connsiteY8" fmla="*/ 93686 h 164333"/>
              <a:gd name="connsiteX9" fmla="*/ 82106 w 120535"/>
              <a:gd name="connsiteY9" fmla="*/ 76224 h 164333"/>
              <a:gd name="connsiteX10" fmla="*/ 102744 w 120535"/>
              <a:gd name="connsiteY10" fmla="*/ 73049 h 164333"/>
              <a:gd name="connsiteX11" fmla="*/ 115444 w 120535"/>
              <a:gd name="connsiteY11" fmla="*/ 24 h 16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535" h="164333">
                <a:moveTo>
                  <a:pt x="115444" y="24"/>
                </a:moveTo>
                <a:cubicBezTo>
                  <a:pt x="118090" y="-1299"/>
                  <a:pt x="123382" y="50294"/>
                  <a:pt x="118619" y="65111"/>
                </a:cubicBezTo>
                <a:cubicBezTo>
                  <a:pt x="113856" y="79928"/>
                  <a:pt x="106184" y="73049"/>
                  <a:pt x="86869" y="88924"/>
                </a:cubicBezTo>
                <a:cubicBezTo>
                  <a:pt x="67554" y="104799"/>
                  <a:pt x="13314" y="150042"/>
                  <a:pt x="2731" y="160361"/>
                </a:cubicBezTo>
                <a:cubicBezTo>
                  <a:pt x="-7852" y="170680"/>
                  <a:pt x="15167" y="158509"/>
                  <a:pt x="23369" y="150836"/>
                </a:cubicBezTo>
                <a:cubicBezTo>
                  <a:pt x="31571" y="143163"/>
                  <a:pt x="46652" y="137607"/>
                  <a:pt x="51944" y="114324"/>
                </a:cubicBezTo>
                <a:cubicBezTo>
                  <a:pt x="57236" y="91041"/>
                  <a:pt x="54590" y="25159"/>
                  <a:pt x="55119" y="11136"/>
                </a:cubicBezTo>
                <a:cubicBezTo>
                  <a:pt x="55648" y="-2887"/>
                  <a:pt x="55913" y="16428"/>
                  <a:pt x="55119" y="30186"/>
                </a:cubicBezTo>
                <a:cubicBezTo>
                  <a:pt x="54325" y="43944"/>
                  <a:pt x="45858" y="86013"/>
                  <a:pt x="50356" y="93686"/>
                </a:cubicBezTo>
                <a:cubicBezTo>
                  <a:pt x="54854" y="101359"/>
                  <a:pt x="73375" y="79664"/>
                  <a:pt x="82106" y="76224"/>
                </a:cubicBezTo>
                <a:cubicBezTo>
                  <a:pt x="90837" y="72785"/>
                  <a:pt x="97188" y="80722"/>
                  <a:pt x="102744" y="73049"/>
                </a:cubicBezTo>
                <a:cubicBezTo>
                  <a:pt x="108300" y="65376"/>
                  <a:pt x="112798" y="1347"/>
                  <a:pt x="115444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C643EEA3-6311-4355-ACB6-76B9D1D3A6DA}"/>
              </a:ext>
            </a:extLst>
          </p:cNvPr>
          <p:cNvSpPr/>
          <p:nvPr/>
        </p:nvSpPr>
        <p:spPr>
          <a:xfrm>
            <a:off x="2209788" y="12044138"/>
            <a:ext cx="226235" cy="128986"/>
          </a:xfrm>
          <a:custGeom>
            <a:avLst/>
            <a:gdLst>
              <a:gd name="connsiteX0" fmla="*/ 12 w 226235"/>
              <a:gd name="connsiteY0" fmla="*/ 106587 h 128986"/>
              <a:gd name="connsiteX1" fmla="*/ 68275 w 226235"/>
              <a:gd name="connsiteY1" fmla="*/ 128812 h 128986"/>
              <a:gd name="connsiteX2" fmla="*/ 187337 w 226235"/>
              <a:gd name="connsiteY2" fmla="*/ 114525 h 128986"/>
              <a:gd name="connsiteX3" fmla="*/ 211150 w 226235"/>
              <a:gd name="connsiteY3" fmla="*/ 73250 h 128986"/>
              <a:gd name="connsiteX4" fmla="*/ 225437 w 226235"/>
              <a:gd name="connsiteY4" fmla="*/ 57375 h 128986"/>
              <a:gd name="connsiteX5" fmla="*/ 223850 w 226235"/>
              <a:gd name="connsiteY5" fmla="*/ 225 h 128986"/>
              <a:gd name="connsiteX6" fmla="*/ 219087 w 226235"/>
              <a:gd name="connsiteY6" fmla="*/ 39912 h 128986"/>
              <a:gd name="connsiteX7" fmla="*/ 182575 w 226235"/>
              <a:gd name="connsiteY7" fmla="*/ 100237 h 128986"/>
              <a:gd name="connsiteX8" fmla="*/ 165112 w 226235"/>
              <a:gd name="connsiteY8" fmla="*/ 106587 h 128986"/>
              <a:gd name="connsiteX9" fmla="*/ 63512 w 226235"/>
              <a:gd name="connsiteY9" fmla="*/ 114525 h 128986"/>
              <a:gd name="connsiteX10" fmla="*/ 12 w 226235"/>
              <a:gd name="connsiteY10" fmla="*/ 106587 h 12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235" h="128986">
                <a:moveTo>
                  <a:pt x="12" y="106587"/>
                </a:moveTo>
                <a:cubicBezTo>
                  <a:pt x="806" y="108968"/>
                  <a:pt x="37054" y="127489"/>
                  <a:pt x="68275" y="128812"/>
                </a:cubicBezTo>
                <a:cubicBezTo>
                  <a:pt x="99496" y="130135"/>
                  <a:pt x="163525" y="123785"/>
                  <a:pt x="187337" y="114525"/>
                </a:cubicBezTo>
                <a:cubicBezTo>
                  <a:pt x="211149" y="105265"/>
                  <a:pt x="204800" y="82775"/>
                  <a:pt x="211150" y="73250"/>
                </a:cubicBezTo>
                <a:cubicBezTo>
                  <a:pt x="217500" y="63725"/>
                  <a:pt x="223320" y="69546"/>
                  <a:pt x="225437" y="57375"/>
                </a:cubicBezTo>
                <a:cubicBezTo>
                  <a:pt x="227554" y="45204"/>
                  <a:pt x="224908" y="3135"/>
                  <a:pt x="223850" y="225"/>
                </a:cubicBezTo>
                <a:cubicBezTo>
                  <a:pt x="222792" y="-2685"/>
                  <a:pt x="225966" y="23244"/>
                  <a:pt x="219087" y="39912"/>
                </a:cubicBezTo>
                <a:cubicBezTo>
                  <a:pt x="212208" y="56580"/>
                  <a:pt x="191571" y="89125"/>
                  <a:pt x="182575" y="100237"/>
                </a:cubicBezTo>
                <a:cubicBezTo>
                  <a:pt x="173579" y="111349"/>
                  <a:pt x="184956" y="104206"/>
                  <a:pt x="165112" y="106587"/>
                </a:cubicBezTo>
                <a:cubicBezTo>
                  <a:pt x="145268" y="108968"/>
                  <a:pt x="90764" y="115054"/>
                  <a:pt x="63512" y="114525"/>
                </a:cubicBezTo>
                <a:cubicBezTo>
                  <a:pt x="36260" y="113996"/>
                  <a:pt x="-782" y="104206"/>
                  <a:pt x="12" y="106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CFD8D1C5-3212-400A-81AE-AECAC4981769}"/>
              </a:ext>
            </a:extLst>
          </p:cNvPr>
          <p:cNvSpPr/>
          <p:nvPr/>
        </p:nvSpPr>
        <p:spPr>
          <a:xfrm>
            <a:off x="2241773" y="12088145"/>
            <a:ext cx="151473" cy="62715"/>
          </a:xfrm>
          <a:custGeom>
            <a:avLst/>
            <a:gdLst>
              <a:gd name="connsiteX0" fmla="*/ 1365 w 151473"/>
              <a:gd name="connsiteY0" fmla="*/ 53055 h 62715"/>
              <a:gd name="connsiteX1" fmla="*/ 137890 w 151473"/>
              <a:gd name="connsiteY1" fmla="*/ 49880 h 62715"/>
              <a:gd name="connsiteX2" fmla="*/ 144240 w 151473"/>
              <a:gd name="connsiteY2" fmla="*/ 29242 h 62715"/>
              <a:gd name="connsiteX3" fmla="*/ 117252 w 151473"/>
              <a:gd name="connsiteY3" fmla="*/ 2255 h 62715"/>
              <a:gd name="connsiteX4" fmla="*/ 80740 w 151473"/>
              <a:gd name="connsiteY4" fmla="*/ 2255 h 62715"/>
              <a:gd name="connsiteX5" fmla="*/ 45815 w 151473"/>
              <a:gd name="connsiteY5" fmla="*/ 8605 h 62715"/>
              <a:gd name="connsiteX6" fmla="*/ 44227 w 151473"/>
              <a:gd name="connsiteY6" fmla="*/ 10192 h 62715"/>
              <a:gd name="connsiteX7" fmla="*/ 101377 w 151473"/>
              <a:gd name="connsiteY7" fmla="*/ 3842 h 62715"/>
              <a:gd name="connsiteX8" fmla="*/ 131540 w 151473"/>
              <a:gd name="connsiteY8" fmla="*/ 32417 h 62715"/>
              <a:gd name="connsiteX9" fmla="*/ 118840 w 151473"/>
              <a:gd name="connsiteY9" fmla="*/ 54642 h 62715"/>
              <a:gd name="connsiteX10" fmla="*/ 69627 w 151473"/>
              <a:gd name="connsiteY10" fmla="*/ 62580 h 62715"/>
              <a:gd name="connsiteX11" fmla="*/ 1365 w 151473"/>
              <a:gd name="connsiteY11" fmla="*/ 53055 h 6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473" h="62715">
                <a:moveTo>
                  <a:pt x="1365" y="53055"/>
                </a:moveTo>
                <a:cubicBezTo>
                  <a:pt x="12742" y="50938"/>
                  <a:pt x="114078" y="53849"/>
                  <a:pt x="137890" y="49880"/>
                </a:cubicBezTo>
                <a:cubicBezTo>
                  <a:pt x="161703" y="45911"/>
                  <a:pt x="147680" y="37179"/>
                  <a:pt x="144240" y="29242"/>
                </a:cubicBezTo>
                <a:cubicBezTo>
                  <a:pt x="140800" y="21304"/>
                  <a:pt x="127835" y="6753"/>
                  <a:pt x="117252" y="2255"/>
                </a:cubicBezTo>
                <a:cubicBezTo>
                  <a:pt x="106669" y="-2243"/>
                  <a:pt x="92646" y="1197"/>
                  <a:pt x="80740" y="2255"/>
                </a:cubicBezTo>
                <a:cubicBezTo>
                  <a:pt x="68834" y="3313"/>
                  <a:pt x="51901" y="7282"/>
                  <a:pt x="45815" y="8605"/>
                </a:cubicBezTo>
                <a:cubicBezTo>
                  <a:pt x="39729" y="9928"/>
                  <a:pt x="34967" y="10986"/>
                  <a:pt x="44227" y="10192"/>
                </a:cubicBezTo>
                <a:cubicBezTo>
                  <a:pt x="53487" y="9398"/>
                  <a:pt x="86825" y="138"/>
                  <a:pt x="101377" y="3842"/>
                </a:cubicBezTo>
                <a:cubicBezTo>
                  <a:pt x="115929" y="7546"/>
                  <a:pt x="128630" y="23950"/>
                  <a:pt x="131540" y="32417"/>
                </a:cubicBezTo>
                <a:cubicBezTo>
                  <a:pt x="134450" y="40884"/>
                  <a:pt x="129159" y="49615"/>
                  <a:pt x="118840" y="54642"/>
                </a:cubicBezTo>
                <a:cubicBezTo>
                  <a:pt x="108521" y="59669"/>
                  <a:pt x="86296" y="61257"/>
                  <a:pt x="69627" y="62580"/>
                </a:cubicBezTo>
                <a:cubicBezTo>
                  <a:pt x="52958" y="63903"/>
                  <a:pt x="-10012" y="55172"/>
                  <a:pt x="1365" y="53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6E9A441A-2C00-4182-86B2-2982BBEF2C4A}"/>
              </a:ext>
            </a:extLst>
          </p:cNvPr>
          <p:cNvSpPr/>
          <p:nvPr/>
        </p:nvSpPr>
        <p:spPr>
          <a:xfrm>
            <a:off x="2232015" y="12075831"/>
            <a:ext cx="82600" cy="71859"/>
          </a:xfrm>
          <a:custGeom>
            <a:avLst/>
            <a:gdLst>
              <a:gd name="connsiteX0" fmla="*/ 10 w 82600"/>
              <a:gd name="connsiteY0" fmla="*/ 71719 h 71859"/>
              <a:gd name="connsiteX1" fmla="*/ 58747 w 82600"/>
              <a:gd name="connsiteY1" fmla="*/ 33619 h 71859"/>
              <a:gd name="connsiteX2" fmla="*/ 82560 w 82600"/>
              <a:gd name="connsiteY2" fmla="*/ 282 h 71859"/>
              <a:gd name="connsiteX3" fmla="*/ 53985 w 82600"/>
              <a:gd name="connsiteY3" fmla="*/ 19332 h 71859"/>
              <a:gd name="connsiteX4" fmla="*/ 10 w 82600"/>
              <a:gd name="connsiteY4" fmla="*/ 71719 h 7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00" h="71859">
                <a:moveTo>
                  <a:pt x="10" y="71719"/>
                </a:moveTo>
                <a:cubicBezTo>
                  <a:pt x="804" y="74100"/>
                  <a:pt x="44989" y="45525"/>
                  <a:pt x="58747" y="33619"/>
                </a:cubicBezTo>
                <a:cubicBezTo>
                  <a:pt x="72505" y="21713"/>
                  <a:pt x="83354" y="2663"/>
                  <a:pt x="82560" y="282"/>
                </a:cubicBezTo>
                <a:cubicBezTo>
                  <a:pt x="81766" y="-2099"/>
                  <a:pt x="64304" y="11130"/>
                  <a:pt x="53985" y="19332"/>
                </a:cubicBezTo>
                <a:cubicBezTo>
                  <a:pt x="43666" y="27534"/>
                  <a:pt x="-784" y="69338"/>
                  <a:pt x="10" y="71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C6FF0EB0-B2C3-41F3-AF11-67E195FF6C83}"/>
              </a:ext>
            </a:extLst>
          </p:cNvPr>
          <p:cNvSpPr/>
          <p:nvPr/>
        </p:nvSpPr>
        <p:spPr>
          <a:xfrm>
            <a:off x="2444860" y="11634370"/>
            <a:ext cx="111147" cy="305713"/>
          </a:xfrm>
          <a:custGeom>
            <a:avLst/>
            <a:gdLst>
              <a:gd name="connsiteX0" fmla="*/ 91965 w 111147"/>
              <a:gd name="connsiteY0" fmla="*/ 418 h 305713"/>
              <a:gd name="connsiteX1" fmla="*/ 107840 w 111147"/>
              <a:gd name="connsiteY1" fmla="*/ 84555 h 305713"/>
              <a:gd name="connsiteX2" fmla="*/ 14178 w 111147"/>
              <a:gd name="connsiteY2" fmla="*/ 263943 h 305713"/>
              <a:gd name="connsiteX3" fmla="*/ 1478 w 111147"/>
              <a:gd name="connsiteY3" fmla="*/ 305218 h 305713"/>
              <a:gd name="connsiteX4" fmla="*/ 25290 w 111147"/>
              <a:gd name="connsiteY4" fmla="*/ 248068 h 305713"/>
              <a:gd name="connsiteX5" fmla="*/ 6240 w 111147"/>
              <a:gd name="connsiteY5" fmla="*/ 265530 h 305713"/>
              <a:gd name="connsiteX6" fmla="*/ 30053 w 111147"/>
              <a:gd name="connsiteY6" fmla="*/ 197268 h 305713"/>
              <a:gd name="connsiteX7" fmla="*/ 93553 w 111147"/>
              <a:gd name="connsiteY7" fmla="*/ 117893 h 305713"/>
              <a:gd name="connsiteX8" fmla="*/ 111015 w 111147"/>
              <a:gd name="connsiteY8" fmla="*/ 54393 h 305713"/>
              <a:gd name="connsiteX9" fmla="*/ 91965 w 111147"/>
              <a:gd name="connsiteY9" fmla="*/ 418 h 30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147" h="305713">
                <a:moveTo>
                  <a:pt x="91965" y="418"/>
                </a:moveTo>
                <a:cubicBezTo>
                  <a:pt x="91436" y="5445"/>
                  <a:pt x="120804" y="40634"/>
                  <a:pt x="107840" y="84555"/>
                </a:cubicBezTo>
                <a:cubicBezTo>
                  <a:pt x="94876" y="128476"/>
                  <a:pt x="31905" y="227166"/>
                  <a:pt x="14178" y="263943"/>
                </a:cubicBezTo>
                <a:cubicBezTo>
                  <a:pt x="-3549" y="300720"/>
                  <a:pt x="-374" y="307864"/>
                  <a:pt x="1478" y="305218"/>
                </a:cubicBezTo>
                <a:cubicBezTo>
                  <a:pt x="3330" y="302572"/>
                  <a:pt x="24496" y="254683"/>
                  <a:pt x="25290" y="248068"/>
                </a:cubicBezTo>
                <a:cubicBezTo>
                  <a:pt x="26084" y="241453"/>
                  <a:pt x="5446" y="273997"/>
                  <a:pt x="6240" y="265530"/>
                </a:cubicBezTo>
                <a:cubicBezTo>
                  <a:pt x="7034" y="257063"/>
                  <a:pt x="15501" y="221874"/>
                  <a:pt x="30053" y="197268"/>
                </a:cubicBezTo>
                <a:cubicBezTo>
                  <a:pt x="44605" y="172662"/>
                  <a:pt x="80059" y="141706"/>
                  <a:pt x="93553" y="117893"/>
                </a:cubicBezTo>
                <a:cubicBezTo>
                  <a:pt x="107047" y="94081"/>
                  <a:pt x="111280" y="71855"/>
                  <a:pt x="111015" y="54393"/>
                </a:cubicBezTo>
                <a:cubicBezTo>
                  <a:pt x="110750" y="36931"/>
                  <a:pt x="92494" y="-4609"/>
                  <a:pt x="91965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3D2248FE-8691-4506-9DEE-7DAF9DF337F7}"/>
              </a:ext>
            </a:extLst>
          </p:cNvPr>
          <p:cNvSpPr/>
          <p:nvPr/>
        </p:nvSpPr>
        <p:spPr>
          <a:xfrm>
            <a:off x="2501888" y="11634543"/>
            <a:ext cx="46901" cy="168589"/>
          </a:xfrm>
          <a:custGeom>
            <a:avLst/>
            <a:gdLst>
              <a:gd name="connsiteX0" fmla="*/ 30175 w 46901"/>
              <a:gd name="connsiteY0" fmla="*/ 245 h 168589"/>
              <a:gd name="connsiteX1" fmla="*/ 46050 w 46901"/>
              <a:gd name="connsiteY1" fmla="*/ 78032 h 168589"/>
              <a:gd name="connsiteX2" fmla="*/ 12 w 46901"/>
              <a:gd name="connsiteY2" fmla="*/ 168520 h 168589"/>
              <a:gd name="connsiteX3" fmla="*/ 41287 w 46901"/>
              <a:gd name="connsiteY3" fmla="*/ 92320 h 168589"/>
              <a:gd name="connsiteX4" fmla="*/ 33350 w 46901"/>
              <a:gd name="connsiteY4" fmla="*/ 54220 h 168589"/>
              <a:gd name="connsiteX5" fmla="*/ 30175 w 46901"/>
              <a:gd name="connsiteY5" fmla="*/ 245 h 16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901" h="168589">
                <a:moveTo>
                  <a:pt x="30175" y="245"/>
                </a:moveTo>
                <a:cubicBezTo>
                  <a:pt x="32292" y="4214"/>
                  <a:pt x="51077" y="49986"/>
                  <a:pt x="46050" y="78032"/>
                </a:cubicBezTo>
                <a:cubicBezTo>
                  <a:pt x="41023" y="106078"/>
                  <a:pt x="806" y="166139"/>
                  <a:pt x="12" y="168520"/>
                </a:cubicBezTo>
                <a:cubicBezTo>
                  <a:pt x="-782" y="170901"/>
                  <a:pt x="35731" y="111370"/>
                  <a:pt x="41287" y="92320"/>
                </a:cubicBezTo>
                <a:cubicBezTo>
                  <a:pt x="46843" y="73270"/>
                  <a:pt x="36789" y="66920"/>
                  <a:pt x="33350" y="54220"/>
                </a:cubicBezTo>
                <a:cubicBezTo>
                  <a:pt x="29911" y="41520"/>
                  <a:pt x="28058" y="-3724"/>
                  <a:pt x="30175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07B9CAEA-C3E9-459C-B81B-2967F0FBA46E}"/>
              </a:ext>
            </a:extLst>
          </p:cNvPr>
          <p:cNvSpPr/>
          <p:nvPr/>
        </p:nvSpPr>
        <p:spPr>
          <a:xfrm>
            <a:off x="2481286" y="11716207"/>
            <a:ext cx="85743" cy="110212"/>
          </a:xfrm>
          <a:custGeom>
            <a:avLst/>
            <a:gdLst>
              <a:gd name="connsiteX0" fmla="*/ 85702 w 85743"/>
              <a:gd name="connsiteY0" fmla="*/ 1131 h 110212"/>
              <a:gd name="connsiteX1" fmla="*/ 4739 w 85743"/>
              <a:gd name="connsiteY1" fmla="*/ 109081 h 110212"/>
              <a:gd name="connsiteX2" fmla="*/ 15852 w 85743"/>
              <a:gd name="connsiteY2" fmla="*/ 55106 h 110212"/>
              <a:gd name="connsiteX3" fmla="*/ 85702 w 85743"/>
              <a:gd name="connsiteY3" fmla="*/ 1131 h 11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43" h="110212">
                <a:moveTo>
                  <a:pt x="85702" y="1131"/>
                </a:moveTo>
                <a:cubicBezTo>
                  <a:pt x="83850" y="10127"/>
                  <a:pt x="16381" y="100085"/>
                  <a:pt x="4739" y="109081"/>
                </a:cubicBezTo>
                <a:cubicBezTo>
                  <a:pt x="-6903" y="118077"/>
                  <a:pt x="5269" y="70981"/>
                  <a:pt x="15852" y="55106"/>
                </a:cubicBezTo>
                <a:cubicBezTo>
                  <a:pt x="26435" y="39231"/>
                  <a:pt x="87554" y="-7865"/>
                  <a:pt x="85702" y="1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AD11179E-2A07-4191-98DC-7FF6793F9C79}"/>
              </a:ext>
            </a:extLst>
          </p:cNvPr>
          <p:cNvSpPr/>
          <p:nvPr/>
        </p:nvSpPr>
        <p:spPr>
          <a:xfrm>
            <a:off x="2307755" y="11591833"/>
            <a:ext cx="143559" cy="172079"/>
          </a:xfrm>
          <a:custGeom>
            <a:avLst/>
            <a:gdLst>
              <a:gd name="connsiteX0" fmla="*/ 24283 w 143559"/>
              <a:gd name="connsiteY0" fmla="*/ 92 h 172079"/>
              <a:gd name="connsiteX1" fmla="*/ 13170 w 143559"/>
              <a:gd name="connsiteY1" fmla="*/ 68355 h 172079"/>
              <a:gd name="connsiteX2" fmla="*/ 84608 w 143559"/>
              <a:gd name="connsiteY2" fmla="*/ 95342 h 172079"/>
              <a:gd name="connsiteX3" fmla="*/ 143345 w 143559"/>
              <a:gd name="connsiteY3" fmla="*/ 171542 h 172079"/>
              <a:gd name="connsiteX4" fmla="*/ 100483 w 143559"/>
              <a:gd name="connsiteY4" fmla="*/ 127092 h 172079"/>
              <a:gd name="connsiteX5" fmla="*/ 3645 w 143559"/>
              <a:gd name="connsiteY5" fmla="*/ 84230 h 172079"/>
              <a:gd name="connsiteX6" fmla="*/ 24283 w 143559"/>
              <a:gd name="connsiteY6" fmla="*/ 92 h 17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559" h="172079">
                <a:moveTo>
                  <a:pt x="24283" y="92"/>
                </a:moveTo>
                <a:cubicBezTo>
                  <a:pt x="25871" y="-2554"/>
                  <a:pt x="3116" y="52480"/>
                  <a:pt x="13170" y="68355"/>
                </a:cubicBezTo>
                <a:cubicBezTo>
                  <a:pt x="23224" y="84230"/>
                  <a:pt x="62912" y="78144"/>
                  <a:pt x="84608" y="95342"/>
                </a:cubicBezTo>
                <a:cubicBezTo>
                  <a:pt x="106304" y="112540"/>
                  <a:pt x="140699" y="166250"/>
                  <a:pt x="143345" y="171542"/>
                </a:cubicBezTo>
                <a:cubicBezTo>
                  <a:pt x="145991" y="176834"/>
                  <a:pt x="123766" y="141644"/>
                  <a:pt x="100483" y="127092"/>
                </a:cubicBezTo>
                <a:cubicBezTo>
                  <a:pt x="77200" y="112540"/>
                  <a:pt x="18197" y="101163"/>
                  <a:pt x="3645" y="84230"/>
                </a:cubicBezTo>
                <a:cubicBezTo>
                  <a:pt x="-10907" y="67297"/>
                  <a:pt x="22695" y="2738"/>
                  <a:pt x="24283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4B0C610E-DDC3-48A7-AD60-EF9B3F4B7B16}"/>
              </a:ext>
            </a:extLst>
          </p:cNvPr>
          <p:cNvSpPr/>
          <p:nvPr/>
        </p:nvSpPr>
        <p:spPr>
          <a:xfrm>
            <a:off x="2327275" y="11696651"/>
            <a:ext cx="128682" cy="146104"/>
          </a:xfrm>
          <a:custGeom>
            <a:avLst/>
            <a:gdLst>
              <a:gd name="connsiteX0" fmla="*/ 0 w 128682"/>
              <a:gd name="connsiteY0" fmla="*/ 49 h 146104"/>
              <a:gd name="connsiteX1" fmla="*/ 96838 w 128682"/>
              <a:gd name="connsiteY1" fmla="*/ 93712 h 146104"/>
              <a:gd name="connsiteX2" fmla="*/ 128588 w 128682"/>
              <a:gd name="connsiteY2" fmla="*/ 146099 h 146104"/>
              <a:gd name="connsiteX3" fmla="*/ 106363 w 128682"/>
              <a:gd name="connsiteY3" fmla="*/ 96887 h 146104"/>
              <a:gd name="connsiteX4" fmla="*/ 98425 w 128682"/>
              <a:gd name="connsiteY4" fmla="*/ 81012 h 146104"/>
              <a:gd name="connsiteX5" fmla="*/ 0 w 128682"/>
              <a:gd name="connsiteY5" fmla="*/ 49 h 14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82" h="146104">
                <a:moveTo>
                  <a:pt x="0" y="49"/>
                </a:moveTo>
                <a:cubicBezTo>
                  <a:pt x="-264" y="2166"/>
                  <a:pt x="75407" y="69370"/>
                  <a:pt x="96838" y="93712"/>
                </a:cubicBezTo>
                <a:cubicBezTo>
                  <a:pt x="118269" y="118054"/>
                  <a:pt x="127001" y="145570"/>
                  <a:pt x="128588" y="146099"/>
                </a:cubicBezTo>
                <a:cubicBezTo>
                  <a:pt x="130175" y="146628"/>
                  <a:pt x="111390" y="107735"/>
                  <a:pt x="106363" y="96887"/>
                </a:cubicBezTo>
                <a:cubicBezTo>
                  <a:pt x="101336" y="86039"/>
                  <a:pt x="115358" y="97152"/>
                  <a:pt x="98425" y="81012"/>
                </a:cubicBezTo>
                <a:cubicBezTo>
                  <a:pt x="81492" y="64872"/>
                  <a:pt x="264" y="-2068"/>
                  <a:pt x="0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64AB4BDA-BB5B-4342-A3DB-2979646C8503}"/>
              </a:ext>
            </a:extLst>
          </p:cNvPr>
          <p:cNvSpPr/>
          <p:nvPr/>
        </p:nvSpPr>
        <p:spPr>
          <a:xfrm>
            <a:off x="2249281" y="11596685"/>
            <a:ext cx="30652" cy="112833"/>
          </a:xfrm>
          <a:custGeom>
            <a:avLst/>
            <a:gdLst>
              <a:gd name="connsiteX0" fmla="*/ 30369 w 30652"/>
              <a:gd name="connsiteY0" fmla="*/ 3 h 112833"/>
              <a:gd name="connsiteX1" fmla="*/ 14494 w 30652"/>
              <a:gd name="connsiteY1" fmla="*/ 80965 h 112833"/>
              <a:gd name="connsiteX2" fmla="*/ 207 w 30652"/>
              <a:gd name="connsiteY2" fmla="*/ 112715 h 112833"/>
              <a:gd name="connsiteX3" fmla="*/ 12907 w 30652"/>
              <a:gd name="connsiteY3" fmla="*/ 71440 h 112833"/>
              <a:gd name="connsiteX4" fmla="*/ 207 w 30652"/>
              <a:gd name="connsiteY4" fmla="*/ 84140 h 112833"/>
              <a:gd name="connsiteX5" fmla="*/ 30369 w 30652"/>
              <a:gd name="connsiteY5" fmla="*/ 3 h 11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52" h="112833">
                <a:moveTo>
                  <a:pt x="30369" y="3"/>
                </a:moveTo>
                <a:cubicBezTo>
                  <a:pt x="32750" y="-526"/>
                  <a:pt x="19521" y="62180"/>
                  <a:pt x="14494" y="80965"/>
                </a:cubicBezTo>
                <a:cubicBezTo>
                  <a:pt x="9467" y="99750"/>
                  <a:pt x="471" y="114302"/>
                  <a:pt x="207" y="112715"/>
                </a:cubicBezTo>
                <a:cubicBezTo>
                  <a:pt x="-57" y="111128"/>
                  <a:pt x="12907" y="76202"/>
                  <a:pt x="12907" y="71440"/>
                </a:cubicBezTo>
                <a:cubicBezTo>
                  <a:pt x="12907" y="66678"/>
                  <a:pt x="-1910" y="92607"/>
                  <a:pt x="207" y="84140"/>
                </a:cubicBezTo>
                <a:cubicBezTo>
                  <a:pt x="2324" y="75673"/>
                  <a:pt x="27988" y="532"/>
                  <a:pt x="3036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3FD9FC0D-CAD8-4D84-B349-DC922DCE92DF}"/>
              </a:ext>
            </a:extLst>
          </p:cNvPr>
          <p:cNvSpPr/>
          <p:nvPr/>
        </p:nvSpPr>
        <p:spPr>
          <a:xfrm>
            <a:off x="2516864" y="11625021"/>
            <a:ext cx="231427" cy="9988"/>
          </a:xfrm>
          <a:custGeom>
            <a:avLst/>
            <a:gdLst>
              <a:gd name="connsiteX0" fmla="*/ 911 w 231427"/>
              <a:gd name="connsiteY0" fmla="*/ 242 h 9988"/>
              <a:gd name="connsiteX1" fmla="*/ 226336 w 231427"/>
              <a:gd name="connsiteY1" fmla="*/ 3417 h 9988"/>
              <a:gd name="connsiteX2" fmla="*/ 148549 w 231427"/>
              <a:gd name="connsiteY2" fmla="*/ 9767 h 9988"/>
              <a:gd name="connsiteX3" fmla="*/ 911 w 231427"/>
              <a:gd name="connsiteY3" fmla="*/ 242 h 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427" h="9988">
                <a:moveTo>
                  <a:pt x="911" y="242"/>
                </a:moveTo>
                <a:cubicBezTo>
                  <a:pt x="13875" y="-816"/>
                  <a:pt x="201730" y="1830"/>
                  <a:pt x="226336" y="3417"/>
                </a:cubicBezTo>
                <a:cubicBezTo>
                  <a:pt x="250942" y="5004"/>
                  <a:pt x="180034" y="7915"/>
                  <a:pt x="148549" y="9767"/>
                </a:cubicBezTo>
                <a:cubicBezTo>
                  <a:pt x="117064" y="11619"/>
                  <a:pt x="-12053" y="1300"/>
                  <a:pt x="911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7A5E23BF-E518-45AF-9D13-6DD8BFA897D8}"/>
              </a:ext>
            </a:extLst>
          </p:cNvPr>
          <p:cNvSpPr/>
          <p:nvPr/>
        </p:nvSpPr>
        <p:spPr>
          <a:xfrm>
            <a:off x="2796824" y="11622085"/>
            <a:ext cx="48187" cy="236632"/>
          </a:xfrm>
          <a:custGeom>
            <a:avLst/>
            <a:gdLst>
              <a:gd name="connsiteX0" fmla="*/ 47976 w 48187"/>
              <a:gd name="connsiteY0" fmla="*/ 3 h 236632"/>
              <a:gd name="connsiteX1" fmla="*/ 351 w 48187"/>
              <a:gd name="connsiteY1" fmla="*/ 82553 h 236632"/>
              <a:gd name="connsiteX2" fmla="*/ 25751 w 48187"/>
              <a:gd name="connsiteY2" fmla="*/ 233365 h 236632"/>
              <a:gd name="connsiteX3" fmla="*/ 14639 w 48187"/>
              <a:gd name="connsiteY3" fmla="*/ 177803 h 236632"/>
              <a:gd name="connsiteX4" fmla="*/ 17814 w 48187"/>
              <a:gd name="connsiteY4" fmla="*/ 79378 h 236632"/>
              <a:gd name="connsiteX5" fmla="*/ 47976 w 48187"/>
              <a:gd name="connsiteY5" fmla="*/ 3 h 23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87" h="236632">
                <a:moveTo>
                  <a:pt x="47976" y="3"/>
                </a:moveTo>
                <a:cubicBezTo>
                  <a:pt x="45065" y="532"/>
                  <a:pt x="4055" y="43659"/>
                  <a:pt x="351" y="82553"/>
                </a:cubicBezTo>
                <a:cubicBezTo>
                  <a:pt x="-3353" y="121447"/>
                  <a:pt x="23370" y="217490"/>
                  <a:pt x="25751" y="233365"/>
                </a:cubicBezTo>
                <a:cubicBezTo>
                  <a:pt x="28132" y="249240"/>
                  <a:pt x="15962" y="203467"/>
                  <a:pt x="14639" y="177803"/>
                </a:cubicBezTo>
                <a:cubicBezTo>
                  <a:pt x="13316" y="152139"/>
                  <a:pt x="12787" y="106101"/>
                  <a:pt x="17814" y="79378"/>
                </a:cubicBezTo>
                <a:cubicBezTo>
                  <a:pt x="22841" y="52655"/>
                  <a:pt x="50887" y="-526"/>
                  <a:pt x="4797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A88E5D4E-0804-4907-9AEA-65A9F41A3D84}"/>
              </a:ext>
            </a:extLst>
          </p:cNvPr>
          <p:cNvSpPr/>
          <p:nvPr/>
        </p:nvSpPr>
        <p:spPr>
          <a:xfrm>
            <a:off x="2501844" y="11875556"/>
            <a:ext cx="290697" cy="156116"/>
          </a:xfrm>
          <a:custGeom>
            <a:avLst/>
            <a:gdLst>
              <a:gd name="connsiteX0" fmla="*/ 1644 w 290697"/>
              <a:gd name="connsiteY0" fmla="*/ 156107 h 156116"/>
              <a:gd name="connsiteX1" fmla="*/ 112769 w 290697"/>
              <a:gd name="connsiteY1" fmla="*/ 92607 h 156116"/>
              <a:gd name="connsiteX2" fmla="*/ 261994 w 290697"/>
              <a:gd name="connsiteY2" fmla="*/ 65619 h 156116"/>
              <a:gd name="connsiteX3" fmla="*/ 290569 w 290697"/>
              <a:gd name="connsiteY3" fmla="*/ 532 h 156116"/>
              <a:gd name="connsiteX4" fmla="*/ 271519 w 290697"/>
              <a:gd name="connsiteY4" fmla="*/ 35457 h 156116"/>
              <a:gd name="connsiteX5" fmla="*/ 247706 w 290697"/>
              <a:gd name="connsiteY5" fmla="*/ 48157 h 156116"/>
              <a:gd name="connsiteX6" fmla="*/ 173094 w 290697"/>
              <a:gd name="connsiteY6" fmla="*/ 68794 h 156116"/>
              <a:gd name="connsiteX7" fmla="*/ 90544 w 290697"/>
              <a:gd name="connsiteY7" fmla="*/ 94194 h 156116"/>
              <a:gd name="connsiteX8" fmla="*/ 49269 w 290697"/>
              <a:gd name="connsiteY8" fmla="*/ 97369 h 156116"/>
              <a:gd name="connsiteX9" fmla="*/ 1644 w 290697"/>
              <a:gd name="connsiteY9" fmla="*/ 156107 h 15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697" h="156116">
                <a:moveTo>
                  <a:pt x="1644" y="156107"/>
                </a:moveTo>
                <a:cubicBezTo>
                  <a:pt x="12227" y="155313"/>
                  <a:pt x="69377" y="107688"/>
                  <a:pt x="112769" y="92607"/>
                </a:cubicBezTo>
                <a:cubicBezTo>
                  <a:pt x="156161" y="77526"/>
                  <a:pt x="232361" y="80965"/>
                  <a:pt x="261994" y="65619"/>
                </a:cubicBezTo>
                <a:cubicBezTo>
                  <a:pt x="291627" y="50273"/>
                  <a:pt x="288982" y="5559"/>
                  <a:pt x="290569" y="532"/>
                </a:cubicBezTo>
                <a:cubicBezTo>
                  <a:pt x="292156" y="-4495"/>
                  <a:pt x="278663" y="27519"/>
                  <a:pt x="271519" y="35457"/>
                </a:cubicBezTo>
                <a:cubicBezTo>
                  <a:pt x="264375" y="43394"/>
                  <a:pt x="264110" y="42601"/>
                  <a:pt x="247706" y="48157"/>
                </a:cubicBezTo>
                <a:cubicBezTo>
                  <a:pt x="231302" y="53713"/>
                  <a:pt x="199288" y="61121"/>
                  <a:pt x="173094" y="68794"/>
                </a:cubicBezTo>
                <a:cubicBezTo>
                  <a:pt x="146900" y="76467"/>
                  <a:pt x="111181" y="89432"/>
                  <a:pt x="90544" y="94194"/>
                </a:cubicBezTo>
                <a:cubicBezTo>
                  <a:pt x="69907" y="98956"/>
                  <a:pt x="64086" y="88373"/>
                  <a:pt x="49269" y="97369"/>
                </a:cubicBezTo>
                <a:cubicBezTo>
                  <a:pt x="34452" y="106365"/>
                  <a:pt x="-8939" y="156901"/>
                  <a:pt x="1644" y="156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347E1BB8-FEB2-4179-969C-2EE84146A126}"/>
              </a:ext>
            </a:extLst>
          </p:cNvPr>
          <p:cNvSpPr/>
          <p:nvPr/>
        </p:nvSpPr>
        <p:spPr>
          <a:xfrm>
            <a:off x="2824047" y="11621587"/>
            <a:ext cx="43024" cy="299648"/>
          </a:xfrm>
          <a:custGeom>
            <a:avLst/>
            <a:gdLst>
              <a:gd name="connsiteX0" fmla="*/ 42978 w 43024"/>
              <a:gd name="connsiteY0" fmla="*/ 501 h 299648"/>
              <a:gd name="connsiteX1" fmla="*/ 23928 w 43024"/>
              <a:gd name="connsiteY1" fmla="*/ 146551 h 299648"/>
              <a:gd name="connsiteX2" fmla="*/ 12816 w 43024"/>
              <a:gd name="connsiteY2" fmla="*/ 197351 h 299648"/>
              <a:gd name="connsiteX3" fmla="*/ 28691 w 43024"/>
              <a:gd name="connsiteY3" fmla="*/ 249738 h 299648"/>
              <a:gd name="connsiteX4" fmla="*/ 41391 w 43024"/>
              <a:gd name="connsiteY4" fmla="*/ 298951 h 299648"/>
              <a:gd name="connsiteX5" fmla="*/ 3291 w 43024"/>
              <a:gd name="connsiteY5" fmla="*/ 211638 h 299648"/>
              <a:gd name="connsiteX6" fmla="*/ 4878 w 43024"/>
              <a:gd name="connsiteY6" fmla="*/ 135438 h 299648"/>
              <a:gd name="connsiteX7" fmla="*/ 28691 w 43024"/>
              <a:gd name="connsiteY7" fmla="*/ 98926 h 299648"/>
              <a:gd name="connsiteX8" fmla="*/ 42978 w 43024"/>
              <a:gd name="connsiteY8" fmla="*/ 501 h 29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24" h="299648">
                <a:moveTo>
                  <a:pt x="42978" y="501"/>
                </a:moveTo>
                <a:cubicBezTo>
                  <a:pt x="42184" y="8438"/>
                  <a:pt x="28955" y="113743"/>
                  <a:pt x="23928" y="146551"/>
                </a:cubicBezTo>
                <a:cubicBezTo>
                  <a:pt x="18901" y="179359"/>
                  <a:pt x="12022" y="180153"/>
                  <a:pt x="12816" y="197351"/>
                </a:cubicBezTo>
                <a:cubicBezTo>
                  <a:pt x="13610" y="214549"/>
                  <a:pt x="23929" y="232805"/>
                  <a:pt x="28691" y="249738"/>
                </a:cubicBezTo>
                <a:cubicBezTo>
                  <a:pt x="33453" y="266671"/>
                  <a:pt x="45624" y="305301"/>
                  <a:pt x="41391" y="298951"/>
                </a:cubicBezTo>
                <a:cubicBezTo>
                  <a:pt x="37158" y="292601"/>
                  <a:pt x="9376" y="238890"/>
                  <a:pt x="3291" y="211638"/>
                </a:cubicBezTo>
                <a:cubicBezTo>
                  <a:pt x="-2794" y="184386"/>
                  <a:pt x="645" y="154223"/>
                  <a:pt x="4878" y="135438"/>
                </a:cubicBezTo>
                <a:cubicBezTo>
                  <a:pt x="9111" y="116653"/>
                  <a:pt x="23135" y="116653"/>
                  <a:pt x="28691" y="98926"/>
                </a:cubicBezTo>
                <a:cubicBezTo>
                  <a:pt x="34247" y="81199"/>
                  <a:pt x="43772" y="-7436"/>
                  <a:pt x="42978" y="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C111C57E-D3A3-489E-A07B-953FBE946D79}"/>
              </a:ext>
            </a:extLst>
          </p:cNvPr>
          <p:cNvSpPr/>
          <p:nvPr/>
        </p:nvSpPr>
        <p:spPr>
          <a:xfrm>
            <a:off x="2459038" y="12031663"/>
            <a:ext cx="358782" cy="25400"/>
          </a:xfrm>
          <a:custGeom>
            <a:avLst/>
            <a:gdLst>
              <a:gd name="connsiteX0" fmla="*/ 0 w 358782"/>
              <a:gd name="connsiteY0" fmla="*/ 20637 h 25400"/>
              <a:gd name="connsiteX1" fmla="*/ 144462 w 358782"/>
              <a:gd name="connsiteY1" fmla="*/ 12700 h 25400"/>
              <a:gd name="connsiteX2" fmla="*/ 260350 w 358782"/>
              <a:gd name="connsiteY2" fmla="*/ 0 h 25400"/>
              <a:gd name="connsiteX3" fmla="*/ 358775 w 358782"/>
              <a:gd name="connsiteY3" fmla="*/ 12700 h 25400"/>
              <a:gd name="connsiteX4" fmla="*/ 255587 w 358782"/>
              <a:gd name="connsiteY4" fmla="*/ 15875 h 25400"/>
              <a:gd name="connsiteX5" fmla="*/ 185737 w 358782"/>
              <a:gd name="connsiteY5" fmla="*/ 23812 h 25400"/>
              <a:gd name="connsiteX6" fmla="*/ 139700 w 358782"/>
              <a:gd name="connsiteY6" fmla="*/ 25400 h 25400"/>
              <a:gd name="connsiteX7" fmla="*/ 0 w 358782"/>
              <a:gd name="connsiteY7" fmla="*/ 20637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82" h="25400">
                <a:moveTo>
                  <a:pt x="0" y="20637"/>
                </a:moveTo>
                <a:cubicBezTo>
                  <a:pt x="50535" y="18388"/>
                  <a:pt x="101070" y="16139"/>
                  <a:pt x="144462" y="12700"/>
                </a:cubicBezTo>
                <a:cubicBezTo>
                  <a:pt x="187854" y="9260"/>
                  <a:pt x="224631" y="0"/>
                  <a:pt x="260350" y="0"/>
                </a:cubicBezTo>
                <a:cubicBezTo>
                  <a:pt x="296069" y="0"/>
                  <a:pt x="359569" y="10054"/>
                  <a:pt x="358775" y="12700"/>
                </a:cubicBezTo>
                <a:cubicBezTo>
                  <a:pt x="357981" y="15346"/>
                  <a:pt x="284427" y="14023"/>
                  <a:pt x="255587" y="15875"/>
                </a:cubicBezTo>
                <a:cubicBezTo>
                  <a:pt x="226747" y="17727"/>
                  <a:pt x="205051" y="22225"/>
                  <a:pt x="185737" y="23812"/>
                </a:cubicBezTo>
                <a:cubicBezTo>
                  <a:pt x="166423" y="25399"/>
                  <a:pt x="139700" y="25400"/>
                  <a:pt x="139700" y="25400"/>
                </a:cubicBezTo>
                <a:lnTo>
                  <a:pt x="0" y="206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8835DB91-9609-4340-A1DE-5B86A3FC56F1}"/>
              </a:ext>
            </a:extLst>
          </p:cNvPr>
          <p:cNvSpPr/>
          <p:nvPr/>
        </p:nvSpPr>
        <p:spPr>
          <a:xfrm>
            <a:off x="2852591" y="11921097"/>
            <a:ext cx="163958" cy="55405"/>
          </a:xfrm>
          <a:custGeom>
            <a:avLst/>
            <a:gdLst>
              <a:gd name="connsiteX0" fmla="*/ 147 w 163958"/>
              <a:gd name="connsiteY0" fmla="*/ 1028 h 55405"/>
              <a:gd name="connsiteX1" fmla="*/ 90634 w 163958"/>
              <a:gd name="connsiteY1" fmla="*/ 12141 h 55405"/>
              <a:gd name="connsiteX2" fmla="*/ 163659 w 163958"/>
              <a:gd name="connsiteY2" fmla="*/ 55003 h 55405"/>
              <a:gd name="connsiteX3" fmla="*/ 112859 w 163958"/>
              <a:gd name="connsiteY3" fmla="*/ 32778 h 55405"/>
              <a:gd name="connsiteX4" fmla="*/ 147 w 163958"/>
              <a:gd name="connsiteY4" fmla="*/ 1028 h 5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58" h="55405">
                <a:moveTo>
                  <a:pt x="147" y="1028"/>
                </a:moveTo>
                <a:cubicBezTo>
                  <a:pt x="-3557" y="-2411"/>
                  <a:pt x="63382" y="3145"/>
                  <a:pt x="90634" y="12141"/>
                </a:cubicBezTo>
                <a:cubicBezTo>
                  <a:pt x="117886" y="21137"/>
                  <a:pt x="159955" y="51564"/>
                  <a:pt x="163659" y="55003"/>
                </a:cubicBezTo>
                <a:cubicBezTo>
                  <a:pt x="167363" y="58442"/>
                  <a:pt x="135878" y="38863"/>
                  <a:pt x="112859" y="32778"/>
                </a:cubicBezTo>
                <a:cubicBezTo>
                  <a:pt x="89840" y="26693"/>
                  <a:pt x="3851" y="4467"/>
                  <a:pt x="147" y="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299DBC99-F7C4-4768-9706-B5D1394D36D7}"/>
              </a:ext>
            </a:extLst>
          </p:cNvPr>
          <p:cNvSpPr/>
          <p:nvPr/>
        </p:nvSpPr>
        <p:spPr>
          <a:xfrm>
            <a:off x="2778084" y="11950674"/>
            <a:ext cx="214387" cy="104895"/>
          </a:xfrm>
          <a:custGeom>
            <a:avLst/>
            <a:gdLst>
              <a:gd name="connsiteX0" fmla="*/ 100054 w 214387"/>
              <a:gd name="connsiteY0" fmla="*/ 26 h 104895"/>
              <a:gd name="connsiteX1" fmla="*/ 61954 w 214387"/>
              <a:gd name="connsiteY1" fmla="*/ 61939 h 104895"/>
              <a:gd name="connsiteX2" fmla="*/ 41 w 214387"/>
              <a:gd name="connsiteY2" fmla="*/ 61939 h 104895"/>
              <a:gd name="connsiteX3" fmla="*/ 54016 w 214387"/>
              <a:gd name="connsiteY3" fmla="*/ 82576 h 104895"/>
              <a:gd name="connsiteX4" fmla="*/ 147679 w 214387"/>
              <a:gd name="connsiteY4" fmla="*/ 103214 h 104895"/>
              <a:gd name="connsiteX5" fmla="*/ 214354 w 214387"/>
              <a:gd name="connsiteY5" fmla="*/ 103214 h 104895"/>
              <a:gd name="connsiteX6" fmla="*/ 155616 w 214387"/>
              <a:gd name="connsiteY6" fmla="*/ 104801 h 104895"/>
              <a:gd name="connsiteX7" fmla="*/ 85766 w 214387"/>
              <a:gd name="connsiteY7" fmla="*/ 100039 h 104895"/>
              <a:gd name="connsiteX8" fmla="*/ 46079 w 214387"/>
              <a:gd name="connsiteY8" fmla="*/ 76226 h 104895"/>
              <a:gd name="connsiteX9" fmla="*/ 57191 w 214387"/>
              <a:gd name="connsiteY9" fmla="*/ 54001 h 104895"/>
              <a:gd name="connsiteX10" fmla="*/ 100054 w 214387"/>
              <a:gd name="connsiteY10" fmla="*/ 26 h 10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387" h="104895">
                <a:moveTo>
                  <a:pt x="100054" y="26"/>
                </a:moveTo>
                <a:cubicBezTo>
                  <a:pt x="100848" y="1349"/>
                  <a:pt x="78623" y="51620"/>
                  <a:pt x="61954" y="61939"/>
                </a:cubicBezTo>
                <a:cubicBezTo>
                  <a:pt x="45285" y="72258"/>
                  <a:pt x="1364" y="58500"/>
                  <a:pt x="41" y="61939"/>
                </a:cubicBezTo>
                <a:cubicBezTo>
                  <a:pt x="-1282" y="65378"/>
                  <a:pt x="29410" y="75697"/>
                  <a:pt x="54016" y="82576"/>
                </a:cubicBezTo>
                <a:cubicBezTo>
                  <a:pt x="78622" y="89455"/>
                  <a:pt x="120956" y="99774"/>
                  <a:pt x="147679" y="103214"/>
                </a:cubicBezTo>
                <a:cubicBezTo>
                  <a:pt x="174402" y="106654"/>
                  <a:pt x="213031" y="102950"/>
                  <a:pt x="214354" y="103214"/>
                </a:cubicBezTo>
                <a:cubicBezTo>
                  <a:pt x="215677" y="103478"/>
                  <a:pt x="177047" y="105330"/>
                  <a:pt x="155616" y="104801"/>
                </a:cubicBezTo>
                <a:cubicBezTo>
                  <a:pt x="134185" y="104272"/>
                  <a:pt x="104022" y="104801"/>
                  <a:pt x="85766" y="100039"/>
                </a:cubicBezTo>
                <a:cubicBezTo>
                  <a:pt x="67510" y="95277"/>
                  <a:pt x="50841" y="83899"/>
                  <a:pt x="46079" y="76226"/>
                </a:cubicBezTo>
                <a:cubicBezTo>
                  <a:pt x="41317" y="68553"/>
                  <a:pt x="51370" y="61145"/>
                  <a:pt x="57191" y="54001"/>
                </a:cubicBezTo>
                <a:cubicBezTo>
                  <a:pt x="63012" y="46857"/>
                  <a:pt x="99260" y="-1297"/>
                  <a:pt x="100054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FDB2602F-CBE1-4677-BC5F-A3BC0B1EA4B8}"/>
              </a:ext>
            </a:extLst>
          </p:cNvPr>
          <p:cNvSpPr/>
          <p:nvPr/>
        </p:nvSpPr>
        <p:spPr>
          <a:xfrm>
            <a:off x="2908253" y="11968043"/>
            <a:ext cx="50894" cy="79825"/>
          </a:xfrm>
          <a:custGeom>
            <a:avLst/>
            <a:gdLst>
              <a:gd name="connsiteX0" fmla="*/ 50847 w 50894"/>
              <a:gd name="connsiteY0" fmla="*/ 120 h 79825"/>
              <a:gd name="connsiteX1" fmla="*/ 9572 w 50894"/>
              <a:gd name="connsiteY1" fmla="*/ 44570 h 79825"/>
              <a:gd name="connsiteX2" fmla="*/ 27035 w 50894"/>
              <a:gd name="connsiteY2" fmla="*/ 79495 h 79825"/>
              <a:gd name="connsiteX3" fmla="*/ 47 w 50894"/>
              <a:gd name="connsiteY3" fmla="*/ 58857 h 79825"/>
              <a:gd name="connsiteX4" fmla="*/ 50847 w 50894"/>
              <a:gd name="connsiteY4" fmla="*/ 120 h 7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94" h="79825">
                <a:moveTo>
                  <a:pt x="50847" y="120"/>
                </a:moveTo>
                <a:cubicBezTo>
                  <a:pt x="52435" y="-2261"/>
                  <a:pt x="13541" y="31341"/>
                  <a:pt x="9572" y="44570"/>
                </a:cubicBezTo>
                <a:cubicBezTo>
                  <a:pt x="5603" y="57799"/>
                  <a:pt x="28622" y="77114"/>
                  <a:pt x="27035" y="79495"/>
                </a:cubicBezTo>
                <a:cubicBezTo>
                  <a:pt x="25447" y="81876"/>
                  <a:pt x="-1276" y="71028"/>
                  <a:pt x="47" y="58857"/>
                </a:cubicBezTo>
                <a:cubicBezTo>
                  <a:pt x="1370" y="46686"/>
                  <a:pt x="49259" y="2501"/>
                  <a:pt x="50847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4F8E3E12-E29F-4225-84F9-F34B4B11D4DF}"/>
              </a:ext>
            </a:extLst>
          </p:cNvPr>
          <p:cNvSpPr/>
          <p:nvPr/>
        </p:nvSpPr>
        <p:spPr>
          <a:xfrm>
            <a:off x="2990850" y="11963370"/>
            <a:ext cx="204203" cy="50852"/>
          </a:xfrm>
          <a:custGeom>
            <a:avLst/>
            <a:gdLst>
              <a:gd name="connsiteX0" fmla="*/ 0 w 204203"/>
              <a:gd name="connsiteY0" fmla="*/ 17493 h 50852"/>
              <a:gd name="connsiteX1" fmla="*/ 109538 w 204203"/>
              <a:gd name="connsiteY1" fmla="*/ 30 h 50852"/>
              <a:gd name="connsiteX2" fmla="*/ 161925 w 204203"/>
              <a:gd name="connsiteY2" fmla="*/ 22255 h 50852"/>
              <a:gd name="connsiteX3" fmla="*/ 203200 w 204203"/>
              <a:gd name="connsiteY3" fmla="*/ 50830 h 50852"/>
              <a:gd name="connsiteX4" fmla="*/ 119063 w 204203"/>
              <a:gd name="connsiteY4" fmla="*/ 17493 h 50852"/>
              <a:gd name="connsiteX5" fmla="*/ 79375 w 204203"/>
              <a:gd name="connsiteY5" fmla="*/ 19080 h 50852"/>
              <a:gd name="connsiteX6" fmla="*/ 0 w 204203"/>
              <a:gd name="connsiteY6" fmla="*/ 17493 h 5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203" h="50852">
                <a:moveTo>
                  <a:pt x="0" y="17493"/>
                </a:moveTo>
                <a:cubicBezTo>
                  <a:pt x="5027" y="14318"/>
                  <a:pt x="82551" y="-764"/>
                  <a:pt x="109538" y="30"/>
                </a:cubicBezTo>
                <a:cubicBezTo>
                  <a:pt x="136525" y="824"/>
                  <a:pt x="146315" y="13788"/>
                  <a:pt x="161925" y="22255"/>
                </a:cubicBezTo>
                <a:cubicBezTo>
                  <a:pt x="177535" y="30722"/>
                  <a:pt x="210344" y="51624"/>
                  <a:pt x="203200" y="50830"/>
                </a:cubicBezTo>
                <a:cubicBezTo>
                  <a:pt x="196056" y="50036"/>
                  <a:pt x="139700" y="22785"/>
                  <a:pt x="119063" y="17493"/>
                </a:cubicBezTo>
                <a:cubicBezTo>
                  <a:pt x="98426" y="12201"/>
                  <a:pt x="93927" y="18816"/>
                  <a:pt x="79375" y="19080"/>
                </a:cubicBezTo>
                <a:lnTo>
                  <a:pt x="0" y="1749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67C907DD-60A0-454C-AED3-524111064D98}"/>
              </a:ext>
            </a:extLst>
          </p:cNvPr>
          <p:cNvSpPr/>
          <p:nvPr/>
        </p:nvSpPr>
        <p:spPr>
          <a:xfrm>
            <a:off x="2894274" y="11982449"/>
            <a:ext cx="180486" cy="71497"/>
          </a:xfrm>
          <a:custGeom>
            <a:avLst/>
            <a:gdLst>
              <a:gd name="connsiteX0" fmla="*/ 104514 w 180486"/>
              <a:gd name="connsiteY0" fmla="*/ 1 h 71497"/>
              <a:gd name="connsiteX1" fmla="*/ 83876 w 180486"/>
              <a:gd name="connsiteY1" fmla="*/ 58739 h 71497"/>
              <a:gd name="connsiteX2" fmla="*/ 177539 w 180486"/>
              <a:gd name="connsiteY2" fmla="*/ 69851 h 71497"/>
              <a:gd name="connsiteX3" fmla="*/ 142614 w 180486"/>
              <a:gd name="connsiteY3" fmla="*/ 71439 h 71497"/>
              <a:gd name="connsiteX4" fmla="*/ 1326 w 180486"/>
              <a:gd name="connsiteY4" fmla="*/ 69851 h 71497"/>
              <a:gd name="connsiteX5" fmla="*/ 68001 w 180486"/>
              <a:gd name="connsiteY5" fmla="*/ 66676 h 71497"/>
              <a:gd name="connsiteX6" fmla="*/ 69589 w 180486"/>
              <a:gd name="connsiteY6" fmla="*/ 60326 h 71497"/>
              <a:gd name="connsiteX7" fmla="*/ 104514 w 180486"/>
              <a:gd name="connsiteY7" fmla="*/ 1 h 7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486" h="71497">
                <a:moveTo>
                  <a:pt x="104514" y="1"/>
                </a:moveTo>
                <a:cubicBezTo>
                  <a:pt x="106895" y="-263"/>
                  <a:pt x="71705" y="47097"/>
                  <a:pt x="83876" y="58739"/>
                </a:cubicBezTo>
                <a:cubicBezTo>
                  <a:pt x="96047" y="70381"/>
                  <a:pt x="167749" y="67734"/>
                  <a:pt x="177539" y="69851"/>
                </a:cubicBezTo>
                <a:cubicBezTo>
                  <a:pt x="187329" y="71968"/>
                  <a:pt x="171983" y="71439"/>
                  <a:pt x="142614" y="71439"/>
                </a:cubicBezTo>
                <a:cubicBezTo>
                  <a:pt x="113245" y="71439"/>
                  <a:pt x="13761" y="70645"/>
                  <a:pt x="1326" y="69851"/>
                </a:cubicBezTo>
                <a:cubicBezTo>
                  <a:pt x="-11109" y="69057"/>
                  <a:pt x="68001" y="66676"/>
                  <a:pt x="68001" y="66676"/>
                </a:cubicBezTo>
                <a:cubicBezTo>
                  <a:pt x="79378" y="65089"/>
                  <a:pt x="65885" y="67470"/>
                  <a:pt x="69589" y="60326"/>
                </a:cubicBezTo>
                <a:cubicBezTo>
                  <a:pt x="73293" y="53182"/>
                  <a:pt x="102133" y="265"/>
                  <a:pt x="10451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E1BFEF84-B0F0-4F84-8979-38BD7EF63D5B}"/>
              </a:ext>
            </a:extLst>
          </p:cNvPr>
          <p:cNvSpPr/>
          <p:nvPr/>
        </p:nvSpPr>
        <p:spPr>
          <a:xfrm>
            <a:off x="3018628" y="12001470"/>
            <a:ext cx="180519" cy="58770"/>
          </a:xfrm>
          <a:custGeom>
            <a:avLst/>
            <a:gdLst>
              <a:gd name="connsiteX0" fmla="*/ 57947 w 180519"/>
              <a:gd name="connsiteY0" fmla="*/ 30 h 58770"/>
              <a:gd name="connsiteX1" fmla="*/ 32547 w 180519"/>
              <a:gd name="connsiteY1" fmla="*/ 52418 h 58770"/>
              <a:gd name="connsiteX2" fmla="*/ 169072 w 180519"/>
              <a:gd name="connsiteY2" fmla="*/ 55593 h 58770"/>
              <a:gd name="connsiteX3" fmla="*/ 173835 w 180519"/>
              <a:gd name="connsiteY3" fmla="*/ 31780 h 58770"/>
              <a:gd name="connsiteX4" fmla="*/ 180185 w 180519"/>
              <a:gd name="connsiteY4" fmla="*/ 30 h 58770"/>
              <a:gd name="connsiteX5" fmla="*/ 162722 w 180519"/>
              <a:gd name="connsiteY5" fmla="*/ 36543 h 58770"/>
              <a:gd name="connsiteX6" fmla="*/ 150022 w 180519"/>
              <a:gd name="connsiteY6" fmla="*/ 41305 h 58770"/>
              <a:gd name="connsiteX7" fmla="*/ 13497 w 180519"/>
              <a:gd name="connsiteY7" fmla="*/ 44480 h 58770"/>
              <a:gd name="connsiteX8" fmla="*/ 7147 w 180519"/>
              <a:gd name="connsiteY8" fmla="*/ 44480 h 58770"/>
              <a:gd name="connsiteX9" fmla="*/ 57947 w 180519"/>
              <a:gd name="connsiteY9" fmla="*/ 30 h 5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519" h="58770">
                <a:moveTo>
                  <a:pt x="57947" y="30"/>
                </a:moveTo>
                <a:cubicBezTo>
                  <a:pt x="62180" y="1353"/>
                  <a:pt x="14026" y="43158"/>
                  <a:pt x="32547" y="52418"/>
                </a:cubicBezTo>
                <a:cubicBezTo>
                  <a:pt x="51068" y="61678"/>
                  <a:pt x="145524" y="59033"/>
                  <a:pt x="169072" y="55593"/>
                </a:cubicBezTo>
                <a:cubicBezTo>
                  <a:pt x="192620" y="52153"/>
                  <a:pt x="171983" y="41040"/>
                  <a:pt x="173835" y="31780"/>
                </a:cubicBezTo>
                <a:cubicBezTo>
                  <a:pt x="175687" y="22520"/>
                  <a:pt x="182037" y="-764"/>
                  <a:pt x="180185" y="30"/>
                </a:cubicBezTo>
                <a:cubicBezTo>
                  <a:pt x="178333" y="824"/>
                  <a:pt x="167749" y="29664"/>
                  <a:pt x="162722" y="36543"/>
                </a:cubicBezTo>
                <a:cubicBezTo>
                  <a:pt x="157695" y="43422"/>
                  <a:pt x="174893" y="39982"/>
                  <a:pt x="150022" y="41305"/>
                </a:cubicBezTo>
                <a:cubicBezTo>
                  <a:pt x="125151" y="42628"/>
                  <a:pt x="37309" y="43951"/>
                  <a:pt x="13497" y="44480"/>
                </a:cubicBezTo>
                <a:cubicBezTo>
                  <a:pt x="-10315" y="45009"/>
                  <a:pt x="3972" y="48184"/>
                  <a:pt x="7147" y="44480"/>
                </a:cubicBezTo>
                <a:cubicBezTo>
                  <a:pt x="10322" y="40776"/>
                  <a:pt x="53714" y="-1293"/>
                  <a:pt x="5794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1C8D5542-8B3B-42C7-89EC-398D6768EFBC}"/>
              </a:ext>
            </a:extLst>
          </p:cNvPr>
          <p:cNvSpPr/>
          <p:nvPr/>
        </p:nvSpPr>
        <p:spPr>
          <a:xfrm>
            <a:off x="2572258" y="11661373"/>
            <a:ext cx="121857" cy="159284"/>
          </a:xfrm>
          <a:custGeom>
            <a:avLst/>
            <a:gdLst>
              <a:gd name="connsiteX0" fmla="*/ 121730 w 121857"/>
              <a:gd name="connsiteY0" fmla="*/ 402 h 159284"/>
              <a:gd name="connsiteX1" fmla="*/ 26480 w 121857"/>
              <a:gd name="connsiteY1" fmla="*/ 67077 h 159284"/>
              <a:gd name="connsiteX2" fmla="*/ 37592 w 121857"/>
              <a:gd name="connsiteY2" fmla="*/ 159152 h 159284"/>
              <a:gd name="connsiteX3" fmla="*/ 16955 w 121857"/>
              <a:gd name="connsiteY3" fmla="*/ 86127 h 159284"/>
              <a:gd name="connsiteX4" fmla="*/ 24892 w 121857"/>
              <a:gd name="connsiteY4" fmla="*/ 30565 h 159284"/>
              <a:gd name="connsiteX5" fmla="*/ 1080 w 121857"/>
              <a:gd name="connsiteY5" fmla="*/ 402 h 159284"/>
              <a:gd name="connsiteX6" fmla="*/ 5842 w 121857"/>
              <a:gd name="connsiteY6" fmla="*/ 51202 h 159284"/>
              <a:gd name="connsiteX7" fmla="*/ 21717 w 121857"/>
              <a:gd name="connsiteY7" fmla="*/ 108352 h 159284"/>
              <a:gd name="connsiteX8" fmla="*/ 45530 w 121857"/>
              <a:gd name="connsiteY8" fmla="*/ 128990 h 159284"/>
              <a:gd name="connsiteX9" fmla="*/ 42355 w 121857"/>
              <a:gd name="connsiteY9" fmla="*/ 75015 h 159284"/>
              <a:gd name="connsiteX10" fmla="*/ 47117 w 121857"/>
              <a:gd name="connsiteY10" fmla="*/ 59140 h 159284"/>
              <a:gd name="connsiteX11" fmla="*/ 121730 w 121857"/>
              <a:gd name="connsiteY11" fmla="*/ 402 h 15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7" h="159284">
                <a:moveTo>
                  <a:pt x="121730" y="402"/>
                </a:moveTo>
                <a:cubicBezTo>
                  <a:pt x="118291" y="1725"/>
                  <a:pt x="40503" y="40619"/>
                  <a:pt x="26480" y="67077"/>
                </a:cubicBezTo>
                <a:cubicBezTo>
                  <a:pt x="12457" y="93535"/>
                  <a:pt x="39179" y="155977"/>
                  <a:pt x="37592" y="159152"/>
                </a:cubicBezTo>
                <a:cubicBezTo>
                  <a:pt x="36005" y="162327"/>
                  <a:pt x="19072" y="107558"/>
                  <a:pt x="16955" y="86127"/>
                </a:cubicBezTo>
                <a:cubicBezTo>
                  <a:pt x="14838" y="64696"/>
                  <a:pt x="27538" y="44852"/>
                  <a:pt x="24892" y="30565"/>
                </a:cubicBezTo>
                <a:cubicBezTo>
                  <a:pt x="22246" y="16278"/>
                  <a:pt x="4255" y="-3038"/>
                  <a:pt x="1080" y="402"/>
                </a:cubicBezTo>
                <a:cubicBezTo>
                  <a:pt x="-2095" y="3842"/>
                  <a:pt x="2403" y="33210"/>
                  <a:pt x="5842" y="51202"/>
                </a:cubicBezTo>
                <a:cubicBezTo>
                  <a:pt x="9281" y="69194"/>
                  <a:pt x="15102" y="95387"/>
                  <a:pt x="21717" y="108352"/>
                </a:cubicBezTo>
                <a:cubicBezTo>
                  <a:pt x="28332" y="121317"/>
                  <a:pt x="42090" y="134546"/>
                  <a:pt x="45530" y="128990"/>
                </a:cubicBezTo>
                <a:cubicBezTo>
                  <a:pt x="48970" y="123434"/>
                  <a:pt x="42090" y="86657"/>
                  <a:pt x="42355" y="75015"/>
                </a:cubicBezTo>
                <a:cubicBezTo>
                  <a:pt x="42619" y="63373"/>
                  <a:pt x="36269" y="70517"/>
                  <a:pt x="47117" y="59140"/>
                </a:cubicBezTo>
                <a:cubicBezTo>
                  <a:pt x="57965" y="47763"/>
                  <a:pt x="125169" y="-921"/>
                  <a:pt x="121730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386CF603-FA54-435E-B2C8-28D80CFC05AD}"/>
              </a:ext>
            </a:extLst>
          </p:cNvPr>
          <p:cNvSpPr/>
          <p:nvPr/>
        </p:nvSpPr>
        <p:spPr>
          <a:xfrm>
            <a:off x="2424092" y="11887954"/>
            <a:ext cx="15151" cy="203556"/>
          </a:xfrm>
          <a:custGeom>
            <a:avLst/>
            <a:gdLst>
              <a:gd name="connsiteX0" fmla="*/ 11133 w 15151"/>
              <a:gd name="connsiteY0" fmla="*/ 834 h 203556"/>
              <a:gd name="connsiteX1" fmla="*/ 21 w 15151"/>
              <a:gd name="connsiteY1" fmla="*/ 199271 h 203556"/>
              <a:gd name="connsiteX2" fmla="*/ 14308 w 15151"/>
              <a:gd name="connsiteY2" fmla="*/ 129421 h 203556"/>
              <a:gd name="connsiteX3" fmla="*/ 11133 w 15151"/>
              <a:gd name="connsiteY3" fmla="*/ 834 h 20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1" h="203556">
                <a:moveTo>
                  <a:pt x="11133" y="834"/>
                </a:moveTo>
                <a:cubicBezTo>
                  <a:pt x="8752" y="12476"/>
                  <a:pt x="-508" y="177840"/>
                  <a:pt x="21" y="199271"/>
                </a:cubicBezTo>
                <a:cubicBezTo>
                  <a:pt x="550" y="220702"/>
                  <a:pt x="11927" y="156144"/>
                  <a:pt x="14308" y="129421"/>
                </a:cubicBezTo>
                <a:cubicBezTo>
                  <a:pt x="16689" y="102698"/>
                  <a:pt x="13514" y="-10808"/>
                  <a:pt x="11133" y="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3BCFABAE-9495-43EB-B5AB-2A6B19BD6B18}"/>
              </a:ext>
            </a:extLst>
          </p:cNvPr>
          <p:cNvSpPr/>
          <p:nvPr/>
        </p:nvSpPr>
        <p:spPr>
          <a:xfrm>
            <a:off x="2455173" y="12057051"/>
            <a:ext cx="609202" cy="28926"/>
          </a:xfrm>
          <a:custGeom>
            <a:avLst/>
            <a:gdLst>
              <a:gd name="connsiteX0" fmla="*/ 690 w 609202"/>
              <a:gd name="connsiteY0" fmla="*/ 11124 h 28926"/>
              <a:gd name="connsiteX1" fmla="*/ 134040 w 609202"/>
              <a:gd name="connsiteY1" fmla="*/ 6362 h 28926"/>
              <a:gd name="connsiteX2" fmla="*/ 108640 w 609202"/>
              <a:gd name="connsiteY2" fmla="*/ 4774 h 28926"/>
              <a:gd name="connsiteX3" fmla="*/ 289615 w 609202"/>
              <a:gd name="connsiteY3" fmla="*/ 12 h 28926"/>
              <a:gd name="connsiteX4" fmla="*/ 284852 w 609202"/>
              <a:gd name="connsiteY4" fmla="*/ 6362 h 28926"/>
              <a:gd name="connsiteX5" fmla="*/ 608702 w 609202"/>
              <a:gd name="connsiteY5" fmla="*/ 11124 h 28926"/>
              <a:gd name="connsiteX6" fmla="*/ 200715 w 609202"/>
              <a:gd name="connsiteY6" fmla="*/ 28587 h 28926"/>
              <a:gd name="connsiteX7" fmla="*/ 690 w 609202"/>
              <a:gd name="connsiteY7" fmla="*/ 11124 h 2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202" h="28926">
                <a:moveTo>
                  <a:pt x="690" y="11124"/>
                </a:moveTo>
                <a:cubicBezTo>
                  <a:pt x="-10422" y="7420"/>
                  <a:pt x="116049" y="7420"/>
                  <a:pt x="134040" y="6362"/>
                </a:cubicBezTo>
                <a:cubicBezTo>
                  <a:pt x="152031" y="5304"/>
                  <a:pt x="82711" y="5832"/>
                  <a:pt x="108640" y="4774"/>
                </a:cubicBezTo>
                <a:cubicBezTo>
                  <a:pt x="134569" y="3716"/>
                  <a:pt x="260246" y="-253"/>
                  <a:pt x="289615" y="12"/>
                </a:cubicBezTo>
                <a:cubicBezTo>
                  <a:pt x="318984" y="277"/>
                  <a:pt x="231671" y="4510"/>
                  <a:pt x="284852" y="6362"/>
                </a:cubicBezTo>
                <a:cubicBezTo>
                  <a:pt x="338033" y="8214"/>
                  <a:pt x="622725" y="7420"/>
                  <a:pt x="608702" y="11124"/>
                </a:cubicBezTo>
                <a:cubicBezTo>
                  <a:pt x="594679" y="14828"/>
                  <a:pt x="300727" y="25677"/>
                  <a:pt x="200715" y="28587"/>
                </a:cubicBezTo>
                <a:cubicBezTo>
                  <a:pt x="100703" y="31497"/>
                  <a:pt x="11802" y="14828"/>
                  <a:pt x="690" y="11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28A9C798-F6AF-4B00-B429-5C703DA05F4B}"/>
              </a:ext>
            </a:extLst>
          </p:cNvPr>
          <p:cNvSpPr/>
          <p:nvPr/>
        </p:nvSpPr>
        <p:spPr>
          <a:xfrm>
            <a:off x="2200541" y="11413831"/>
            <a:ext cx="175476" cy="175643"/>
          </a:xfrm>
          <a:custGeom>
            <a:avLst/>
            <a:gdLst>
              <a:gd name="connsiteX0" fmla="*/ 26722 w 175476"/>
              <a:gd name="connsiteY0" fmla="*/ 294 h 175643"/>
              <a:gd name="connsiteX1" fmla="*/ 7672 w 175476"/>
              <a:gd name="connsiteY1" fmla="*/ 138407 h 175643"/>
              <a:gd name="connsiteX2" fmla="*/ 174359 w 175476"/>
              <a:gd name="connsiteY2" fmla="*/ 174919 h 175643"/>
              <a:gd name="connsiteX3" fmla="*/ 77522 w 175476"/>
              <a:gd name="connsiteY3" fmla="*/ 160632 h 175643"/>
              <a:gd name="connsiteX4" fmla="*/ 18784 w 175476"/>
              <a:gd name="connsiteY4" fmla="*/ 135232 h 175643"/>
              <a:gd name="connsiteX5" fmla="*/ 15609 w 175476"/>
              <a:gd name="connsiteY5" fmla="*/ 101894 h 175643"/>
              <a:gd name="connsiteX6" fmla="*/ 26722 w 175476"/>
              <a:gd name="connsiteY6" fmla="*/ 294 h 17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476" h="175643">
                <a:moveTo>
                  <a:pt x="26722" y="294"/>
                </a:moveTo>
                <a:cubicBezTo>
                  <a:pt x="25399" y="6380"/>
                  <a:pt x="-16934" y="109303"/>
                  <a:pt x="7672" y="138407"/>
                </a:cubicBezTo>
                <a:cubicBezTo>
                  <a:pt x="32278" y="167511"/>
                  <a:pt x="162717" y="171215"/>
                  <a:pt x="174359" y="174919"/>
                </a:cubicBezTo>
                <a:cubicBezTo>
                  <a:pt x="186001" y="178623"/>
                  <a:pt x="103451" y="167246"/>
                  <a:pt x="77522" y="160632"/>
                </a:cubicBezTo>
                <a:cubicBezTo>
                  <a:pt x="51593" y="154018"/>
                  <a:pt x="29103" y="145022"/>
                  <a:pt x="18784" y="135232"/>
                </a:cubicBezTo>
                <a:cubicBezTo>
                  <a:pt x="8465" y="125442"/>
                  <a:pt x="14286" y="119621"/>
                  <a:pt x="15609" y="101894"/>
                </a:cubicBezTo>
                <a:cubicBezTo>
                  <a:pt x="16932" y="84167"/>
                  <a:pt x="28045" y="-5792"/>
                  <a:pt x="26722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4EB1447E-5DE8-4FEB-9ABC-7FB401682031}"/>
              </a:ext>
            </a:extLst>
          </p:cNvPr>
          <p:cNvSpPr/>
          <p:nvPr/>
        </p:nvSpPr>
        <p:spPr>
          <a:xfrm>
            <a:off x="2387534" y="11585373"/>
            <a:ext cx="330341" cy="24198"/>
          </a:xfrm>
          <a:custGeom>
            <a:avLst/>
            <a:gdLst>
              <a:gd name="connsiteX0" fmla="*/ 66 w 330341"/>
              <a:gd name="connsiteY0" fmla="*/ 202 h 24198"/>
              <a:gd name="connsiteX1" fmla="*/ 163579 w 330341"/>
              <a:gd name="connsiteY1" fmla="*/ 24015 h 24198"/>
              <a:gd name="connsiteX2" fmla="*/ 330266 w 330341"/>
              <a:gd name="connsiteY2" fmla="*/ 11315 h 24198"/>
              <a:gd name="connsiteX3" fmla="*/ 182629 w 330341"/>
              <a:gd name="connsiteY3" fmla="*/ 12902 h 24198"/>
              <a:gd name="connsiteX4" fmla="*/ 66 w 330341"/>
              <a:gd name="connsiteY4" fmla="*/ 202 h 2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341" h="24198">
                <a:moveTo>
                  <a:pt x="66" y="202"/>
                </a:moveTo>
                <a:cubicBezTo>
                  <a:pt x="-3109" y="2054"/>
                  <a:pt x="108546" y="22163"/>
                  <a:pt x="163579" y="24015"/>
                </a:cubicBezTo>
                <a:cubicBezTo>
                  <a:pt x="218612" y="25867"/>
                  <a:pt x="327091" y="13167"/>
                  <a:pt x="330266" y="11315"/>
                </a:cubicBezTo>
                <a:cubicBezTo>
                  <a:pt x="333441" y="9463"/>
                  <a:pt x="235546" y="16077"/>
                  <a:pt x="182629" y="12902"/>
                </a:cubicBezTo>
                <a:cubicBezTo>
                  <a:pt x="129712" y="9727"/>
                  <a:pt x="3241" y="-1650"/>
                  <a:pt x="66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F12DF364-C27D-4C04-B995-345DC98DC4F4}"/>
              </a:ext>
            </a:extLst>
          </p:cNvPr>
          <p:cNvSpPr/>
          <p:nvPr/>
        </p:nvSpPr>
        <p:spPr>
          <a:xfrm>
            <a:off x="2643080" y="11443150"/>
            <a:ext cx="17592" cy="151112"/>
          </a:xfrm>
          <a:custGeom>
            <a:avLst/>
            <a:gdLst>
              <a:gd name="connsiteX0" fmla="*/ 12808 w 17592"/>
              <a:gd name="connsiteY0" fmla="*/ 1138 h 151112"/>
              <a:gd name="connsiteX1" fmla="*/ 17570 w 17592"/>
              <a:gd name="connsiteY1" fmla="*/ 145600 h 151112"/>
              <a:gd name="connsiteX2" fmla="*/ 11220 w 17592"/>
              <a:gd name="connsiteY2" fmla="*/ 117025 h 151112"/>
              <a:gd name="connsiteX3" fmla="*/ 108 w 17592"/>
              <a:gd name="connsiteY3" fmla="*/ 78925 h 151112"/>
              <a:gd name="connsiteX4" fmla="*/ 12808 w 17592"/>
              <a:gd name="connsiteY4" fmla="*/ 1138 h 15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2" h="151112">
                <a:moveTo>
                  <a:pt x="12808" y="1138"/>
                </a:moveTo>
                <a:cubicBezTo>
                  <a:pt x="15718" y="12251"/>
                  <a:pt x="17835" y="126286"/>
                  <a:pt x="17570" y="145600"/>
                </a:cubicBezTo>
                <a:cubicBezTo>
                  <a:pt x="17305" y="164914"/>
                  <a:pt x="14130" y="128138"/>
                  <a:pt x="11220" y="117025"/>
                </a:cubicBezTo>
                <a:cubicBezTo>
                  <a:pt x="8310" y="105912"/>
                  <a:pt x="1431" y="94271"/>
                  <a:pt x="108" y="78925"/>
                </a:cubicBezTo>
                <a:cubicBezTo>
                  <a:pt x="-1215" y="63579"/>
                  <a:pt x="9898" y="-9975"/>
                  <a:pt x="12808" y="1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6507FDC7-29FE-45B5-ABAE-80FD6C9FDA66}"/>
              </a:ext>
            </a:extLst>
          </p:cNvPr>
          <p:cNvSpPr/>
          <p:nvPr/>
        </p:nvSpPr>
        <p:spPr>
          <a:xfrm>
            <a:off x="2650931" y="11580581"/>
            <a:ext cx="225801" cy="30748"/>
          </a:xfrm>
          <a:custGeom>
            <a:avLst/>
            <a:gdLst>
              <a:gd name="connsiteX0" fmla="*/ 1782 w 225801"/>
              <a:gd name="connsiteY0" fmla="*/ 28807 h 30748"/>
              <a:gd name="connsiteX1" fmla="*/ 162119 w 225801"/>
              <a:gd name="connsiteY1" fmla="*/ 25632 h 30748"/>
              <a:gd name="connsiteX2" fmla="*/ 225619 w 225801"/>
              <a:gd name="connsiteY2" fmla="*/ 4994 h 30748"/>
              <a:gd name="connsiteX3" fmla="*/ 179582 w 225801"/>
              <a:gd name="connsiteY3" fmla="*/ 3407 h 30748"/>
              <a:gd name="connsiteX4" fmla="*/ 127194 w 225801"/>
              <a:gd name="connsiteY4" fmla="*/ 9757 h 30748"/>
              <a:gd name="connsiteX5" fmla="*/ 127194 w 225801"/>
              <a:gd name="connsiteY5" fmla="*/ 9757 h 30748"/>
              <a:gd name="connsiteX6" fmla="*/ 77982 w 225801"/>
              <a:gd name="connsiteY6" fmla="*/ 232 h 30748"/>
              <a:gd name="connsiteX7" fmla="*/ 1782 w 225801"/>
              <a:gd name="connsiteY7" fmla="*/ 28807 h 3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801" h="30748">
                <a:moveTo>
                  <a:pt x="1782" y="28807"/>
                </a:moveTo>
                <a:cubicBezTo>
                  <a:pt x="15805" y="33040"/>
                  <a:pt x="124813" y="29601"/>
                  <a:pt x="162119" y="25632"/>
                </a:cubicBezTo>
                <a:cubicBezTo>
                  <a:pt x="199425" y="21663"/>
                  <a:pt x="222709" y="8698"/>
                  <a:pt x="225619" y="4994"/>
                </a:cubicBezTo>
                <a:cubicBezTo>
                  <a:pt x="228530" y="1290"/>
                  <a:pt x="195986" y="2613"/>
                  <a:pt x="179582" y="3407"/>
                </a:cubicBezTo>
                <a:cubicBezTo>
                  <a:pt x="163178" y="4201"/>
                  <a:pt x="127194" y="9757"/>
                  <a:pt x="127194" y="9757"/>
                </a:cubicBezTo>
                <a:lnTo>
                  <a:pt x="127194" y="9757"/>
                </a:lnTo>
                <a:cubicBezTo>
                  <a:pt x="118992" y="8169"/>
                  <a:pt x="95444" y="-1620"/>
                  <a:pt x="77982" y="232"/>
                </a:cubicBezTo>
                <a:cubicBezTo>
                  <a:pt x="60520" y="2084"/>
                  <a:pt x="-12241" y="24574"/>
                  <a:pt x="1782" y="28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3445D525-E83F-4F3C-A153-C7CF6EAF97B6}"/>
              </a:ext>
            </a:extLst>
          </p:cNvPr>
          <p:cNvSpPr/>
          <p:nvPr/>
        </p:nvSpPr>
        <p:spPr>
          <a:xfrm>
            <a:off x="2844785" y="11398248"/>
            <a:ext cx="21263" cy="184286"/>
          </a:xfrm>
          <a:custGeom>
            <a:avLst/>
            <a:gdLst>
              <a:gd name="connsiteX0" fmla="*/ 15 w 21263"/>
              <a:gd name="connsiteY0" fmla="*/ 2 h 184286"/>
              <a:gd name="connsiteX1" fmla="*/ 17478 w 21263"/>
              <a:gd name="connsiteY1" fmla="*/ 117477 h 184286"/>
              <a:gd name="connsiteX2" fmla="*/ 20653 w 21263"/>
              <a:gd name="connsiteY2" fmla="*/ 84140 h 184286"/>
              <a:gd name="connsiteX3" fmla="*/ 20653 w 21263"/>
              <a:gd name="connsiteY3" fmla="*/ 182565 h 184286"/>
              <a:gd name="connsiteX4" fmla="*/ 14303 w 21263"/>
              <a:gd name="connsiteY4" fmla="*/ 144465 h 184286"/>
              <a:gd name="connsiteX5" fmla="*/ 14303 w 21263"/>
              <a:gd name="connsiteY5" fmla="*/ 114302 h 184286"/>
              <a:gd name="connsiteX6" fmla="*/ 15 w 21263"/>
              <a:gd name="connsiteY6" fmla="*/ 2 h 18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63" h="184286">
                <a:moveTo>
                  <a:pt x="15" y="2"/>
                </a:moveTo>
                <a:cubicBezTo>
                  <a:pt x="544" y="531"/>
                  <a:pt x="14038" y="103454"/>
                  <a:pt x="17478" y="117477"/>
                </a:cubicBezTo>
                <a:cubicBezTo>
                  <a:pt x="20918" y="131500"/>
                  <a:pt x="20124" y="73292"/>
                  <a:pt x="20653" y="84140"/>
                </a:cubicBezTo>
                <a:cubicBezTo>
                  <a:pt x="21182" y="94988"/>
                  <a:pt x="21711" y="172511"/>
                  <a:pt x="20653" y="182565"/>
                </a:cubicBezTo>
                <a:cubicBezTo>
                  <a:pt x="19595" y="192619"/>
                  <a:pt x="15361" y="155842"/>
                  <a:pt x="14303" y="144465"/>
                </a:cubicBezTo>
                <a:cubicBezTo>
                  <a:pt x="13245" y="133088"/>
                  <a:pt x="15890" y="134939"/>
                  <a:pt x="14303" y="114302"/>
                </a:cubicBezTo>
                <a:cubicBezTo>
                  <a:pt x="12716" y="93665"/>
                  <a:pt x="-514" y="-527"/>
                  <a:pt x="1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4AFEF81B-031D-4097-9013-A05E40610DAE}"/>
              </a:ext>
            </a:extLst>
          </p:cNvPr>
          <p:cNvSpPr/>
          <p:nvPr/>
        </p:nvSpPr>
        <p:spPr>
          <a:xfrm>
            <a:off x="2866044" y="11169650"/>
            <a:ext cx="245499" cy="239752"/>
          </a:xfrm>
          <a:custGeom>
            <a:avLst/>
            <a:gdLst>
              <a:gd name="connsiteX0" fmla="*/ 245456 w 245499"/>
              <a:gd name="connsiteY0" fmla="*/ 0 h 239752"/>
              <a:gd name="connsiteX1" fmla="*/ 159731 w 245499"/>
              <a:gd name="connsiteY1" fmla="*/ 109538 h 239752"/>
              <a:gd name="connsiteX2" fmla="*/ 67656 w 245499"/>
              <a:gd name="connsiteY2" fmla="*/ 141288 h 239752"/>
              <a:gd name="connsiteX3" fmla="*/ 10506 w 245499"/>
              <a:gd name="connsiteY3" fmla="*/ 171450 h 239752"/>
              <a:gd name="connsiteX4" fmla="*/ 981 w 245499"/>
              <a:gd name="connsiteY4" fmla="*/ 239713 h 239752"/>
              <a:gd name="connsiteX5" fmla="*/ 23206 w 245499"/>
              <a:gd name="connsiteY5" fmla="*/ 180975 h 239752"/>
              <a:gd name="connsiteX6" fmla="*/ 31144 w 245499"/>
              <a:gd name="connsiteY6" fmla="*/ 155575 h 239752"/>
              <a:gd name="connsiteX7" fmla="*/ 99406 w 245499"/>
              <a:gd name="connsiteY7" fmla="*/ 123825 h 239752"/>
              <a:gd name="connsiteX8" fmla="*/ 148619 w 245499"/>
              <a:gd name="connsiteY8" fmla="*/ 107950 h 239752"/>
              <a:gd name="connsiteX9" fmla="*/ 245456 w 245499"/>
              <a:gd name="connsiteY9" fmla="*/ 0 h 23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499" h="239752">
                <a:moveTo>
                  <a:pt x="245456" y="0"/>
                </a:moveTo>
                <a:cubicBezTo>
                  <a:pt x="247308" y="265"/>
                  <a:pt x="189364" y="85990"/>
                  <a:pt x="159731" y="109538"/>
                </a:cubicBezTo>
                <a:cubicBezTo>
                  <a:pt x="130098" y="133086"/>
                  <a:pt x="92527" y="130969"/>
                  <a:pt x="67656" y="141288"/>
                </a:cubicBezTo>
                <a:cubicBezTo>
                  <a:pt x="42785" y="151607"/>
                  <a:pt x="21618" y="155046"/>
                  <a:pt x="10506" y="171450"/>
                </a:cubicBezTo>
                <a:cubicBezTo>
                  <a:pt x="-606" y="187854"/>
                  <a:pt x="-1136" y="238125"/>
                  <a:pt x="981" y="239713"/>
                </a:cubicBezTo>
                <a:cubicBezTo>
                  <a:pt x="3098" y="241301"/>
                  <a:pt x="18179" y="194998"/>
                  <a:pt x="23206" y="180975"/>
                </a:cubicBezTo>
                <a:cubicBezTo>
                  <a:pt x="28233" y="166952"/>
                  <a:pt x="18444" y="165100"/>
                  <a:pt x="31144" y="155575"/>
                </a:cubicBezTo>
                <a:cubicBezTo>
                  <a:pt x="43844" y="146050"/>
                  <a:pt x="79827" y="131763"/>
                  <a:pt x="99406" y="123825"/>
                </a:cubicBezTo>
                <a:cubicBezTo>
                  <a:pt x="118985" y="115887"/>
                  <a:pt x="127717" y="124619"/>
                  <a:pt x="148619" y="107950"/>
                </a:cubicBezTo>
                <a:cubicBezTo>
                  <a:pt x="169521" y="91281"/>
                  <a:pt x="243604" y="-265"/>
                  <a:pt x="2454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EA3C6BCC-E84B-4E8E-833D-E129ADC5AA0A}"/>
              </a:ext>
            </a:extLst>
          </p:cNvPr>
          <p:cNvSpPr/>
          <p:nvPr/>
        </p:nvSpPr>
        <p:spPr>
          <a:xfrm>
            <a:off x="2857431" y="11166448"/>
            <a:ext cx="296938" cy="261979"/>
          </a:xfrm>
          <a:custGeom>
            <a:avLst/>
            <a:gdLst>
              <a:gd name="connsiteX0" fmla="*/ 296932 w 296938"/>
              <a:gd name="connsiteY0" fmla="*/ 27 h 261979"/>
              <a:gd name="connsiteX1" fmla="*/ 195332 w 296938"/>
              <a:gd name="connsiteY1" fmla="*/ 120677 h 261979"/>
              <a:gd name="connsiteX2" fmla="*/ 142944 w 296938"/>
              <a:gd name="connsiteY2" fmla="*/ 152427 h 261979"/>
              <a:gd name="connsiteX3" fmla="*/ 95319 w 296938"/>
              <a:gd name="connsiteY3" fmla="*/ 158777 h 261979"/>
              <a:gd name="connsiteX4" fmla="*/ 74682 w 296938"/>
              <a:gd name="connsiteY4" fmla="*/ 184177 h 261979"/>
              <a:gd name="connsiteX5" fmla="*/ 68332 w 296938"/>
              <a:gd name="connsiteY5" fmla="*/ 206402 h 261979"/>
              <a:gd name="connsiteX6" fmla="*/ 69 w 296938"/>
              <a:gd name="connsiteY6" fmla="*/ 261965 h 261979"/>
              <a:gd name="connsiteX7" fmla="*/ 55632 w 296938"/>
              <a:gd name="connsiteY7" fmla="*/ 211165 h 261979"/>
              <a:gd name="connsiteX8" fmla="*/ 65157 w 296938"/>
              <a:gd name="connsiteY8" fmla="*/ 144490 h 261979"/>
              <a:gd name="connsiteX9" fmla="*/ 66744 w 296938"/>
              <a:gd name="connsiteY9" fmla="*/ 171477 h 261979"/>
              <a:gd name="connsiteX10" fmla="*/ 142944 w 296938"/>
              <a:gd name="connsiteY10" fmla="*/ 141315 h 261979"/>
              <a:gd name="connsiteX11" fmla="*/ 190569 w 296938"/>
              <a:gd name="connsiteY11" fmla="*/ 109565 h 261979"/>
              <a:gd name="connsiteX12" fmla="*/ 296932 w 296938"/>
              <a:gd name="connsiteY12" fmla="*/ 27 h 26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938" h="261979">
                <a:moveTo>
                  <a:pt x="296932" y="27"/>
                </a:moveTo>
                <a:cubicBezTo>
                  <a:pt x="297726" y="1879"/>
                  <a:pt x="220997" y="95277"/>
                  <a:pt x="195332" y="120677"/>
                </a:cubicBezTo>
                <a:cubicBezTo>
                  <a:pt x="169667" y="146077"/>
                  <a:pt x="159613" y="146077"/>
                  <a:pt x="142944" y="152427"/>
                </a:cubicBezTo>
                <a:cubicBezTo>
                  <a:pt x="126275" y="158777"/>
                  <a:pt x="106696" y="153485"/>
                  <a:pt x="95319" y="158777"/>
                </a:cubicBezTo>
                <a:cubicBezTo>
                  <a:pt x="83942" y="164069"/>
                  <a:pt x="79180" y="176240"/>
                  <a:pt x="74682" y="184177"/>
                </a:cubicBezTo>
                <a:cubicBezTo>
                  <a:pt x="70184" y="192114"/>
                  <a:pt x="80767" y="193437"/>
                  <a:pt x="68332" y="206402"/>
                </a:cubicBezTo>
                <a:cubicBezTo>
                  <a:pt x="55896" y="219367"/>
                  <a:pt x="2186" y="261171"/>
                  <a:pt x="69" y="261965"/>
                </a:cubicBezTo>
                <a:cubicBezTo>
                  <a:pt x="-2048" y="262759"/>
                  <a:pt x="44784" y="230744"/>
                  <a:pt x="55632" y="211165"/>
                </a:cubicBezTo>
                <a:cubicBezTo>
                  <a:pt x="66480" y="191586"/>
                  <a:pt x="63305" y="151105"/>
                  <a:pt x="65157" y="144490"/>
                </a:cubicBezTo>
                <a:cubicBezTo>
                  <a:pt x="67009" y="137875"/>
                  <a:pt x="53780" y="172006"/>
                  <a:pt x="66744" y="171477"/>
                </a:cubicBezTo>
                <a:cubicBezTo>
                  <a:pt x="79708" y="170948"/>
                  <a:pt x="122306" y="151634"/>
                  <a:pt x="142944" y="141315"/>
                </a:cubicBezTo>
                <a:cubicBezTo>
                  <a:pt x="163581" y="130996"/>
                  <a:pt x="166492" y="130202"/>
                  <a:pt x="190569" y="109565"/>
                </a:cubicBezTo>
                <a:cubicBezTo>
                  <a:pt x="214646" y="88928"/>
                  <a:pt x="296138" y="-1825"/>
                  <a:pt x="296932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4E9B377C-3665-4FD7-833D-BE412CE01459}"/>
              </a:ext>
            </a:extLst>
          </p:cNvPr>
          <p:cNvSpPr/>
          <p:nvPr/>
        </p:nvSpPr>
        <p:spPr>
          <a:xfrm>
            <a:off x="3186659" y="10620937"/>
            <a:ext cx="23297" cy="323845"/>
          </a:xfrm>
          <a:custGeom>
            <a:avLst/>
            <a:gdLst>
              <a:gd name="connsiteX0" fmla="*/ 1041 w 23297"/>
              <a:gd name="connsiteY0" fmla="*/ 1026 h 323845"/>
              <a:gd name="connsiteX1" fmla="*/ 23266 w 23297"/>
              <a:gd name="connsiteY1" fmla="*/ 315351 h 323845"/>
              <a:gd name="connsiteX2" fmla="*/ 5804 w 23297"/>
              <a:gd name="connsiteY2" fmla="*/ 216926 h 323845"/>
              <a:gd name="connsiteX3" fmla="*/ 1041 w 23297"/>
              <a:gd name="connsiteY3" fmla="*/ 1026 h 32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7" h="323845">
                <a:moveTo>
                  <a:pt x="1041" y="1026"/>
                </a:moveTo>
                <a:cubicBezTo>
                  <a:pt x="3951" y="17430"/>
                  <a:pt x="22472" y="279368"/>
                  <a:pt x="23266" y="315351"/>
                </a:cubicBezTo>
                <a:cubicBezTo>
                  <a:pt x="24060" y="351334"/>
                  <a:pt x="9773" y="264286"/>
                  <a:pt x="5804" y="216926"/>
                </a:cubicBezTo>
                <a:cubicBezTo>
                  <a:pt x="1835" y="169566"/>
                  <a:pt x="-1869" y="-15378"/>
                  <a:pt x="1041" y="1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FF5BC9F6-A615-4573-BC41-D9DC0593BBC1}"/>
              </a:ext>
            </a:extLst>
          </p:cNvPr>
          <p:cNvSpPr/>
          <p:nvPr/>
        </p:nvSpPr>
        <p:spPr>
          <a:xfrm>
            <a:off x="3137835" y="10917076"/>
            <a:ext cx="46858" cy="251036"/>
          </a:xfrm>
          <a:custGeom>
            <a:avLst/>
            <a:gdLst>
              <a:gd name="connsiteX0" fmla="*/ 46690 w 46858"/>
              <a:gd name="connsiteY0" fmla="*/ 162 h 251036"/>
              <a:gd name="connsiteX1" fmla="*/ 5415 w 46858"/>
              <a:gd name="connsiteY1" fmla="*/ 106524 h 251036"/>
              <a:gd name="connsiteX2" fmla="*/ 653 w 46858"/>
              <a:gd name="connsiteY2" fmla="*/ 250987 h 251036"/>
              <a:gd name="connsiteX3" fmla="*/ 7003 w 46858"/>
              <a:gd name="connsiteY3" fmla="*/ 122399 h 251036"/>
              <a:gd name="connsiteX4" fmla="*/ 19703 w 46858"/>
              <a:gd name="connsiteY4" fmla="*/ 82712 h 251036"/>
              <a:gd name="connsiteX5" fmla="*/ 46690 w 46858"/>
              <a:gd name="connsiteY5" fmla="*/ 162 h 25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58" h="251036">
                <a:moveTo>
                  <a:pt x="46690" y="162"/>
                </a:moveTo>
                <a:cubicBezTo>
                  <a:pt x="44309" y="4131"/>
                  <a:pt x="13088" y="64720"/>
                  <a:pt x="5415" y="106524"/>
                </a:cubicBezTo>
                <a:cubicBezTo>
                  <a:pt x="-2258" y="148328"/>
                  <a:pt x="388" y="248341"/>
                  <a:pt x="653" y="250987"/>
                </a:cubicBezTo>
                <a:cubicBezTo>
                  <a:pt x="918" y="253633"/>
                  <a:pt x="3828" y="150445"/>
                  <a:pt x="7003" y="122399"/>
                </a:cubicBezTo>
                <a:cubicBezTo>
                  <a:pt x="10178" y="94353"/>
                  <a:pt x="13882" y="99381"/>
                  <a:pt x="19703" y="82712"/>
                </a:cubicBezTo>
                <a:cubicBezTo>
                  <a:pt x="25524" y="66043"/>
                  <a:pt x="49071" y="-3807"/>
                  <a:pt x="46690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D6C331F5-0FE9-42D2-B5BA-B42203C6792F}"/>
              </a:ext>
            </a:extLst>
          </p:cNvPr>
          <p:cNvSpPr/>
          <p:nvPr/>
        </p:nvSpPr>
        <p:spPr>
          <a:xfrm>
            <a:off x="3139986" y="10834675"/>
            <a:ext cx="57657" cy="340113"/>
          </a:xfrm>
          <a:custGeom>
            <a:avLst/>
            <a:gdLst>
              <a:gd name="connsiteX0" fmla="*/ 49302 w 57657"/>
              <a:gd name="connsiteY0" fmla="*/ 13 h 340113"/>
              <a:gd name="connsiteX1" fmla="*/ 57239 w 57657"/>
              <a:gd name="connsiteY1" fmla="*/ 179400 h 340113"/>
              <a:gd name="connsiteX2" fmla="*/ 35014 w 57657"/>
              <a:gd name="connsiteY2" fmla="*/ 230200 h 340113"/>
              <a:gd name="connsiteX3" fmla="*/ 89 w 57657"/>
              <a:gd name="connsiteY3" fmla="*/ 339738 h 340113"/>
              <a:gd name="connsiteX4" fmla="*/ 46127 w 57657"/>
              <a:gd name="connsiteY4" fmla="*/ 188925 h 340113"/>
              <a:gd name="connsiteX5" fmla="*/ 49302 w 57657"/>
              <a:gd name="connsiteY5" fmla="*/ 13 h 34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57" h="340113">
                <a:moveTo>
                  <a:pt x="49302" y="13"/>
                </a:moveTo>
                <a:cubicBezTo>
                  <a:pt x="51154" y="-1574"/>
                  <a:pt x="59620" y="141036"/>
                  <a:pt x="57239" y="179400"/>
                </a:cubicBezTo>
                <a:cubicBezTo>
                  <a:pt x="54858" y="217764"/>
                  <a:pt x="44539" y="203477"/>
                  <a:pt x="35014" y="230200"/>
                </a:cubicBezTo>
                <a:cubicBezTo>
                  <a:pt x="25489" y="256923"/>
                  <a:pt x="-1763" y="346617"/>
                  <a:pt x="89" y="339738"/>
                </a:cubicBezTo>
                <a:cubicBezTo>
                  <a:pt x="1941" y="332859"/>
                  <a:pt x="40306" y="241842"/>
                  <a:pt x="46127" y="188925"/>
                </a:cubicBezTo>
                <a:cubicBezTo>
                  <a:pt x="51948" y="136008"/>
                  <a:pt x="47450" y="1600"/>
                  <a:pt x="4930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C990F61A-4037-41E4-9BFD-95397783DC53}"/>
              </a:ext>
            </a:extLst>
          </p:cNvPr>
          <p:cNvSpPr/>
          <p:nvPr/>
        </p:nvSpPr>
        <p:spPr>
          <a:xfrm>
            <a:off x="3180107" y="10281770"/>
            <a:ext cx="207903" cy="356815"/>
          </a:xfrm>
          <a:custGeom>
            <a:avLst/>
            <a:gdLst>
              <a:gd name="connsiteX0" fmla="*/ 207618 w 207903"/>
              <a:gd name="connsiteY0" fmla="*/ 468 h 356815"/>
              <a:gd name="connsiteX1" fmla="*/ 13943 w 207903"/>
              <a:gd name="connsiteY1" fmla="*/ 143343 h 356815"/>
              <a:gd name="connsiteX2" fmla="*/ 13943 w 207903"/>
              <a:gd name="connsiteY2" fmla="*/ 179855 h 356815"/>
              <a:gd name="connsiteX3" fmla="*/ 2831 w 207903"/>
              <a:gd name="connsiteY3" fmla="*/ 354480 h 356815"/>
              <a:gd name="connsiteX4" fmla="*/ 18706 w 207903"/>
              <a:gd name="connsiteY4" fmla="*/ 271930 h 356815"/>
              <a:gd name="connsiteX5" fmla="*/ 26643 w 207903"/>
              <a:gd name="connsiteY5" fmla="*/ 151280 h 356815"/>
              <a:gd name="connsiteX6" fmla="*/ 56806 w 207903"/>
              <a:gd name="connsiteY6" fmla="*/ 98893 h 356815"/>
              <a:gd name="connsiteX7" fmla="*/ 207618 w 207903"/>
              <a:gd name="connsiteY7" fmla="*/ 468 h 35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903" h="356815">
                <a:moveTo>
                  <a:pt x="207618" y="468"/>
                </a:moveTo>
                <a:cubicBezTo>
                  <a:pt x="200474" y="7876"/>
                  <a:pt x="46222" y="113445"/>
                  <a:pt x="13943" y="143343"/>
                </a:cubicBezTo>
                <a:cubicBezTo>
                  <a:pt x="-18336" y="173241"/>
                  <a:pt x="15795" y="144666"/>
                  <a:pt x="13943" y="179855"/>
                </a:cubicBezTo>
                <a:cubicBezTo>
                  <a:pt x="12091" y="215044"/>
                  <a:pt x="2037" y="339134"/>
                  <a:pt x="2831" y="354480"/>
                </a:cubicBezTo>
                <a:cubicBezTo>
                  <a:pt x="3625" y="369826"/>
                  <a:pt x="14737" y="305797"/>
                  <a:pt x="18706" y="271930"/>
                </a:cubicBezTo>
                <a:cubicBezTo>
                  <a:pt x="22675" y="238063"/>
                  <a:pt x="20293" y="180119"/>
                  <a:pt x="26643" y="151280"/>
                </a:cubicBezTo>
                <a:cubicBezTo>
                  <a:pt x="32993" y="122441"/>
                  <a:pt x="27966" y="122176"/>
                  <a:pt x="56806" y="98893"/>
                </a:cubicBezTo>
                <a:cubicBezTo>
                  <a:pt x="85646" y="75610"/>
                  <a:pt x="214762" y="-6940"/>
                  <a:pt x="207618" y="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0F7B3926-D1F5-445F-833E-45685D5A1987}"/>
              </a:ext>
            </a:extLst>
          </p:cNvPr>
          <p:cNvSpPr/>
          <p:nvPr/>
        </p:nvSpPr>
        <p:spPr>
          <a:xfrm>
            <a:off x="3030522" y="10426150"/>
            <a:ext cx="144508" cy="215495"/>
          </a:xfrm>
          <a:custGeom>
            <a:avLst/>
            <a:gdLst>
              <a:gd name="connsiteX0" fmla="*/ 144478 w 144508"/>
              <a:gd name="connsiteY0" fmla="*/ 550 h 215495"/>
              <a:gd name="connsiteX1" fmla="*/ 31766 w 144508"/>
              <a:gd name="connsiteY1" fmla="*/ 110088 h 215495"/>
              <a:gd name="connsiteX2" fmla="*/ 17478 w 144508"/>
              <a:gd name="connsiteY2" fmla="*/ 145013 h 215495"/>
              <a:gd name="connsiteX3" fmla="*/ 16 w 144508"/>
              <a:gd name="connsiteY3" fmla="*/ 214863 h 215495"/>
              <a:gd name="connsiteX4" fmla="*/ 20653 w 144508"/>
              <a:gd name="connsiteY4" fmla="*/ 100563 h 215495"/>
              <a:gd name="connsiteX5" fmla="*/ 42878 w 144508"/>
              <a:gd name="connsiteY5" fmla="*/ 68813 h 215495"/>
              <a:gd name="connsiteX6" fmla="*/ 144478 w 144508"/>
              <a:gd name="connsiteY6" fmla="*/ 550 h 21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508" h="215495">
                <a:moveTo>
                  <a:pt x="144478" y="550"/>
                </a:moveTo>
                <a:cubicBezTo>
                  <a:pt x="142626" y="7429"/>
                  <a:pt x="52933" y="86011"/>
                  <a:pt x="31766" y="110088"/>
                </a:cubicBezTo>
                <a:cubicBezTo>
                  <a:pt x="10599" y="134165"/>
                  <a:pt x="22770" y="127551"/>
                  <a:pt x="17478" y="145013"/>
                </a:cubicBezTo>
                <a:cubicBezTo>
                  <a:pt x="12186" y="162475"/>
                  <a:pt x="-513" y="222271"/>
                  <a:pt x="16" y="214863"/>
                </a:cubicBezTo>
                <a:cubicBezTo>
                  <a:pt x="545" y="207455"/>
                  <a:pt x="13509" y="124905"/>
                  <a:pt x="20653" y="100563"/>
                </a:cubicBezTo>
                <a:cubicBezTo>
                  <a:pt x="27797" y="76221"/>
                  <a:pt x="23034" y="84423"/>
                  <a:pt x="42878" y="68813"/>
                </a:cubicBezTo>
                <a:cubicBezTo>
                  <a:pt x="62722" y="53203"/>
                  <a:pt x="146330" y="-6329"/>
                  <a:pt x="144478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0B749D7E-2423-4802-A293-80AB7409A78D}"/>
              </a:ext>
            </a:extLst>
          </p:cNvPr>
          <p:cNvSpPr/>
          <p:nvPr/>
        </p:nvSpPr>
        <p:spPr>
          <a:xfrm>
            <a:off x="2995474" y="10266336"/>
            <a:ext cx="212881" cy="389532"/>
          </a:xfrm>
          <a:custGeom>
            <a:avLst/>
            <a:gdLst>
              <a:gd name="connsiteX0" fmla="*/ 212864 w 212881"/>
              <a:gd name="connsiteY0" fmla="*/ 27 h 389532"/>
              <a:gd name="connsiteX1" fmla="*/ 157301 w 212881"/>
              <a:gd name="connsiteY1" fmla="*/ 93689 h 389532"/>
              <a:gd name="connsiteX2" fmla="*/ 155714 w 212881"/>
              <a:gd name="connsiteY2" fmla="*/ 111152 h 389532"/>
              <a:gd name="connsiteX3" fmla="*/ 73164 w 212881"/>
              <a:gd name="connsiteY3" fmla="*/ 163539 h 389532"/>
              <a:gd name="connsiteX4" fmla="*/ 3314 w 212881"/>
              <a:gd name="connsiteY4" fmla="*/ 184177 h 389532"/>
              <a:gd name="connsiteX5" fmla="*/ 68401 w 212881"/>
              <a:gd name="connsiteY5" fmla="*/ 169889 h 389532"/>
              <a:gd name="connsiteX6" fmla="*/ 36651 w 212881"/>
              <a:gd name="connsiteY6" fmla="*/ 209577 h 389532"/>
              <a:gd name="connsiteX7" fmla="*/ 22364 w 212881"/>
              <a:gd name="connsiteY7" fmla="*/ 241327 h 389532"/>
              <a:gd name="connsiteX8" fmla="*/ 139 w 212881"/>
              <a:gd name="connsiteY8" fmla="*/ 303239 h 389532"/>
              <a:gd name="connsiteX9" fmla="*/ 12839 w 212881"/>
              <a:gd name="connsiteY9" fmla="*/ 388964 h 389532"/>
              <a:gd name="connsiteX10" fmla="*/ 11251 w 212881"/>
              <a:gd name="connsiteY10" fmla="*/ 336577 h 389532"/>
              <a:gd name="connsiteX11" fmla="*/ 23951 w 212881"/>
              <a:gd name="connsiteY11" fmla="*/ 260377 h 389532"/>
              <a:gd name="connsiteX12" fmla="*/ 128726 w 212881"/>
              <a:gd name="connsiteY12" fmla="*/ 125439 h 389532"/>
              <a:gd name="connsiteX13" fmla="*/ 150951 w 212881"/>
              <a:gd name="connsiteY13" fmla="*/ 84164 h 389532"/>
              <a:gd name="connsiteX14" fmla="*/ 212864 w 212881"/>
              <a:gd name="connsiteY14" fmla="*/ 27 h 38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881" h="389532">
                <a:moveTo>
                  <a:pt x="212864" y="27"/>
                </a:moveTo>
                <a:cubicBezTo>
                  <a:pt x="213922" y="1615"/>
                  <a:pt x="166826" y="75168"/>
                  <a:pt x="157301" y="93689"/>
                </a:cubicBezTo>
                <a:cubicBezTo>
                  <a:pt x="147776" y="112210"/>
                  <a:pt x="169737" y="99510"/>
                  <a:pt x="155714" y="111152"/>
                </a:cubicBezTo>
                <a:cubicBezTo>
                  <a:pt x="141691" y="122794"/>
                  <a:pt x="98564" y="151368"/>
                  <a:pt x="73164" y="163539"/>
                </a:cubicBezTo>
                <a:cubicBezTo>
                  <a:pt x="47764" y="175710"/>
                  <a:pt x="4108" y="183119"/>
                  <a:pt x="3314" y="184177"/>
                </a:cubicBezTo>
                <a:cubicBezTo>
                  <a:pt x="2520" y="185235"/>
                  <a:pt x="62845" y="165656"/>
                  <a:pt x="68401" y="169889"/>
                </a:cubicBezTo>
                <a:cubicBezTo>
                  <a:pt x="73957" y="174122"/>
                  <a:pt x="44324" y="197671"/>
                  <a:pt x="36651" y="209577"/>
                </a:cubicBezTo>
                <a:cubicBezTo>
                  <a:pt x="28978" y="221483"/>
                  <a:pt x="28449" y="225717"/>
                  <a:pt x="22364" y="241327"/>
                </a:cubicBezTo>
                <a:cubicBezTo>
                  <a:pt x="16279" y="256937"/>
                  <a:pt x="1726" y="278633"/>
                  <a:pt x="139" y="303239"/>
                </a:cubicBezTo>
                <a:cubicBezTo>
                  <a:pt x="-1448" y="327845"/>
                  <a:pt x="10987" y="383408"/>
                  <a:pt x="12839" y="388964"/>
                </a:cubicBezTo>
                <a:cubicBezTo>
                  <a:pt x="14691" y="394520"/>
                  <a:pt x="9399" y="358008"/>
                  <a:pt x="11251" y="336577"/>
                </a:cubicBezTo>
                <a:cubicBezTo>
                  <a:pt x="13103" y="315146"/>
                  <a:pt x="4372" y="295566"/>
                  <a:pt x="23951" y="260377"/>
                </a:cubicBezTo>
                <a:cubicBezTo>
                  <a:pt x="43530" y="225188"/>
                  <a:pt x="107559" y="154808"/>
                  <a:pt x="128726" y="125439"/>
                </a:cubicBezTo>
                <a:cubicBezTo>
                  <a:pt x="149893" y="96070"/>
                  <a:pt x="139309" y="103479"/>
                  <a:pt x="150951" y="84164"/>
                </a:cubicBezTo>
                <a:cubicBezTo>
                  <a:pt x="162593" y="64850"/>
                  <a:pt x="211806" y="-1561"/>
                  <a:pt x="212864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651522CF-B998-4E6D-ABDE-949BF6D9D266}"/>
              </a:ext>
            </a:extLst>
          </p:cNvPr>
          <p:cNvSpPr/>
          <p:nvPr/>
        </p:nvSpPr>
        <p:spPr>
          <a:xfrm>
            <a:off x="2889186" y="10215367"/>
            <a:ext cx="500213" cy="70325"/>
          </a:xfrm>
          <a:custGeom>
            <a:avLst/>
            <a:gdLst>
              <a:gd name="connsiteX0" fmla="*/ 25464 w 500213"/>
              <a:gd name="connsiteY0" fmla="*/ 196 h 70325"/>
              <a:gd name="connsiteX1" fmla="*/ 377889 w 500213"/>
              <a:gd name="connsiteY1" fmla="*/ 9721 h 70325"/>
              <a:gd name="connsiteX2" fmla="*/ 344552 w 500213"/>
              <a:gd name="connsiteY2" fmla="*/ 16071 h 70325"/>
              <a:gd name="connsiteX3" fmla="*/ 430277 w 500213"/>
              <a:gd name="connsiteY3" fmla="*/ 28771 h 70325"/>
              <a:gd name="connsiteX4" fmla="*/ 500127 w 500213"/>
              <a:gd name="connsiteY4" fmla="*/ 70046 h 70325"/>
              <a:gd name="connsiteX5" fmla="*/ 442977 w 500213"/>
              <a:gd name="connsiteY5" fmla="*/ 46233 h 70325"/>
              <a:gd name="connsiteX6" fmla="*/ 368364 w 500213"/>
              <a:gd name="connsiteY6" fmla="*/ 33533 h 70325"/>
              <a:gd name="connsiteX7" fmla="*/ 317564 w 500213"/>
              <a:gd name="connsiteY7" fmla="*/ 33533 h 70325"/>
              <a:gd name="connsiteX8" fmla="*/ 262002 w 500213"/>
              <a:gd name="connsiteY8" fmla="*/ 33533 h 70325"/>
              <a:gd name="connsiteX9" fmla="*/ 64 w 500213"/>
              <a:gd name="connsiteY9" fmla="*/ 62108 h 70325"/>
              <a:gd name="connsiteX10" fmla="*/ 235014 w 500213"/>
              <a:gd name="connsiteY10" fmla="*/ 19246 h 70325"/>
              <a:gd name="connsiteX11" fmla="*/ 25464 w 500213"/>
              <a:gd name="connsiteY11" fmla="*/ 196 h 7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0213" h="70325">
                <a:moveTo>
                  <a:pt x="25464" y="196"/>
                </a:moveTo>
                <a:cubicBezTo>
                  <a:pt x="49277" y="-1392"/>
                  <a:pt x="324708" y="7075"/>
                  <a:pt x="377889" y="9721"/>
                </a:cubicBezTo>
                <a:cubicBezTo>
                  <a:pt x="431070" y="12367"/>
                  <a:pt x="335821" y="12896"/>
                  <a:pt x="344552" y="16071"/>
                </a:cubicBezTo>
                <a:cubicBezTo>
                  <a:pt x="353283" y="19246"/>
                  <a:pt x="404348" y="19775"/>
                  <a:pt x="430277" y="28771"/>
                </a:cubicBezTo>
                <a:cubicBezTo>
                  <a:pt x="456206" y="37767"/>
                  <a:pt x="498010" y="67136"/>
                  <a:pt x="500127" y="70046"/>
                </a:cubicBezTo>
                <a:cubicBezTo>
                  <a:pt x="502244" y="72956"/>
                  <a:pt x="464937" y="52318"/>
                  <a:pt x="442977" y="46233"/>
                </a:cubicBezTo>
                <a:cubicBezTo>
                  <a:pt x="421017" y="40148"/>
                  <a:pt x="389266" y="35650"/>
                  <a:pt x="368364" y="33533"/>
                </a:cubicBezTo>
                <a:cubicBezTo>
                  <a:pt x="347462" y="31416"/>
                  <a:pt x="317564" y="33533"/>
                  <a:pt x="317564" y="33533"/>
                </a:cubicBezTo>
                <a:cubicBezTo>
                  <a:pt x="299837" y="33533"/>
                  <a:pt x="314919" y="28771"/>
                  <a:pt x="262002" y="33533"/>
                </a:cubicBezTo>
                <a:cubicBezTo>
                  <a:pt x="209085" y="38295"/>
                  <a:pt x="4562" y="64489"/>
                  <a:pt x="64" y="62108"/>
                </a:cubicBezTo>
                <a:cubicBezTo>
                  <a:pt x="-4434" y="59727"/>
                  <a:pt x="226018" y="29035"/>
                  <a:pt x="235014" y="19246"/>
                </a:cubicBezTo>
                <a:cubicBezTo>
                  <a:pt x="244010" y="9457"/>
                  <a:pt x="1651" y="1784"/>
                  <a:pt x="25464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BF692424-106B-4AEC-8867-AFE4DB6EF662}"/>
              </a:ext>
            </a:extLst>
          </p:cNvPr>
          <p:cNvSpPr/>
          <p:nvPr/>
        </p:nvSpPr>
        <p:spPr>
          <a:xfrm>
            <a:off x="3330324" y="9950434"/>
            <a:ext cx="181556" cy="314400"/>
          </a:xfrm>
          <a:custGeom>
            <a:avLst/>
            <a:gdLst>
              <a:gd name="connsiteX0" fmla="*/ 251 w 181556"/>
              <a:gd name="connsiteY0" fmla="*/ 16 h 314400"/>
              <a:gd name="connsiteX1" fmla="*/ 143126 w 181556"/>
              <a:gd name="connsiteY1" fmla="*/ 139716 h 314400"/>
              <a:gd name="connsiteX2" fmla="*/ 133601 w 181556"/>
              <a:gd name="connsiteY2" fmla="*/ 127016 h 314400"/>
              <a:gd name="connsiteX3" fmla="*/ 162176 w 181556"/>
              <a:gd name="connsiteY3" fmla="*/ 176229 h 314400"/>
              <a:gd name="connsiteX4" fmla="*/ 132014 w 181556"/>
              <a:gd name="connsiteY4" fmla="*/ 227029 h 314400"/>
              <a:gd name="connsiteX5" fmla="*/ 116139 w 181556"/>
              <a:gd name="connsiteY5" fmla="*/ 244491 h 314400"/>
              <a:gd name="connsiteX6" fmla="*/ 181226 w 181556"/>
              <a:gd name="connsiteY6" fmla="*/ 192104 h 314400"/>
              <a:gd name="connsiteX7" fmla="*/ 139951 w 181556"/>
              <a:gd name="connsiteY7" fmla="*/ 239729 h 314400"/>
              <a:gd name="connsiteX8" fmla="*/ 106614 w 181556"/>
              <a:gd name="connsiteY8" fmla="*/ 261954 h 314400"/>
              <a:gd name="connsiteX9" fmla="*/ 39939 w 181556"/>
              <a:gd name="connsiteY9" fmla="*/ 314341 h 314400"/>
              <a:gd name="connsiteX10" fmla="*/ 144714 w 181556"/>
              <a:gd name="connsiteY10" fmla="*/ 250841 h 314400"/>
              <a:gd name="connsiteX11" fmla="*/ 170114 w 181556"/>
              <a:gd name="connsiteY11" fmla="*/ 203216 h 314400"/>
              <a:gd name="connsiteX12" fmla="*/ 159001 w 181556"/>
              <a:gd name="connsiteY12" fmla="*/ 173054 h 314400"/>
              <a:gd name="connsiteX13" fmla="*/ 128839 w 181556"/>
              <a:gd name="connsiteY13" fmla="*/ 152416 h 314400"/>
              <a:gd name="connsiteX14" fmla="*/ 108201 w 181556"/>
              <a:gd name="connsiteY14" fmla="*/ 130191 h 314400"/>
              <a:gd name="connsiteX15" fmla="*/ 251 w 181556"/>
              <a:gd name="connsiteY15" fmla="*/ 16 h 3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1556" h="314400">
                <a:moveTo>
                  <a:pt x="251" y="16"/>
                </a:moveTo>
                <a:cubicBezTo>
                  <a:pt x="6072" y="1604"/>
                  <a:pt x="120901" y="118549"/>
                  <a:pt x="143126" y="139716"/>
                </a:cubicBezTo>
                <a:cubicBezTo>
                  <a:pt x="165351" y="160883"/>
                  <a:pt x="130426" y="120931"/>
                  <a:pt x="133601" y="127016"/>
                </a:cubicBezTo>
                <a:cubicBezTo>
                  <a:pt x="136776" y="133101"/>
                  <a:pt x="162440" y="159560"/>
                  <a:pt x="162176" y="176229"/>
                </a:cubicBezTo>
                <a:cubicBezTo>
                  <a:pt x="161912" y="192898"/>
                  <a:pt x="139687" y="215652"/>
                  <a:pt x="132014" y="227029"/>
                </a:cubicBezTo>
                <a:cubicBezTo>
                  <a:pt x="124341" y="238406"/>
                  <a:pt x="107937" y="250312"/>
                  <a:pt x="116139" y="244491"/>
                </a:cubicBezTo>
                <a:cubicBezTo>
                  <a:pt x="124341" y="238670"/>
                  <a:pt x="177257" y="192898"/>
                  <a:pt x="181226" y="192104"/>
                </a:cubicBezTo>
                <a:cubicBezTo>
                  <a:pt x="185195" y="191310"/>
                  <a:pt x="152386" y="228087"/>
                  <a:pt x="139951" y="239729"/>
                </a:cubicBezTo>
                <a:cubicBezTo>
                  <a:pt x="127516" y="251371"/>
                  <a:pt x="123283" y="249519"/>
                  <a:pt x="106614" y="261954"/>
                </a:cubicBezTo>
                <a:cubicBezTo>
                  <a:pt x="89945" y="274389"/>
                  <a:pt x="33589" y="316193"/>
                  <a:pt x="39939" y="314341"/>
                </a:cubicBezTo>
                <a:cubicBezTo>
                  <a:pt x="46289" y="312489"/>
                  <a:pt x="123018" y="269362"/>
                  <a:pt x="144714" y="250841"/>
                </a:cubicBezTo>
                <a:cubicBezTo>
                  <a:pt x="166410" y="232320"/>
                  <a:pt x="167733" y="216181"/>
                  <a:pt x="170114" y="203216"/>
                </a:cubicBezTo>
                <a:cubicBezTo>
                  <a:pt x="172495" y="190252"/>
                  <a:pt x="165880" y="181521"/>
                  <a:pt x="159001" y="173054"/>
                </a:cubicBezTo>
                <a:cubicBezTo>
                  <a:pt x="152122" y="164587"/>
                  <a:pt x="137306" y="159560"/>
                  <a:pt x="128839" y="152416"/>
                </a:cubicBezTo>
                <a:cubicBezTo>
                  <a:pt x="120372" y="145272"/>
                  <a:pt x="125134" y="151093"/>
                  <a:pt x="108201" y="130191"/>
                </a:cubicBezTo>
                <a:cubicBezTo>
                  <a:pt x="91268" y="109289"/>
                  <a:pt x="-5570" y="-1572"/>
                  <a:pt x="251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A3016E4D-BCDA-4510-9FB5-80C5C92FFF1F}"/>
              </a:ext>
            </a:extLst>
          </p:cNvPr>
          <p:cNvSpPr/>
          <p:nvPr/>
        </p:nvSpPr>
        <p:spPr>
          <a:xfrm>
            <a:off x="3328802" y="9918073"/>
            <a:ext cx="173502" cy="213446"/>
          </a:xfrm>
          <a:custGeom>
            <a:avLst/>
            <a:gdLst>
              <a:gd name="connsiteX0" fmla="*/ 4948 w 173502"/>
              <a:gd name="connsiteY0" fmla="*/ 627 h 213446"/>
              <a:gd name="connsiteX1" fmla="*/ 141473 w 173502"/>
              <a:gd name="connsiteY1" fmla="*/ 108577 h 213446"/>
              <a:gd name="connsiteX2" fmla="*/ 171636 w 173502"/>
              <a:gd name="connsiteY2" fmla="*/ 213352 h 213446"/>
              <a:gd name="connsiteX3" fmla="*/ 104961 w 173502"/>
              <a:gd name="connsiteY3" fmla="*/ 127627 h 213446"/>
              <a:gd name="connsiteX4" fmla="*/ 106548 w 173502"/>
              <a:gd name="connsiteY4" fmla="*/ 145090 h 213446"/>
              <a:gd name="connsiteX5" fmla="*/ 43048 w 173502"/>
              <a:gd name="connsiteY5" fmla="*/ 70477 h 213446"/>
              <a:gd name="connsiteX6" fmla="*/ 31936 w 173502"/>
              <a:gd name="connsiteY6" fmla="*/ 62540 h 213446"/>
              <a:gd name="connsiteX7" fmla="*/ 4948 w 173502"/>
              <a:gd name="connsiteY7" fmla="*/ 627 h 21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502" h="213446">
                <a:moveTo>
                  <a:pt x="4948" y="627"/>
                </a:moveTo>
                <a:cubicBezTo>
                  <a:pt x="23204" y="8300"/>
                  <a:pt x="113692" y="73123"/>
                  <a:pt x="141473" y="108577"/>
                </a:cubicBezTo>
                <a:cubicBezTo>
                  <a:pt x="169254" y="144031"/>
                  <a:pt x="177721" y="210177"/>
                  <a:pt x="171636" y="213352"/>
                </a:cubicBezTo>
                <a:cubicBezTo>
                  <a:pt x="165551" y="216527"/>
                  <a:pt x="115809" y="139004"/>
                  <a:pt x="104961" y="127627"/>
                </a:cubicBezTo>
                <a:cubicBezTo>
                  <a:pt x="94113" y="116250"/>
                  <a:pt x="116867" y="154615"/>
                  <a:pt x="106548" y="145090"/>
                </a:cubicBezTo>
                <a:cubicBezTo>
                  <a:pt x="96229" y="135565"/>
                  <a:pt x="55483" y="84235"/>
                  <a:pt x="43048" y="70477"/>
                </a:cubicBezTo>
                <a:cubicBezTo>
                  <a:pt x="30613" y="56719"/>
                  <a:pt x="39609" y="67038"/>
                  <a:pt x="31936" y="62540"/>
                </a:cubicBezTo>
                <a:cubicBezTo>
                  <a:pt x="24263" y="58042"/>
                  <a:pt x="-13308" y="-7046"/>
                  <a:pt x="4948" y="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6371A462-A88D-4E34-A8EF-D5DB10C04FDD}"/>
              </a:ext>
            </a:extLst>
          </p:cNvPr>
          <p:cNvSpPr/>
          <p:nvPr/>
        </p:nvSpPr>
        <p:spPr>
          <a:xfrm>
            <a:off x="2812352" y="10107111"/>
            <a:ext cx="536397" cy="89564"/>
          </a:xfrm>
          <a:custGeom>
            <a:avLst/>
            <a:gdLst>
              <a:gd name="connsiteX0" fmla="*/ 3873 w 536397"/>
              <a:gd name="connsiteY0" fmla="*/ 52889 h 89564"/>
              <a:gd name="connsiteX1" fmla="*/ 173736 w 536397"/>
              <a:gd name="connsiteY1" fmla="*/ 5264 h 89564"/>
              <a:gd name="connsiteX2" fmla="*/ 307086 w 536397"/>
              <a:gd name="connsiteY2" fmla="*/ 2089 h 89564"/>
              <a:gd name="connsiteX3" fmla="*/ 268986 w 536397"/>
              <a:gd name="connsiteY3" fmla="*/ 13202 h 89564"/>
              <a:gd name="connsiteX4" fmla="*/ 527748 w 536397"/>
              <a:gd name="connsiteY4" fmla="*/ 43364 h 89564"/>
              <a:gd name="connsiteX5" fmla="*/ 480123 w 536397"/>
              <a:gd name="connsiteY5" fmla="*/ 43364 h 89564"/>
              <a:gd name="connsiteX6" fmla="*/ 532511 w 536397"/>
              <a:gd name="connsiteY6" fmla="*/ 60827 h 89564"/>
              <a:gd name="connsiteX7" fmla="*/ 469011 w 536397"/>
              <a:gd name="connsiteY7" fmla="*/ 73527 h 89564"/>
              <a:gd name="connsiteX8" fmla="*/ 300736 w 536397"/>
              <a:gd name="connsiteY8" fmla="*/ 89402 h 89564"/>
              <a:gd name="connsiteX9" fmla="*/ 419798 w 536397"/>
              <a:gd name="connsiteY9" fmla="*/ 81464 h 89564"/>
              <a:gd name="connsiteX10" fmla="*/ 265811 w 536397"/>
              <a:gd name="connsiteY10" fmla="*/ 76702 h 89564"/>
              <a:gd name="connsiteX11" fmla="*/ 257873 w 536397"/>
              <a:gd name="connsiteY11" fmla="*/ 57652 h 89564"/>
              <a:gd name="connsiteX12" fmla="*/ 203898 w 536397"/>
              <a:gd name="connsiteY12" fmla="*/ 62414 h 89564"/>
              <a:gd name="connsiteX13" fmla="*/ 295973 w 536397"/>
              <a:gd name="connsiteY13" fmla="*/ 62414 h 89564"/>
              <a:gd name="connsiteX14" fmla="*/ 210248 w 536397"/>
              <a:gd name="connsiteY14" fmla="*/ 62414 h 89564"/>
              <a:gd name="connsiteX15" fmla="*/ 83248 w 536397"/>
              <a:gd name="connsiteY15" fmla="*/ 78289 h 89564"/>
              <a:gd name="connsiteX16" fmla="*/ 54673 w 536397"/>
              <a:gd name="connsiteY16" fmla="*/ 84639 h 89564"/>
              <a:gd name="connsiteX17" fmla="*/ 3873 w 536397"/>
              <a:gd name="connsiteY17" fmla="*/ 52889 h 8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6397" h="89564">
                <a:moveTo>
                  <a:pt x="3873" y="52889"/>
                </a:moveTo>
                <a:cubicBezTo>
                  <a:pt x="23717" y="39660"/>
                  <a:pt x="123201" y="13731"/>
                  <a:pt x="173736" y="5264"/>
                </a:cubicBezTo>
                <a:cubicBezTo>
                  <a:pt x="224271" y="-3203"/>
                  <a:pt x="291211" y="766"/>
                  <a:pt x="307086" y="2089"/>
                </a:cubicBezTo>
                <a:cubicBezTo>
                  <a:pt x="322961" y="3412"/>
                  <a:pt x="232209" y="6323"/>
                  <a:pt x="268986" y="13202"/>
                </a:cubicBezTo>
                <a:cubicBezTo>
                  <a:pt x="305763" y="20081"/>
                  <a:pt x="492559" y="38337"/>
                  <a:pt x="527748" y="43364"/>
                </a:cubicBezTo>
                <a:cubicBezTo>
                  <a:pt x="562938" y="48391"/>
                  <a:pt x="479329" y="40454"/>
                  <a:pt x="480123" y="43364"/>
                </a:cubicBezTo>
                <a:cubicBezTo>
                  <a:pt x="480917" y="46274"/>
                  <a:pt x="534363" y="55800"/>
                  <a:pt x="532511" y="60827"/>
                </a:cubicBezTo>
                <a:cubicBezTo>
                  <a:pt x="530659" y="65854"/>
                  <a:pt x="507640" y="68765"/>
                  <a:pt x="469011" y="73527"/>
                </a:cubicBezTo>
                <a:cubicBezTo>
                  <a:pt x="430382" y="78289"/>
                  <a:pt x="308938" y="88079"/>
                  <a:pt x="300736" y="89402"/>
                </a:cubicBezTo>
                <a:cubicBezTo>
                  <a:pt x="292534" y="90725"/>
                  <a:pt x="425619" y="83581"/>
                  <a:pt x="419798" y="81464"/>
                </a:cubicBezTo>
                <a:cubicBezTo>
                  <a:pt x="413977" y="79347"/>
                  <a:pt x="292799" y="80671"/>
                  <a:pt x="265811" y="76702"/>
                </a:cubicBezTo>
                <a:cubicBezTo>
                  <a:pt x="238824" y="72733"/>
                  <a:pt x="268192" y="60033"/>
                  <a:pt x="257873" y="57652"/>
                </a:cubicBezTo>
                <a:cubicBezTo>
                  <a:pt x="247554" y="55271"/>
                  <a:pt x="197548" y="61620"/>
                  <a:pt x="203898" y="62414"/>
                </a:cubicBezTo>
                <a:cubicBezTo>
                  <a:pt x="210248" y="63208"/>
                  <a:pt x="295973" y="62414"/>
                  <a:pt x="295973" y="62414"/>
                </a:cubicBezTo>
                <a:cubicBezTo>
                  <a:pt x="297031" y="62414"/>
                  <a:pt x="245702" y="59768"/>
                  <a:pt x="210248" y="62414"/>
                </a:cubicBezTo>
                <a:cubicBezTo>
                  <a:pt x="174794" y="65060"/>
                  <a:pt x="109177" y="74585"/>
                  <a:pt x="83248" y="78289"/>
                </a:cubicBezTo>
                <a:cubicBezTo>
                  <a:pt x="57319" y="81993"/>
                  <a:pt x="62875" y="86227"/>
                  <a:pt x="54673" y="84639"/>
                </a:cubicBezTo>
                <a:cubicBezTo>
                  <a:pt x="46471" y="83051"/>
                  <a:pt x="-15971" y="66118"/>
                  <a:pt x="3873" y="52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CECD0509-75D6-4671-AF8D-89FD37C21FB9}"/>
              </a:ext>
            </a:extLst>
          </p:cNvPr>
          <p:cNvSpPr/>
          <p:nvPr/>
        </p:nvSpPr>
        <p:spPr>
          <a:xfrm>
            <a:off x="2357429" y="10186290"/>
            <a:ext cx="472524" cy="164367"/>
          </a:xfrm>
          <a:custGeom>
            <a:avLst/>
            <a:gdLst>
              <a:gd name="connsiteX0" fmla="*/ 85734 w 472524"/>
              <a:gd name="connsiteY0" fmla="*/ 126110 h 164367"/>
              <a:gd name="connsiteX1" fmla="*/ 223846 w 472524"/>
              <a:gd name="connsiteY1" fmla="*/ 132460 h 164367"/>
              <a:gd name="connsiteX2" fmla="*/ 292109 w 472524"/>
              <a:gd name="connsiteY2" fmla="*/ 53085 h 164367"/>
              <a:gd name="connsiteX3" fmla="*/ 268296 w 472524"/>
              <a:gd name="connsiteY3" fmla="*/ 86423 h 164367"/>
              <a:gd name="connsiteX4" fmla="*/ 363546 w 472524"/>
              <a:gd name="connsiteY4" fmla="*/ 8635 h 164367"/>
              <a:gd name="connsiteX5" fmla="*/ 469909 w 472524"/>
              <a:gd name="connsiteY5" fmla="*/ 2285 h 164367"/>
              <a:gd name="connsiteX6" fmla="*/ 434984 w 472524"/>
              <a:gd name="connsiteY6" fmla="*/ 11810 h 164367"/>
              <a:gd name="connsiteX7" fmla="*/ 379421 w 472524"/>
              <a:gd name="connsiteY7" fmla="*/ 37210 h 164367"/>
              <a:gd name="connsiteX8" fmla="*/ 282584 w 472524"/>
              <a:gd name="connsiteY8" fmla="*/ 68960 h 164367"/>
              <a:gd name="connsiteX9" fmla="*/ 387359 w 472524"/>
              <a:gd name="connsiteY9" fmla="*/ 41973 h 164367"/>
              <a:gd name="connsiteX10" fmla="*/ 301634 w 472524"/>
              <a:gd name="connsiteY10" fmla="*/ 94360 h 164367"/>
              <a:gd name="connsiteX11" fmla="*/ 290521 w 472524"/>
              <a:gd name="connsiteY11" fmla="*/ 114998 h 164367"/>
              <a:gd name="connsiteX12" fmla="*/ 301634 w 472524"/>
              <a:gd name="connsiteY12" fmla="*/ 83248 h 164367"/>
              <a:gd name="connsiteX13" fmla="*/ 225434 w 472524"/>
              <a:gd name="connsiteY13" fmla="*/ 157860 h 164367"/>
              <a:gd name="connsiteX14" fmla="*/ 171459 w 472524"/>
              <a:gd name="connsiteY14" fmla="*/ 159448 h 164367"/>
              <a:gd name="connsiteX15" fmla="*/ 9 w 472524"/>
              <a:gd name="connsiteY15" fmla="*/ 148335 h 164367"/>
              <a:gd name="connsiteX16" fmla="*/ 179396 w 472524"/>
              <a:gd name="connsiteY16" fmla="*/ 148335 h 164367"/>
              <a:gd name="connsiteX17" fmla="*/ 85734 w 472524"/>
              <a:gd name="connsiteY17" fmla="*/ 126110 h 164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2524" h="164367">
                <a:moveTo>
                  <a:pt x="85734" y="126110"/>
                </a:moveTo>
                <a:cubicBezTo>
                  <a:pt x="93142" y="123464"/>
                  <a:pt x="189450" y="144631"/>
                  <a:pt x="223846" y="132460"/>
                </a:cubicBezTo>
                <a:cubicBezTo>
                  <a:pt x="258242" y="120289"/>
                  <a:pt x="284701" y="60758"/>
                  <a:pt x="292109" y="53085"/>
                </a:cubicBezTo>
                <a:cubicBezTo>
                  <a:pt x="299517" y="45412"/>
                  <a:pt x="256390" y="93831"/>
                  <a:pt x="268296" y="86423"/>
                </a:cubicBezTo>
                <a:cubicBezTo>
                  <a:pt x="280202" y="79015"/>
                  <a:pt x="329944" y="22658"/>
                  <a:pt x="363546" y="8635"/>
                </a:cubicBezTo>
                <a:cubicBezTo>
                  <a:pt x="397148" y="-5388"/>
                  <a:pt x="458003" y="1756"/>
                  <a:pt x="469909" y="2285"/>
                </a:cubicBezTo>
                <a:cubicBezTo>
                  <a:pt x="481815" y="2814"/>
                  <a:pt x="450065" y="5989"/>
                  <a:pt x="434984" y="11810"/>
                </a:cubicBezTo>
                <a:cubicBezTo>
                  <a:pt x="419903" y="17631"/>
                  <a:pt x="404821" y="27685"/>
                  <a:pt x="379421" y="37210"/>
                </a:cubicBezTo>
                <a:cubicBezTo>
                  <a:pt x="354021" y="46735"/>
                  <a:pt x="281261" y="68166"/>
                  <a:pt x="282584" y="68960"/>
                </a:cubicBezTo>
                <a:cubicBezTo>
                  <a:pt x="283907" y="69754"/>
                  <a:pt x="384184" y="37740"/>
                  <a:pt x="387359" y="41973"/>
                </a:cubicBezTo>
                <a:cubicBezTo>
                  <a:pt x="390534" y="46206"/>
                  <a:pt x="317774" y="82189"/>
                  <a:pt x="301634" y="94360"/>
                </a:cubicBezTo>
                <a:cubicBezTo>
                  <a:pt x="285494" y="106531"/>
                  <a:pt x="290521" y="116850"/>
                  <a:pt x="290521" y="114998"/>
                </a:cubicBezTo>
                <a:cubicBezTo>
                  <a:pt x="290521" y="113146"/>
                  <a:pt x="312482" y="76104"/>
                  <a:pt x="301634" y="83248"/>
                </a:cubicBezTo>
                <a:cubicBezTo>
                  <a:pt x="290786" y="90392"/>
                  <a:pt x="247130" y="145160"/>
                  <a:pt x="225434" y="157860"/>
                </a:cubicBezTo>
                <a:cubicBezTo>
                  <a:pt x="203738" y="170560"/>
                  <a:pt x="209030" y="161035"/>
                  <a:pt x="171459" y="159448"/>
                </a:cubicBezTo>
                <a:cubicBezTo>
                  <a:pt x="133888" y="157861"/>
                  <a:pt x="-1314" y="150187"/>
                  <a:pt x="9" y="148335"/>
                </a:cubicBezTo>
                <a:cubicBezTo>
                  <a:pt x="1332" y="146483"/>
                  <a:pt x="160082" y="150716"/>
                  <a:pt x="179396" y="148335"/>
                </a:cubicBezTo>
                <a:cubicBezTo>
                  <a:pt x="198711" y="145954"/>
                  <a:pt x="78326" y="128756"/>
                  <a:pt x="85734" y="126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7CE77C88-1BD0-4513-9370-C7F212D545E7}"/>
              </a:ext>
            </a:extLst>
          </p:cNvPr>
          <p:cNvSpPr/>
          <p:nvPr/>
        </p:nvSpPr>
        <p:spPr>
          <a:xfrm>
            <a:off x="2537675" y="10072559"/>
            <a:ext cx="139679" cy="179621"/>
          </a:xfrm>
          <a:custGeom>
            <a:avLst/>
            <a:gdLst>
              <a:gd name="connsiteX0" fmla="*/ 138850 w 139679"/>
              <a:gd name="connsiteY0" fmla="*/ 129 h 179621"/>
              <a:gd name="connsiteX1" fmla="*/ 132500 w 139679"/>
              <a:gd name="connsiteY1" fmla="*/ 73154 h 179621"/>
              <a:gd name="connsiteX2" fmla="*/ 91225 w 139679"/>
              <a:gd name="connsiteY2" fmla="*/ 58866 h 179621"/>
              <a:gd name="connsiteX3" fmla="*/ 76938 w 139679"/>
              <a:gd name="connsiteY3" fmla="*/ 87441 h 179621"/>
              <a:gd name="connsiteX4" fmla="*/ 42013 w 139679"/>
              <a:gd name="connsiteY4" fmla="*/ 106491 h 179621"/>
              <a:gd name="connsiteX5" fmla="*/ 738 w 139679"/>
              <a:gd name="connsiteY5" fmla="*/ 111254 h 179621"/>
              <a:gd name="connsiteX6" fmla="*/ 15025 w 139679"/>
              <a:gd name="connsiteY6" fmla="*/ 131891 h 179621"/>
              <a:gd name="connsiteX7" fmla="*/ 8675 w 139679"/>
              <a:gd name="connsiteY7" fmla="*/ 179516 h 179621"/>
              <a:gd name="connsiteX8" fmla="*/ 88050 w 139679"/>
              <a:gd name="connsiteY8" fmla="*/ 117604 h 179621"/>
              <a:gd name="connsiteX9" fmla="*/ 130913 w 139679"/>
              <a:gd name="connsiteY9" fmla="*/ 100141 h 179621"/>
              <a:gd name="connsiteX10" fmla="*/ 122975 w 139679"/>
              <a:gd name="connsiteY10" fmla="*/ 55691 h 179621"/>
              <a:gd name="connsiteX11" fmla="*/ 138850 w 139679"/>
              <a:gd name="connsiteY11" fmla="*/ 129 h 17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679" h="179621">
                <a:moveTo>
                  <a:pt x="138850" y="129"/>
                </a:moveTo>
                <a:cubicBezTo>
                  <a:pt x="140437" y="3039"/>
                  <a:pt x="140437" y="63365"/>
                  <a:pt x="132500" y="73154"/>
                </a:cubicBezTo>
                <a:cubicBezTo>
                  <a:pt x="124563" y="82943"/>
                  <a:pt x="100485" y="56485"/>
                  <a:pt x="91225" y="58866"/>
                </a:cubicBezTo>
                <a:cubicBezTo>
                  <a:pt x="81965" y="61247"/>
                  <a:pt x="85140" y="79504"/>
                  <a:pt x="76938" y="87441"/>
                </a:cubicBezTo>
                <a:cubicBezTo>
                  <a:pt x="68736" y="95378"/>
                  <a:pt x="54713" y="102522"/>
                  <a:pt x="42013" y="106491"/>
                </a:cubicBezTo>
                <a:cubicBezTo>
                  <a:pt x="29313" y="110460"/>
                  <a:pt x="5236" y="107021"/>
                  <a:pt x="738" y="111254"/>
                </a:cubicBezTo>
                <a:cubicBezTo>
                  <a:pt x="-3760" y="115487"/>
                  <a:pt x="13702" y="120514"/>
                  <a:pt x="15025" y="131891"/>
                </a:cubicBezTo>
                <a:cubicBezTo>
                  <a:pt x="16348" y="143268"/>
                  <a:pt x="-3496" y="181897"/>
                  <a:pt x="8675" y="179516"/>
                </a:cubicBezTo>
                <a:cubicBezTo>
                  <a:pt x="20846" y="177135"/>
                  <a:pt x="67677" y="130833"/>
                  <a:pt x="88050" y="117604"/>
                </a:cubicBezTo>
                <a:cubicBezTo>
                  <a:pt x="108423" y="104375"/>
                  <a:pt x="125092" y="110460"/>
                  <a:pt x="130913" y="100141"/>
                </a:cubicBezTo>
                <a:cubicBezTo>
                  <a:pt x="136734" y="89822"/>
                  <a:pt x="122446" y="67333"/>
                  <a:pt x="122975" y="55691"/>
                </a:cubicBezTo>
                <a:cubicBezTo>
                  <a:pt x="123504" y="44049"/>
                  <a:pt x="137263" y="-2781"/>
                  <a:pt x="138850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A8BC09C2-1834-4340-BE30-4A13A976AF0A}"/>
              </a:ext>
            </a:extLst>
          </p:cNvPr>
          <p:cNvSpPr/>
          <p:nvPr/>
        </p:nvSpPr>
        <p:spPr>
          <a:xfrm>
            <a:off x="3314637" y="9645196"/>
            <a:ext cx="66745" cy="393577"/>
          </a:xfrm>
          <a:custGeom>
            <a:avLst/>
            <a:gdLst>
              <a:gd name="connsiteX0" fmla="*/ 63 w 66745"/>
              <a:gd name="connsiteY0" fmla="*/ 454 h 393577"/>
              <a:gd name="connsiteX1" fmla="*/ 54038 w 66745"/>
              <a:gd name="connsiteY1" fmla="*/ 114754 h 393577"/>
              <a:gd name="connsiteX2" fmla="*/ 27051 w 66745"/>
              <a:gd name="connsiteY2" fmla="*/ 256042 h 393577"/>
              <a:gd name="connsiteX3" fmla="*/ 19113 w 66745"/>
              <a:gd name="connsiteY3" fmla="*/ 289379 h 393577"/>
              <a:gd name="connsiteX4" fmla="*/ 17526 w 66745"/>
              <a:gd name="connsiteY4" fmla="*/ 392567 h 393577"/>
              <a:gd name="connsiteX5" fmla="*/ 14351 w 66745"/>
              <a:gd name="connsiteY5" fmla="*/ 337004 h 393577"/>
              <a:gd name="connsiteX6" fmla="*/ 4826 w 66745"/>
              <a:gd name="connsiteY6" fmla="*/ 256042 h 393577"/>
              <a:gd name="connsiteX7" fmla="*/ 66738 w 66745"/>
              <a:gd name="connsiteY7" fmla="*/ 157617 h 393577"/>
              <a:gd name="connsiteX8" fmla="*/ 63 w 66745"/>
              <a:gd name="connsiteY8" fmla="*/ 454 h 39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45" h="393577">
                <a:moveTo>
                  <a:pt x="63" y="454"/>
                </a:moveTo>
                <a:cubicBezTo>
                  <a:pt x="-2054" y="-6690"/>
                  <a:pt x="49540" y="72156"/>
                  <a:pt x="54038" y="114754"/>
                </a:cubicBezTo>
                <a:cubicBezTo>
                  <a:pt x="58536" y="157352"/>
                  <a:pt x="32872" y="226938"/>
                  <a:pt x="27051" y="256042"/>
                </a:cubicBezTo>
                <a:cubicBezTo>
                  <a:pt x="21230" y="285146"/>
                  <a:pt x="20700" y="266625"/>
                  <a:pt x="19113" y="289379"/>
                </a:cubicBezTo>
                <a:cubicBezTo>
                  <a:pt x="17526" y="312133"/>
                  <a:pt x="18320" y="384630"/>
                  <a:pt x="17526" y="392567"/>
                </a:cubicBezTo>
                <a:cubicBezTo>
                  <a:pt x="16732" y="400504"/>
                  <a:pt x="16468" y="359758"/>
                  <a:pt x="14351" y="337004"/>
                </a:cubicBezTo>
                <a:cubicBezTo>
                  <a:pt x="12234" y="314250"/>
                  <a:pt x="-3905" y="285940"/>
                  <a:pt x="4826" y="256042"/>
                </a:cubicBezTo>
                <a:cubicBezTo>
                  <a:pt x="13557" y="226144"/>
                  <a:pt x="65944" y="198098"/>
                  <a:pt x="66738" y="157617"/>
                </a:cubicBezTo>
                <a:cubicBezTo>
                  <a:pt x="67532" y="117136"/>
                  <a:pt x="2180" y="7598"/>
                  <a:pt x="63" y="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CDE09759-622A-443A-987F-81E583EEDDFA}"/>
              </a:ext>
            </a:extLst>
          </p:cNvPr>
          <p:cNvSpPr/>
          <p:nvPr/>
        </p:nvSpPr>
        <p:spPr>
          <a:xfrm>
            <a:off x="3298647" y="9670769"/>
            <a:ext cx="64468" cy="182899"/>
          </a:xfrm>
          <a:custGeom>
            <a:avLst/>
            <a:gdLst>
              <a:gd name="connsiteX0" fmla="*/ 178 w 64468"/>
              <a:gd name="connsiteY0" fmla="*/ 281 h 182899"/>
              <a:gd name="connsiteX1" fmla="*/ 60503 w 64468"/>
              <a:gd name="connsiteY1" fmla="*/ 120931 h 182899"/>
              <a:gd name="connsiteX2" fmla="*/ 57328 w 64468"/>
              <a:gd name="connsiteY2" fmla="*/ 182844 h 182899"/>
              <a:gd name="connsiteX3" fmla="*/ 46216 w 64468"/>
              <a:gd name="connsiteY3" fmla="*/ 111406 h 182899"/>
              <a:gd name="connsiteX4" fmla="*/ 41453 w 64468"/>
              <a:gd name="connsiteY4" fmla="*/ 87594 h 182899"/>
              <a:gd name="connsiteX5" fmla="*/ 178 w 64468"/>
              <a:gd name="connsiteY5" fmla="*/ 281 h 18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68" h="182899">
                <a:moveTo>
                  <a:pt x="178" y="281"/>
                </a:moveTo>
                <a:cubicBezTo>
                  <a:pt x="3353" y="5837"/>
                  <a:pt x="50978" y="90504"/>
                  <a:pt x="60503" y="120931"/>
                </a:cubicBezTo>
                <a:cubicBezTo>
                  <a:pt x="70028" y="151358"/>
                  <a:pt x="59709" y="184432"/>
                  <a:pt x="57328" y="182844"/>
                </a:cubicBezTo>
                <a:cubicBezTo>
                  <a:pt x="54947" y="181257"/>
                  <a:pt x="48862" y="127281"/>
                  <a:pt x="46216" y="111406"/>
                </a:cubicBezTo>
                <a:cubicBezTo>
                  <a:pt x="43570" y="95531"/>
                  <a:pt x="45686" y="102146"/>
                  <a:pt x="41453" y="87594"/>
                </a:cubicBezTo>
                <a:cubicBezTo>
                  <a:pt x="37220" y="73042"/>
                  <a:pt x="-2997" y="-5275"/>
                  <a:pt x="178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5F631A98-E018-4645-84FA-E8DD47017796}"/>
              </a:ext>
            </a:extLst>
          </p:cNvPr>
          <p:cNvSpPr/>
          <p:nvPr/>
        </p:nvSpPr>
        <p:spPr>
          <a:xfrm>
            <a:off x="3005019" y="9851859"/>
            <a:ext cx="286088" cy="207978"/>
          </a:xfrm>
          <a:custGeom>
            <a:avLst/>
            <a:gdLst>
              <a:gd name="connsiteX0" fmla="*/ 271581 w 286088"/>
              <a:gd name="connsiteY0" fmla="*/ 166 h 207978"/>
              <a:gd name="connsiteX1" fmla="*/ 269994 w 286088"/>
              <a:gd name="connsiteY1" fmla="*/ 106529 h 207978"/>
              <a:gd name="connsiteX2" fmla="*/ 281106 w 286088"/>
              <a:gd name="connsiteY2" fmla="*/ 198604 h 207978"/>
              <a:gd name="connsiteX3" fmla="*/ 231894 w 286088"/>
              <a:gd name="connsiteY3" fmla="*/ 192254 h 207978"/>
              <a:gd name="connsiteX4" fmla="*/ 119 w 286088"/>
              <a:gd name="connsiteY4" fmla="*/ 198604 h 207978"/>
              <a:gd name="connsiteX5" fmla="*/ 265231 w 286088"/>
              <a:gd name="connsiteY5" fmla="*/ 206541 h 207978"/>
              <a:gd name="connsiteX6" fmla="*/ 268406 w 286088"/>
              <a:gd name="connsiteY6" fmla="*/ 166854 h 207978"/>
              <a:gd name="connsiteX7" fmla="*/ 262056 w 286088"/>
              <a:gd name="connsiteY7" fmla="*/ 131929 h 207978"/>
              <a:gd name="connsiteX8" fmla="*/ 271581 w 286088"/>
              <a:gd name="connsiteY8" fmla="*/ 166 h 20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088" h="207978">
                <a:moveTo>
                  <a:pt x="271581" y="166"/>
                </a:moveTo>
                <a:cubicBezTo>
                  <a:pt x="272904" y="-4067"/>
                  <a:pt x="268406" y="73456"/>
                  <a:pt x="269994" y="106529"/>
                </a:cubicBezTo>
                <a:cubicBezTo>
                  <a:pt x="271582" y="139602"/>
                  <a:pt x="287456" y="184316"/>
                  <a:pt x="281106" y="198604"/>
                </a:cubicBezTo>
                <a:cubicBezTo>
                  <a:pt x="274756" y="212892"/>
                  <a:pt x="278725" y="192254"/>
                  <a:pt x="231894" y="192254"/>
                </a:cubicBezTo>
                <a:cubicBezTo>
                  <a:pt x="185063" y="192254"/>
                  <a:pt x="-5437" y="196223"/>
                  <a:pt x="119" y="198604"/>
                </a:cubicBezTo>
                <a:cubicBezTo>
                  <a:pt x="5675" y="200985"/>
                  <a:pt x="220517" y="211833"/>
                  <a:pt x="265231" y="206541"/>
                </a:cubicBezTo>
                <a:cubicBezTo>
                  <a:pt x="309945" y="201249"/>
                  <a:pt x="268935" y="179289"/>
                  <a:pt x="268406" y="166854"/>
                </a:cubicBezTo>
                <a:cubicBezTo>
                  <a:pt x="267877" y="154419"/>
                  <a:pt x="263379" y="153889"/>
                  <a:pt x="262056" y="131929"/>
                </a:cubicBezTo>
                <a:cubicBezTo>
                  <a:pt x="260733" y="109969"/>
                  <a:pt x="270258" y="4399"/>
                  <a:pt x="271581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1F155BAB-2529-4B0B-90A5-A6B83DCEBBEF}"/>
              </a:ext>
            </a:extLst>
          </p:cNvPr>
          <p:cNvSpPr/>
          <p:nvPr/>
        </p:nvSpPr>
        <p:spPr>
          <a:xfrm>
            <a:off x="3313782" y="9856786"/>
            <a:ext cx="148560" cy="293719"/>
          </a:xfrm>
          <a:custGeom>
            <a:avLst/>
            <a:gdLst>
              <a:gd name="connsiteX0" fmla="*/ 8856 w 148560"/>
              <a:gd name="connsiteY0" fmla="*/ 2 h 293719"/>
              <a:gd name="connsiteX1" fmla="*/ 2506 w 148560"/>
              <a:gd name="connsiteY1" fmla="*/ 188914 h 293719"/>
              <a:gd name="connsiteX2" fmla="*/ 53306 w 148560"/>
              <a:gd name="connsiteY2" fmla="*/ 190502 h 293719"/>
              <a:gd name="connsiteX3" fmla="*/ 77118 w 148560"/>
              <a:gd name="connsiteY3" fmla="*/ 209552 h 293719"/>
              <a:gd name="connsiteX4" fmla="*/ 148556 w 148560"/>
              <a:gd name="connsiteY4" fmla="*/ 293689 h 293719"/>
              <a:gd name="connsiteX5" fmla="*/ 80293 w 148560"/>
              <a:gd name="connsiteY5" fmla="*/ 219077 h 293719"/>
              <a:gd name="connsiteX6" fmla="*/ 27906 w 148560"/>
              <a:gd name="connsiteY6" fmla="*/ 204789 h 293719"/>
              <a:gd name="connsiteX7" fmla="*/ 18381 w 148560"/>
              <a:gd name="connsiteY7" fmla="*/ 193677 h 293719"/>
              <a:gd name="connsiteX8" fmla="*/ 8856 w 148560"/>
              <a:gd name="connsiteY8" fmla="*/ 2 h 29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60" h="293719">
                <a:moveTo>
                  <a:pt x="8856" y="2"/>
                </a:moveTo>
                <a:cubicBezTo>
                  <a:pt x="6210" y="-792"/>
                  <a:pt x="-4902" y="157164"/>
                  <a:pt x="2506" y="188914"/>
                </a:cubicBezTo>
                <a:cubicBezTo>
                  <a:pt x="9914" y="220664"/>
                  <a:pt x="40871" y="187062"/>
                  <a:pt x="53306" y="190502"/>
                </a:cubicBezTo>
                <a:cubicBezTo>
                  <a:pt x="65741" y="193942"/>
                  <a:pt x="61243" y="192354"/>
                  <a:pt x="77118" y="209552"/>
                </a:cubicBezTo>
                <a:cubicBezTo>
                  <a:pt x="92993" y="226750"/>
                  <a:pt x="148027" y="292102"/>
                  <a:pt x="148556" y="293689"/>
                </a:cubicBezTo>
                <a:cubicBezTo>
                  <a:pt x="149085" y="295276"/>
                  <a:pt x="100401" y="233894"/>
                  <a:pt x="80293" y="219077"/>
                </a:cubicBezTo>
                <a:cubicBezTo>
                  <a:pt x="60185" y="204260"/>
                  <a:pt x="38225" y="209022"/>
                  <a:pt x="27906" y="204789"/>
                </a:cubicBezTo>
                <a:cubicBezTo>
                  <a:pt x="17587" y="200556"/>
                  <a:pt x="18381" y="226485"/>
                  <a:pt x="18381" y="193677"/>
                </a:cubicBezTo>
                <a:cubicBezTo>
                  <a:pt x="18381" y="160869"/>
                  <a:pt x="11502" y="796"/>
                  <a:pt x="885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5BA74117-206D-4230-962B-CB0FBA072942}"/>
              </a:ext>
            </a:extLst>
          </p:cNvPr>
          <p:cNvSpPr/>
          <p:nvPr/>
        </p:nvSpPr>
        <p:spPr>
          <a:xfrm>
            <a:off x="3065375" y="10079038"/>
            <a:ext cx="408387" cy="109545"/>
          </a:xfrm>
          <a:custGeom>
            <a:avLst/>
            <a:gdLst>
              <a:gd name="connsiteX0" fmla="*/ 88 w 408387"/>
              <a:gd name="connsiteY0" fmla="*/ 0 h 109545"/>
              <a:gd name="connsiteX1" fmla="*/ 206463 w 408387"/>
              <a:gd name="connsiteY1" fmla="*/ 28575 h 109545"/>
              <a:gd name="connsiteX2" fmla="*/ 250913 w 408387"/>
              <a:gd name="connsiteY2" fmla="*/ 34925 h 109545"/>
              <a:gd name="connsiteX3" fmla="*/ 269963 w 408387"/>
              <a:gd name="connsiteY3" fmla="*/ 50800 h 109545"/>
              <a:gd name="connsiteX4" fmla="*/ 358863 w 408387"/>
              <a:gd name="connsiteY4" fmla="*/ 73025 h 109545"/>
              <a:gd name="connsiteX5" fmla="*/ 398550 w 408387"/>
              <a:gd name="connsiteY5" fmla="*/ 101600 h 109545"/>
              <a:gd name="connsiteX6" fmla="*/ 309650 w 408387"/>
              <a:gd name="connsiteY6" fmla="*/ 80962 h 109545"/>
              <a:gd name="connsiteX7" fmla="*/ 242975 w 408387"/>
              <a:gd name="connsiteY7" fmla="*/ 69850 h 109545"/>
              <a:gd name="connsiteX8" fmla="*/ 401725 w 408387"/>
              <a:gd name="connsiteY8" fmla="*/ 109537 h 109545"/>
              <a:gd name="connsiteX9" fmla="*/ 368388 w 408387"/>
              <a:gd name="connsiteY9" fmla="*/ 73025 h 109545"/>
              <a:gd name="connsiteX10" fmla="*/ 274725 w 408387"/>
              <a:gd name="connsiteY10" fmla="*/ 38100 h 109545"/>
              <a:gd name="connsiteX11" fmla="*/ 233450 w 408387"/>
              <a:gd name="connsiteY11" fmla="*/ 28575 h 109545"/>
              <a:gd name="connsiteX12" fmla="*/ 88 w 408387"/>
              <a:gd name="connsiteY12" fmla="*/ 0 h 10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8387" h="109545">
                <a:moveTo>
                  <a:pt x="88" y="0"/>
                </a:moveTo>
                <a:cubicBezTo>
                  <a:pt x="-4410" y="0"/>
                  <a:pt x="164659" y="22754"/>
                  <a:pt x="206463" y="28575"/>
                </a:cubicBezTo>
                <a:cubicBezTo>
                  <a:pt x="248267" y="34396"/>
                  <a:pt x="240330" y="31221"/>
                  <a:pt x="250913" y="34925"/>
                </a:cubicBezTo>
                <a:cubicBezTo>
                  <a:pt x="261496" y="38629"/>
                  <a:pt x="251971" y="44450"/>
                  <a:pt x="269963" y="50800"/>
                </a:cubicBezTo>
                <a:cubicBezTo>
                  <a:pt x="287955" y="57150"/>
                  <a:pt x="337432" y="64558"/>
                  <a:pt x="358863" y="73025"/>
                </a:cubicBezTo>
                <a:cubicBezTo>
                  <a:pt x="380294" y="81492"/>
                  <a:pt x="406752" y="100277"/>
                  <a:pt x="398550" y="101600"/>
                </a:cubicBezTo>
                <a:cubicBezTo>
                  <a:pt x="390348" y="102923"/>
                  <a:pt x="335579" y="86254"/>
                  <a:pt x="309650" y="80962"/>
                </a:cubicBezTo>
                <a:cubicBezTo>
                  <a:pt x="283721" y="75670"/>
                  <a:pt x="227629" y="65087"/>
                  <a:pt x="242975" y="69850"/>
                </a:cubicBezTo>
                <a:cubicBezTo>
                  <a:pt x="258321" y="74613"/>
                  <a:pt x="380823" y="109008"/>
                  <a:pt x="401725" y="109537"/>
                </a:cubicBezTo>
                <a:cubicBezTo>
                  <a:pt x="422627" y="110066"/>
                  <a:pt x="389555" y="84931"/>
                  <a:pt x="368388" y="73025"/>
                </a:cubicBezTo>
                <a:cubicBezTo>
                  <a:pt x="347221" y="61119"/>
                  <a:pt x="297215" y="45508"/>
                  <a:pt x="274725" y="38100"/>
                </a:cubicBezTo>
                <a:cubicBezTo>
                  <a:pt x="252235" y="30692"/>
                  <a:pt x="274989" y="35454"/>
                  <a:pt x="233450" y="28575"/>
                </a:cubicBezTo>
                <a:cubicBezTo>
                  <a:pt x="191911" y="21696"/>
                  <a:pt x="4586" y="0"/>
                  <a:pt x="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F31BEB47-E50D-4559-9EC0-B066CFA1D702}"/>
              </a:ext>
            </a:extLst>
          </p:cNvPr>
          <p:cNvSpPr/>
          <p:nvPr/>
        </p:nvSpPr>
        <p:spPr>
          <a:xfrm>
            <a:off x="2941303" y="9754153"/>
            <a:ext cx="222202" cy="148844"/>
          </a:xfrm>
          <a:custGeom>
            <a:avLst/>
            <a:gdLst>
              <a:gd name="connsiteX0" fmla="*/ 335 w 222202"/>
              <a:gd name="connsiteY0" fmla="*/ 147085 h 148844"/>
              <a:gd name="connsiteX1" fmla="*/ 214647 w 222202"/>
              <a:gd name="connsiteY1" fmla="*/ 2622 h 148844"/>
              <a:gd name="connsiteX2" fmla="*/ 174960 w 222202"/>
              <a:gd name="connsiteY2" fmla="*/ 56597 h 148844"/>
              <a:gd name="connsiteX3" fmla="*/ 186072 w 222202"/>
              <a:gd name="connsiteY3" fmla="*/ 91522 h 148844"/>
              <a:gd name="connsiteX4" fmla="*/ 165435 w 222202"/>
              <a:gd name="connsiteY4" fmla="*/ 83585 h 148844"/>
              <a:gd name="connsiteX5" fmla="*/ 335 w 222202"/>
              <a:gd name="connsiteY5" fmla="*/ 147085 h 14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202" h="148844">
                <a:moveTo>
                  <a:pt x="335" y="147085"/>
                </a:moveTo>
                <a:cubicBezTo>
                  <a:pt x="8537" y="133591"/>
                  <a:pt x="185543" y="17703"/>
                  <a:pt x="214647" y="2622"/>
                </a:cubicBezTo>
                <a:cubicBezTo>
                  <a:pt x="243751" y="-12459"/>
                  <a:pt x="179723" y="41780"/>
                  <a:pt x="174960" y="56597"/>
                </a:cubicBezTo>
                <a:cubicBezTo>
                  <a:pt x="170197" y="71414"/>
                  <a:pt x="187660" y="87024"/>
                  <a:pt x="186072" y="91522"/>
                </a:cubicBezTo>
                <a:cubicBezTo>
                  <a:pt x="184485" y="96020"/>
                  <a:pt x="194010" y="74854"/>
                  <a:pt x="165435" y="83585"/>
                </a:cubicBezTo>
                <a:cubicBezTo>
                  <a:pt x="136860" y="92316"/>
                  <a:pt x="-7867" y="160579"/>
                  <a:pt x="335" y="147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8DD3B595-8585-4FCD-869A-9C81F2B5F29C}"/>
              </a:ext>
            </a:extLst>
          </p:cNvPr>
          <p:cNvSpPr/>
          <p:nvPr/>
        </p:nvSpPr>
        <p:spPr>
          <a:xfrm>
            <a:off x="3162300" y="9644621"/>
            <a:ext cx="194382" cy="182181"/>
          </a:xfrm>
          <a:custGeom>
            <a:avLst/>
            <a:gdLst>
              <a:gd name="connsiteX0" fmla="*/ 19050 w 194382"/>
              <a:gd name="connsiteY0" fmla="*/ 89929 h 182181"/>
              <a:gd name="connsiteX1" fmla="*/ 142875 w 194382"/>
              <a:gd name="connsiteY1" fmla="*/ 1029 h 182181"/>
              <a:gd name="connsiteX2" fmla="*/ 139700 w 194382"/>
              <a:gd name="connsiteY2" fmla="*/ 45479 h 182181"/>
              <a:gd name="connsiteX3" fmla="*/ 168275 w 194382"/>
              <a:gd name="connsiteY3" fmla="*/ 105804 h 182181"/>
              <a:gd name="connsiteX4" fmla="*/ 158750 w 194382"/>
              <a:gd name="connsiteY4" fmla="*/ 77229 h 182181"/>
              <a:gd name="connsiteX5" fmla="*/ 192088 w 194382"/>
              <a:gd name="connsiteY5" fmla="*/ 175654 h 182181"/>
              <a:gd name="connsiteX6" fmla="*/ 188913 w 194382"/>
              <a:gd name="connsiteY6" fmla="*/ 150254 h 182181"/>
              <a:gd name="connsiteX7" fmla="*/ 168275 w 194382"/>
              <a:gd name="connsiteY7" fmla="*/ 180417 h 182181"/>
              <a:gd name="connsiteX8" fmla="*/ 71438 w 194382"/>
              <a:gd name="connsiteY8" fmla="*/ 150254 h 182181"/>
              <a:gd name="connsiteX9" fmla="*/ 144463 w 194382"/>
              <a:gd name="connsiteY9" fmla="*/ 182004 h 182181"/>
              <a:gd name="connsiteX10" fmla="*/ 77788 w 194382"/>
              <a:gd name="connsiteY10" fmla="*/ 162954 h 182181"/>
              <a:gd name="connsiteX11" fmla="*/ 0 w 194382"/>
              <a:gd name="connsiteY11" fmla="*/ 159779 h 182181"/>
              <a:gd name="connsiteX12" fmla="*/ 114300 w 194382"/>
              <a:gd name="connsiteY12" fmla="*/ 164542 h 182181"/>
              <a:gd name="connsiteX13" fmla="*/ 71438 w 194382"/>
              <a:gd name="connsiteY13" fmla="*/ 142317 h 182181"/>
              <a:gd name="connsiteX14" fmla="*/ 71438 w 194382"/>
              <a:gd name="connsiteY14" fmla="*/ 118504 h 182181"/>
              <a:gd name="connsiteX15" fmla="*/ 19050 w 194382"/>
              <a:gd name="connsiteY15" fmla="*/ 89929 h 18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4382" h="182181">
                <a:moveTo>
                  <a:pt x="19050" y="89929"/>
                </a:moveTo>
                <a:cubicBezTo>
                  <a:pt x="30956" y="70350"/>
                  <a:pt x="122767" y="8437"/>
                  <a:pt x="142875" y="1029"/>
                </a:cubicBezTo>
                <a:cubicBezTo>
                  <a:pt x="162983" y="-6379"/>
                  <a:pt x="135467" y="28017"/>
                  <a:pt x="139700" y="45479"/>
                </a:cubicBezTo>
                <a:cubicBezTo>
                  <a:pt x="143933" y="62941"/>
                  <a:pt x="165100" y="100512"/>
                  <a:pt x="168275" y="105804"/>
                </a:cubicBezTo>
                <a:cubicBezTo>
                  <a:pt x="171450" y="111096"/>
                  <a:pt x="154781" y="65587"/>
                  <a:pt x="158750" y="77229"/>
                </a:cubicBezTo>
                <a:cubicBezTo>
                  <a:pt x="162719" y="88871"/>
                  <a:pt x="187061" y="163483"/>
                  <a:pt x="192088" y="175654"/>
                </a:cubicBezTo>
                <a:cubicBezTo>
                  <a:pt x="197115" y="187825"/>
                  <a:pt x="192882" y="149460"/>
                  <a:pt x="188913" y="150254"/>
                </a:cubicBezTo>
                <a:cubicBezTo>
                  <a:pt x="184944" y="151048"/>
                  <a:pt x="187854" y="180417"/>
                  <a:pt x="168275" y="180417"/>
                </a:cubicBezTo>
                <a:cubicBezTo>
                  <a:pt x="148696" y="180417"/>
                  <a:pt x="75407" y="149990"/>
                  <a:pt x="71438" y="150254"/>
                </a:cubicBezTo>
                <a:cubicBezTo>
                  <a:pt x="67469" y="150518"/>
                  <a:pt x="143405" y="179887"/>
                  <a:pt x="144463" y="182004"/>
                </a:cubicBezTo>
                <a:cubicBezTo>
                  <a:pt x="145521" y="184121"/>
                  <a:pt x="101865" y="166658"/>
                  <a:pt x="77788" y="162954"/>
                </a:cubicBezTo>
                <a:cubicBezTo>
                  <a:pt x="53711" y="159250"/>
                  <a:pt x="0" y="159779"/>
                  <a:pt x="0" y="159779"/>
                </a:cubicBezTo>
                <a:cubicBezTo>
                  <a:pt x="6085" y="160044"/>
                  <a:pt x="102394" y="167452"/>
                  <a:pt x="114300" y="164542"/>
                </a:cubicBezTo>
                <a:cubicBezTo>
                  <a:pt x="126206" y="161632"/>
                  <a:pt x="78582" y="149990"/>
                  <a:pt x="71438" y="142317"/>
                </a:cubicBezTo>
                <a:cubicBezTo>
                  <a:pt x="64294" y="134644"/>
                  <a:pt x="77788" y="125912"/>
                  <a:pt x="71438" y="118504"/>
                </a:cubicBezTo>
                <a:cubicBezTo>
                  <a:pt x="65088" y="111096"/>
                  <a:pt x="7144" y="109508"/>
                  <a:pt x="19050" y="89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2C34CC8C-960C-41BD-B5B3-2BAF1699E2C6}"/>
              </a:ext>
            </a:extLst>
          </p:cNvPr>
          <p:cNvSpPr/>
          <p:nvPr/>
        </p:nvSpPr>
        <p:spPr>
          <a:xfrm>
            <a:off x="1130297" y="5280540"/>
            <a:ext cx="236900" cy="207509"/>
          </a:xfrm>
          <a:custGeom>
            <a:avLst/>
            <a:gdLst>
              <a:gd name="connsiteX0" fmla="*/ 17466 w 236900"/>
              <a:gd name="connsiteY0" fmla="*/ 147123 h 207509"/>
              <a:gd name="connsiteX1" fmla="*/ 69853 w 236900"/>
              <a:gd name="connsiteY1" fmla="*/ 53460 h 207509"/>
              <a:gd name="connsiteX2" fmla="*/ 50803 w 236900"/>
              <a:gd name="connsiteY2" fmla="*/ 91560 h 207509"/>
              <a:gd name="connsiteX3" fmla="*/ 117478 w 236900"/>
              <a:gd name="connsiteY3" fmla="*/ 39173 h 207509"/>
              <a:gd name="connsiteX4" fmla="*/ 63503 w 236900"/>
              <a:gd name="connsiteY4" fmla="*/ 72510 h 207509"/>
              <a:gd name="connsiteX5" fmla="*/ 236541 w 236900"/>
              <a:gd name="connsiteY5" fmla="*/ 1073 h 207509"/>
              <a:gd name="connsiteX6" fmla="*/ 111128 w 236900"/>
              <a:gd name="connsiteY6" fmla="*/ 28060 h 207509"/>
              <a:gd name="connsiteX7" fmla="*/ 193678 w 236900"/>
              <a:gd name="connsiteY7" fmla="*/ 7423 h 207509"/>
              <a:gd name="connsiteX8" fmla="*/ 52391 w 236900"/>
              <a:gd name="connsiteY8" fmla="*/ 29648 h 207509"/>
              <a:gd name="connsiteX9" fmla="*/ 98428 w 236900"/>
              <a:gd name="connsiteY9" fmla="*/ 29648 h 207509"/>
              <a:gd name="connsiteX10" fmla="*/ 23816 w 236900"/>
              <a:gd name="connsiteY10" fmla="*/ 47110 h 207509"/>
              <a:gd name="connsiteX11" fmla="*/ 6353 w 236900"/>
              <a:gd name="connsiteY11" fmla="*/ 88385 h 207509"/>
              <a:gd name="connsiteX12" fmla="*/ 15878 w 236900"/>
              <a:gd name="connsiteY12" fmla="*/ 55048 h 207509"/>
              <a:gd name="connsiteX13" fmla="*/ 17466 w 236900"/>
              <a:gd name="connsiteY13" fmla="*/ 207448 h 207509"/>
              <a:gd name="connsiteX14" fmla="*/ 3 w 236900"/>
              <a:gd name="connsiteY14" fmla="*/ 74098 h 207509"/>
              <a:gd name="connsiteX15" fmla="*/ 17466 w 236900"/>
              <a:gd name="connsiteY15" fmla="*/ 147123 h 20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6900" h="207509">
                <a:moveTo>
                  <a:pt x="17466" y="147123"/>
                </a:moveTo>
                <a:cubicBezTo>
                  <a:pt x="29108" y="143683"/>
                  <a:pt x="64297" y="62720"/>
                  <a:pt x="69853" y="53460"/>
                </a:cubicBezTo>
                <a:cubicBezTo>
                  <a:pt x="75409" y="44200"/>
                  <a:pt x="42866" y="93941"/>
                  <a:pt x="50803" y="91560"/>
                </a:cubicBezTo>
                <a:cubicBezTo>
                  <a:pt x="58740" y="89179"/>
                  <a:pt x="115361" y="42348"/>
                  <a:pt x="117478" y="39173"/>
                </a:cubicBezTo>
                <a:cubicBezTo>
                  <a:pt x="119595" y="35998"/>
                  <a:pt x="43659" y="78860"/>
                  <a:pt x="63503" y="72510"/>
                </a:cubicBezTo>
                <a:cubicBezTo>
                  <a:pt x="83347" y="66160"/>
                  <a:pt x="228604" y="8481"/>
                  <a:pt x="236541" y="1073"/>
                </a:cubicBezTo>
                <a:cubicBezTo>
                  <a:pt x="244479" y="-6335"/>
                  <a:pt x="118272" y="27002"/>
                  <a:pt x="111128" y="28060"/>
                </a:cubicBezTo>
                <a:cubicBezTo>
                  <a:pt x="103984" y="29118"/>
                  <a:pt x="203467" y="7158"/>
                  <a:pt x="193678" y="7423"/>
                </a:cubicBezTo>
                <a:cubicBezTo>
                  <a:pt x="183889" y="7688"/>
                  <a:pt x="68266" y="25944"/>
                  <a:pt x="52391" y="29648"/>
                </a:cubicBezTo>
                <a:cubicBezTo>
                  <a:pt x="36516" y="33352"/>
                  <a:pt x="103190" y="26738"/>
                  <a:pt x="98428" y="29648"/>
                </a:cubicBezTo>
                <a:cubicBezTo>
                  <a:pt x="93666" y="32558"/>
                  <a:pt x="39162" y="37321"/>
                  <a:pt x="23816" y="47110"/>
                </a:cubicBezTo>
                <a:cubicBezTo>
                  <a:pt x="8470" y="56899"/>
                  <a:pt x="7676" y="87062"/>
                  <a:pt x="6353" y="88385"/>
                </a:cubicBezTo>
                <a:cubicBezTo>
                  <a:pt x="5030" y="89708"/>
                  <a:pt x="14026" y="35204"/>
                  <a:pt x="15878" y="55048"/>
                </a:cubicBezTo>
                <a:cubicBezTo>
                  <a:pt x="17730" y="74892"/>
                  <a:pt x="20112" y="204273"/>
                  <a:pt x="17466" y="207448"/>
                </a:cubicBezTo>
                <a:cubicBezTo>
                  <a:pt x="14820" y="210623"/>
                  <a:pt x="-261" y="89973"/>
                  <a:pt x="3" y="74098"/>
                </a:cubicBezTo>
                <a:cubicBezTo>
                  <a:pt x="267" y="58223"/>
                  <a:pt x="5824" y="150563"/>
                  <a:pt x="17466" y="1471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E03E4419-BF67-4AE2-B1D4-0D9D5999CDB2}"/>
              </a:ext>
            </a:extLst>
          </p:cNvPr>
          <p:cNvSpPr/>
          <p:nvPr/>
        </p:nvSpPr>
        <p:spPr>
          <a:xfrm>
            <a:off x="1699996" y="4898557"/>
            <a:ext cx="241102" cy="245246"/>
          </a:xfrm>
          <a:custGeom>
            <a:avLst/>
            <a:gdLst>
              <a:gd name="connsiteX0" fmla="*/ 174842 w 241102"/>
              <a:gd name="connsiteY0" fmla="*/ 43331 h 245246"/>
              <a:gd name="connsiteX1" fmla="*/ 58954 w 241102"/>
              <a:gd name="connsiteY1" fmla="*/ 135406 h 245246"/>
              <a:gd name="connsiteX2" fmla="*/ 101817 w 241102"/>
              <a:gd name="connsiteY2" fmla="*/ 84606 h 245246"/>
              <a:gd name="connsiteX3" fmla="*/ 30379 w 241102"/>
              <a:gd name="connsiteY3" fmla="*/ 170331 h 245246"/>
              <a:gd name="connsiteX4" fmla="*/ 46254 w 241102"/>
              <a:gd name="connsiteY4" fmla="*/ 135406 h 245246"/>
              <a:gd name="connsiteX5" fmla="*/ 217 w 241102"/>
              <a:gd name="connsiteY5" fmla="*/ 244943 h 245246"/>
              <a:gd name="connsiteX6" fmla="*/ 68479 w 241102"/>
              <a:gd name="connsiteY6" fmla="*/ 95718 h 245246"/>
              <a:gd name="connsiteX7" fmla="*/ 52604 w 241102"/>
              <a:gd name="connsiteY7" fmla="*/ 119531 h 245246"/>
              <a:gd name="connsiteX8" fmla="*/ 235167 w 241102"/>
              <a:gd name="connsiteY8" fmla="*/ 3643 h 245246"/>
              <a:gd name="connsiteX9" fmla="*/ 174842 w 241102"/>
              <a:gd name="connsiteY9" fmla="*/ 43331 h 24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102" h="245246">
                <a:moveTo>
                  <a:pt x="174842" y="43331"/>
                </a:moveTo>
                <a:cubicBezTo>
                  <a:pt x="145473" y="65292"/>
                  <a:pt x="71125" y="128527"/>
                  <a:pt x="58954" y="135406"/>
                </a:cubicBezTo>
                <a:cubicBezTo>
                  <a:pt x="46783" y="142285"/>
                  <a:pt x="106579" y="78785"/>
                  <a:pt x="101817" y="84606"/>
                </a:cubicBezTo>
                <a:cubicBezTo>
                  <a:pt x="97055" y="90427"/>
                  <a:pt x="39640" y="161864"/>
                  <a:pt x="30379" y="170331"/>
                </a:cubicBezTo>
                <a:cubicBezTo>
                  <a:pt x="21118" y="178798"/>
                  <a:pt x="51281" y="122971"/>
                  <a:pt x="46254" y="135406"/>
                </a:cubicBezTo>
                <a:cubicBezTo>
                  <a:pt x="41227" y="147841"/>
                  <a:pt x="-3487" y="251558"/>
                  <a:pt x="217" y="244943"/>
                </a:cubicBezTo>
                <a:cubicBezTo>
                  <a:pt x="3921" y="238328"/>
                  <a:pt x="59748" y="116620"/>
                  <a:pt x="68479" y="95718"/>
                </a:cubicBezTo>
                <a:cubicBezTo>
                  <a:pt x="77210" y="74816"/>
                  <a:pt x="24823" y="134877"/>
                  <a:pt x="52604" y="119531"/>
                </a:cubicBezTo>
                <a:cubicBezTo>
                  <a:pt x="80385" y="104185"/>
                  <a:pt x="211090" y="18195"/>
                  <a:pt x="235167" y="3643"/>
                </a:cubicBezTo>
                <a:cubicBezTo>
                  <a:pt x="259244" y="-10909"/>
                  <a:pt x="204211" y="21370"/>
                  <a:pt x="174842" y="4333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53834F3C-8FD7-41E2-BFFF-519467EF7066}"/>
              </a:ext>
            </a:extLst>
          </p:cNvPr>
          <p:cNvSpPr/>
          <p:nvPr/>
        </p:nvSpPr>
        <p:spPr>
          <a:xfrm>
            <a:off x="2132005" y="11024969"/>
            <a:ext cx="97588" cy="408230"/>
          </a:xfrm>
          <a:custGeom>
            <a:avLst/>
            <a:gdLst>
              <a:gd name="connsiteX0" fmla="*/ 7945 w 97588"/>
              <a:gd name="connsiteY0" fmla="*/ 219 h 408230"/>
              <a:gd name="connsiteX1" fmla="*/ 19058 w 97588"/>
              <a:gd name="connsiteY1" fmla="*/ 193894 h 408230"/>
              <a:gd name="connsiteX2" fmla="*/ 26995 w 97588"/>
              <a:gd name="connsiteY2" fmla="*/ 147856 h 408230"/>
              <a:gd name="connsiteX3" fmla="*/ 8 w 97588"/>
              <a:gd name="connsiteY3" fmla="*/ 327244 h 408230"/>
              <a:gd name="connsiteX4" fmla="*/ 30170 w 97588"/>
              <a:gd name="connsiteY4" fmla="*/ 258981 h 408230"/>
              <a:gd name="connsiteX5" fmla="*/ 44458 w 97588"/>
              <a:gd name="connsiteY5" fmla="*/ 322481 h 408230"/>
              <a:gd name="connsiteX6" fmla="*/ 96845 w 97588"/>
              <a:gd name="connsiteY6" fmla="*/ 408206 h 408230"/>
              <a:gd name="connsiteX7" fmla="*/ 73033 w 97588"/>
              <a:gd name="connsiteY7" fmla="*/ 330419 h 408230"/>
              <a:gd name="connsiteX8" fmla="*/ 41283 w 97588"/>
              <a:gd name="connsiteY8" fmla="*/ 243106 h 408230"/>
              <a:gd name="connsiteX9" fmla="*/ 26995 w 97588"/>
              <a:gd name="connsiteY9" fmla="*/ 274856 h 408230"/>
              <a:gd name="connsiteX10" fmla="*/ 33345 w 97588"/>
              <a:gd name="connsiteY10" fmla="*/ 208181 h 408230"/>
              <a:gd name="connsiteX11" fmla="*/ 46045 w 97588"/>
              <a:gd name="connsiteY11" fmla="*/ 155794 h 408230"/>
              <a:gd name="connsiteX12" fmla="*/ 7945 w 97588"/>
              <a:gd name="connsiteY12" fmla="*/ 219 h 40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588" h="408230">
                <a:moveTo>
                  <a:pt x="7945" y="219"/>
                </a:moveTo>
                <a:cubicBezTo>
                  <a:pt x="3447" y="6569"/>
                  <a:pt x="15883" y="169288"/>
                  <a:pt x="19058" y="193894"/>
                </a:cubicBezTo>
                <a:cubicBezTo>
                  <a:pt x="22233" y="218500"/>
                  <a:pt x="30170" y="125631"/>
                  <a:pt x="26995" y="147856"/>
                </a:cubicBezTo>
                <a:cubicBezTo>
                  <a:pt x="23820" y="170081"/>
                  <a:pt x="-521" y="308723"/>
                  <a:pt x="8" y="327244"/>
                </a:cubicBezTo>
                <a:cubicBezTo>
                  <a:pt x="537" y="345765"/>
                  <a:pt x="22762" y="259775"/>
                  <a:pt x="30170" y="258981"/>
                </a:cubicBezTo>
                <a:cubicBezTo>
                  <a:pt x="37578" y="258187"/>
                  <a:pt x="33346" y="297610"/>
                  <a:pt x="44458" y="322481"/>
                </a:cubicBezTo>
                <a:cubicBezTo>
                  <a:pt x="55570" y="347352"/>
                  <a:pt x="92083" y="406883"/>
                  <a:pt x="96845" y="408206"/>
                </a:cubicBezTo>
                <a:cubicBezTo>
                  <a:pt x="101607" y="409529"/>
                  <a:pt x="82293" y="357936"/>
                  <a:pt x="73033" y="330419"/>
                </a:cubicBezTo>
                <a:cubicBezTo>
                  <a:pt x="63773" y="302902"/>
                  <a:pt x="48956" y="252366"/>
                  <a:pt x="41283" y="243106"/>
                </a:cubicBezTo>
                <a:cubicBezTo>
                  <a:pt x="33610" y="233846"/>
                  <a:pt x="28318" y="280677"/>
                  <a:pt x="26995" y="274856"/>
                </a:cubicBezTo>
                <a:cubicBezTo>
                  <a:pt x="25672" y="269035"/>
                  <a:pt x="30170" y="228025"/>
                  <a:pt x="33345" y="208181"/>
                </a:cubicBezTo>
                <a:cubicBezTo>
                  <a:pt x="36520" y="188337"/>
                  <a:pt x="49220" y="184104"/>
                  <a:pt x="46045" y="155794"/>
                </a:cubicBezTo>
                <a:cubicBezTo>
                  <a:pt x="42870" y="127484"/>
                  <a:pt x="12443" y="-6131"/>
                  <a:pt x="7945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549545E2-D5E5-4A0F-A126-F9B1F99C1AC9}"/>
              </a:ext>
            </a:extLst>
          </p:cNvPr>
          <p:cNvSpPr/>
          <p:nvPr/>
        </p:nvSpPr>
        <p:spPr>
          <a:xfrm>
            <a:off x="2588880" y="11347081"/>
            <a:ext cx="278250" cy="84512"/>
          </a:xfrm>
          <a:custGeom>
            <a:avLst/>
            <a:gdLst>
              <a:gd name="connsiteX0" fmla="*/ 278145 w 278250"/>
              <a:gd name="connsiteY0" fmla="*/ 17832 h 84512"/>
              <a:gd name="connsiteX1" fmla="*/ 98758 w 278250"/>
              <a:gd name="connsiteY1" fmla="*/ 14657 h 84512"/>
              <a:gd name="connsiteX2" fmla="*/ 333 w 278250"/>
              <a:gd name="connsiteY2" fmla="*/ 44819 h 84512"/>
              <a:gd name="connsiteX3" fmla="*/ 68595 w 278250"/>
              <a:gd name="connsiteY3" fmla="*/ 41644 h 84512"/>
              <a:gd name="connsiteX4" fmla="*/ 120983 w 278250"/>
              <a:gd name="connsiteY4" fmla="*/ 84507 h 84512"/>
              <a:gd name="connsiteX5" fmla="*/ 151145 w 278250"/>
              <a:gd name="connsiteY5" fmla="*/ 38469 h 84512"/>
              <a:gd name="connsiteX6" fmla="*/ 127333 w 278250"/>
              <a:gd name="connsiteY6" fmla="*/ 63869 h 84512"/>
              <a:gd name="connsiteX7" fmla="*/ 101933 w 278250"/>
              <a:gd name="connsiteY7" fmla="*/ 40057 h 84512"/>
              <a:gd name="connsiteX8" fmla="*/ 49545 w 278250"/>
              <a:gd name="connsiteY8" fmla="*/ 27357 h 84512"/>
              <a:gd name="connsiteX9" fmla="*/ 124158 w 278250"/>
              <a:gd name="connsiteY9" fmla="*/ 369 h 84512"/>
              <a:gd name="connsiteX10" fmla="*/ 278145 w 278250"/>
              <a:gd name="connsiteY10" fmla="*/ 17832 h 8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250" h="84512">
                <a:moveTo>
                  <a:pt x="278145" y="17832"/>
                </a:moveTo>
                <a:cubicBezTo>
                  <a:pt x="273912" y="20213"/>
                  <a:pt x="145060" y="10159"/>
                  <a:pt x="98758" y="14657"/>
                </a:cubicBezTo>
                <a:cubicBezTo>
                  <a:pt x="52456" y="19155"/>
                  <a:pt x="5360" y="40321"/>
                  <a:pt x="333" y="44819"/>
                </a:cubicBezTo>
                <a:cubicBezTo>
                  <a:pt x="-4694" y="49317"/>
                  <a:pt x="48487" y="35029"/>
                  <a:pt x="68595" y="41644"/>
                </a:cubicBezTo>
                <a:cubicBezTo>
                  <a:pt x="88703" y="48259"/>
                  <a:pt x="107225" y="85036"/>
                  <a:pt x="120983" y="84507"/>
                </a:cubicBezTo>
                <a:cubicBezTo>
                  <a:pt x="134741" y="83978"/>
                  <a:pt x="150087" y="41908"/>
                  <a:pt x="151145" y="38469"/>
                </a:cubicBezTo>
                <a:cubicBezTo>
                  <a:pt x="152203" y="35030"/>
                  <a:pt x="135535" y="63604"/>
                  <a:pt x="127333" y="63869"/>
                </a:cubicBezTo>
                <a:cubicBezTo>
                  <a:pt x="119131" y="64134"/>
                  <a:pt x="114897" y="46142"/>
                  <a:pt x="101933" y="40057"/>
                </a:cubicBezTo>
                <a:cubicBezTo>
                  <a:pt x="88969" y="33972"/>
                  <a:pt x="45841" y="33972"/>
                  <a:pt x="49545" y="27357"/>
                </a:cubicBezTo>
                <a:cubicBezTo>
                  <a:pt x="53249" y="20742"/>
                  <a:pt x="90291" y="3544"/>
                  <a:pt x="124158" y="369"/>
                </a:cubicBezTo>
                <a:cubicBezTo>
                  <a:pt x="158025" y="-2806"/>
                  <a:pt x="282378" y="15451"/>
                  <a:pt x="278145" y="17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62CB7A2E-339F-4C50-894F-7042DEDA5AB5}"/>
              </a:ext>
            </a:extLst>
          </p:cNvPr>
          <p:cNvSpPr/>
          <p:nvPr/>
        </p:nvSpPr>
        <p:spPr>
          <a:xfrm>
            <a:off x="2195026" y="11256803"/>
            <a:ext cx="40295" cy="128181"/>
          </a:xfrm>
          <a:custGeom>
            <a:avLst/>
            <a:gdLst>
              <a:gd name="connsiteX0" fmla="*/ 17949 w 40295"/>
              <a:gd name="connsiteY0" fmla="*/ 160 h 128181"/>
              <a:gd name="connsiteX1" fmla="*/ 487 w 40295"/>
              <a:gd name="connsiteY1" fmla="*/ 55722 h 128181"/>
              <a:gd name="connsiteX2" fmla="*/ 40174 w 40295"/>
              <a:gd name="connsiteY2" fmla="*/ 127160 h 128181"/>
              <a:gd name="connsiteX3" fmla="*/ 13187 w 40295"/>
              <a:gd name="connsiteY3" fmla="*/ 98585 h 128181"/>
              <a:gd name="connsiteX4" fmla="*/ 22712 w 40295"/>
              <a:gd name="connsiteY4" fmla="*/ 108110 h 128181"/>
              <a:gd name="connsiteX5" fmla="*/ 16362 w 40295"/>
              <a:gd name="connsiteY5" fmla="*/ 73185 h 128181"/>
              <a:gd name="connsiteX6" fmla="*/ 17949 w 40295"/>
              <a:gd name="connsiteY6" fmla="*/ 160 h 12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95" h="128181">
                <a:moveTo>
                  <a:pt x="17949" y="160"/>
                </a:moveTo>
                <a:cubicBezTo>
                  <a:pt x="15303" y="-2750"/>
                  <a:pt x="-3217" y="34555"/>
                  <a:pt x="487" y="55722"/>
                </a:cubicBezTo>
                <a:cubicBezTo>
                  <a:pt x="4191" y="76889"/>
                  <a:pt x="38057" y="120016"/>
                  <a:pt x="40174" y="127160"/>
                </a:cubicBezTo>
                <a:cubicBezTo>
                  <a:pt x="42291" y="134304"/>
                  <a:pt x="16097" y="101760"/>
                  <a:pt x="13187" y="98585"/>
                </a:cubicBezTo>
                <a:cubicBezTo>
                  <a:pt x="10277" y="95410"/>
                  <a:pt x="22183" y="112343"/>
                  <a:pt x="22712" y="108110"/>
                </a:cubicBezTo>
                <a:cubicBezTo>
                  <a:pt x="23241" y="103877"/>
                  <a:pt x="18743" y="86943"/>
                  <a:pt x="16362" y="73185"/>
                </a:cubicBezTo>
                <a:cubicBezTo>
                  <a:pt x="13981" y="59427"/>
                  <a:pt x="20595" y="3070"/>
                  <a:pt x="17949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BD5B16A9-8CF1-4EFC-BAC8-A2236C656CAC}"/>
              </a:ext>
            </a:extLst>
          </p:cNvPr>
          <p:cNvSpPr/>
          <p:nvPr/>
        </p:nvSpPr>
        <p:spPr>
          <a:xfrm>
            <a:off x="2212779" y="11293299"/>
            <a:ext cx="293410" cy="55848"/>
          </a:xfrm>
          <a:custGeom>
            <a:avLst/>
            <a:gdLst>
              <a:gd name="connsiteX0" fmla="*/ 196 w 293410"/>
              <a:gd name="connsiteY0" fmla="*/ 55739 h 55848"/>
              <a:gd name="connsiteX1" fmla="*/ 81159 w 293410"/>
              <a:gd name="connsiteY1" fmla="*/ 16051 h 55848"/>
              <a:gd name="connsiteX2" fmla="*/ 290709 w 293410"/>
              <a:gd name="connsiteY2" fmla="*/ 25576 h 55848"/>
              <a:gd name="connsiteX3" fmla="*/ 198634 w 293410"/>
              <a:gd name="connsiteY3" fmla="*/ 1764 h 55848"/>
              <a:gd name="connsiteX4" fmla="*/ 176409 w 293410"/>
              <a:gd name="connsiteY4" fmla="*/ 1764 h 55848"/>
              <a:gd name="connsiteX5" fmla="*/ 100209 w 293410"/>
              <a:gd name="connsiteY5" fmla="*/ 1764 h 55848"/>
              <a:gd name="connsiteX6" fmla="*/ 196 w 293410"/>
              <a:gd name="connsiteY6" fmla="*/ 55739 h 5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410" h="55848">
                <a:moveTo>
                  <a:pt x="196" y="55739"/>
                </a:moveTo>
                <a:cubicBezTo>
                  <a:pt x="-2979" y="58120"/>
                  <a:pt x="32740" y="21078"/>
                  <a:pt x="81159" y="16051"/>
                </a:cubicBezTo>
                <a:cubicBezTo>
                  <a:pt x="129578" y="11024"/>
                  <a:pt x="271130" y="27957"/>
                  <a:pt x="290709" y="25576"/>
                </a:cubicBezTo>
                <a:cubicBezTo>
                  <a:pt x="310288" y="23195"/>
                  <a:pt x="217684" y="5733"/>
                  <a:pt x="198634" y="1764"/>
                </a:cubicBezTo>
                <a:cubicBezTo>
                  <a:pt x="179584" y="-2205"/>
                  <a:pt x="176409" y="1764"/>
                  <a:pt x="176409" y="1764"/>
                </a:cubicBezTo>
                <a:cubicBezTo>
                  <a:pt x="160005" y="1764"/>
                  <a:pt x="125344" y="-1940"/>
                  <a:pt x="100209" y="1764"/>
                </a:cubicBezTo>
                <a:cubicBezTo>
                  <a:pt x="75074" y="5468"/>
                  <a:pt x="3371" y="53358"/>
                  <a:pt x="196" y="55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45024290-0003-4855-B58F-1FE70F9CF5BA}"/>
              </a:ext>
            </a:extLst>
          </p:cNvPr>
          <p:cNvSpPr/>
          <p:nvPr/>
        </p:nvSpPr>
        <p:spPr>
          <a:xfrm>
            <a:off x="2387594" y="11318749"/>
            <a:ext cx="151048" cy="38391"/>
          </a:xfrm>
          <a:custGeom>
            <a:avLst/>
            <a:gdLst>
              <a:gd name="connsiteX0" fmla="*/ 6 w 151048"/>
              <a:gd name="connsiteY0" fmla="*/ 126 h 38391"/>
              <a:gd name="connsiteX1" fmla="*/ 85731 w 151048"/>
              <a:gd name="connsiteY1" fmla="*/ 38226 h 38391"/>
              <a:gd name="connsiteX2" fmla="*/ 150819 w 151048"/>
              <a:gd name="connsiteY2" fmla="*/ 14414 h 38391"/>
              <a:gd name="connsiteX3" fmla="*/ 106369 w 151048"/>
              <a:gd name="connsiteY3" fmla="*/ 25526 h 38391"/>
              <a:gd name="connsiteX4" fmla="*/ 80969 w 151048"/>
              <a:gd name="connsiteY4" fmla="*/ 25526 h 38391"/>
              <a:gd name="connsiteX5" fmla="*/ 6 w 151048"/>
              <a:gd name="connsiteY5" fmla="*/ 126 h 3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048" h="38391">
                <a:moveTo>
                  <a:pt x="6" y="126"/>
                </a:moveTo>
                <a:cubicBezTo>
                  <a:pt x="800" y="2243"/>
                  <a:pt x="60595" y="35845"/>
                  <a:pt x="85731" y="38226"/>
                </a:cubicBezTo>
                <a:cubicBezTo>
                  <a:pt x="110867" y="40607"/>
                  <a:pt x="147379" y="16531"/>
                  <a:pt x="150819" y="14414"/>
                </a:cubicBezTo>
                <a:cubicBezTo>
                  <a:pt x="154259" y="12297"/>
                  <a:pt x="118011" y="23674"/>
                  <a:pt x="106369" y="25526"/>
                </a:cubicBezTo>
                <a:cubicBezTo>
                  <a:pt x="94727" y="27378"/>
                  <a:pt x="94727" y="27907"/>
                  <a:pt x="80969" y="25526"/>
                </a:cubicBezTo>
                <a:cubicBezTo>
                  <a:pt x="67211" y="23145"/>
                  <a:pt x="-788" y="-1991"/>
                  <a:pt x="6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A8A5EE70-0A3C-42DE-9539-9E5CF03D5372}"/>
              </a:ext>
            </a:extLst>
          </p:cNvPr>
          <p:cNvSpPr/>
          <p:nvPr/>
        </p:nvSpPr>
        <p:spPr>
          <a:xfrm>
            <a:off x="2189163" y="11244263"/>
            <a:ext cx="352562" cy="66788"/>
          </a:xfrm>
          <a:custGeom>
            <a:avLst/>
            <a:gdLst>
              <a:gd name="connsiteX0" fmla="*/ 0 w 352562"/>
              <a:gd name="connsiteY0" fmla="*/ 0 h 66788"/>
              <a:gd name="connsiteX1" fmla="*/ 79375 w 352562"/>
              <a:gd name="connsiteY1" fmla="*/ 4762 h 66788"/>
              <a:gd name="connsiteX2" fmla="*/ 180975 w 352562"/>
              <a:gd name="connsiteY2" fmla="*/ 4762 h 66788"/>
              <a:gd name="connsiteX3" fmla="*/ 344487 w 352562"/>
              <a:gd name="connsiteY3" fmla="*/ 14287 h 66788"/>
              <a:gd name="connsiteX4" fmla="*/ 327025 w 352562"/>
              <a:gd name="connsiteY4" fmla="*/ 14287 h 66788"/>
              <a:gd name="connsiteX5" fmla="*/ 322262 w 352562"/>
              <a:gd name="connsiteY5" fmla="*/ 39687 h 66788"/>
              <a:gd name="connsiteX6" fmla="*/ 328612 w 352562"/>
              <a:gd name="connsiteY6" fmla="*/ 66675 h 66788"/>
              <a:gd name="connsiteX7" fmla="*/ 266700 w 352562"/>
              <a:gd name="connsiteY7" fmla="*/ 49212 h 66788"/>
              <a:gd name="connsiteX8" fmla="*/ 147637 w 352562"/>
              <a:gd name="connsiteY8" fmla="*/ 46037 h 66788"/>
              <a:gd name="connsiteX9" fmla="*/ 82550 w 352562"/>
              <a:gd name="connsiteY9" fmla="*/ 57150 h 66788"/>
              <a:gd name="connsiteX10" fmla="*/ 60325 w 352562"/>
              <a:gd name="connsiteY10" fmla="*/ 53975 h 66788"/>
              <a:gd name="connsiteX11" fmla="*/ 23812 w 352562"/>
              <a:gd name="connsiteY11" fmla="*/ 65087 h 66788"/>
              <a:gd name="connsiteX12" fmla="*/ 76200 w 352562"/>
              <a:gd name="connsiteY12" fmla="*/ 39687 h 66788"/>
              <a:gd name="connsiteX13" fmla="*/ 55562 w 352562"/>
              <a:gd name="connsiteY13" fmla="*/ 20637 h 66788"/>
              <a:gd name="connsiteX14" fmla="*/ 87312 w 352562"/>
              <a:gd name="connsiteY14" fmla="*/ 34925 h 66788"/>
              <a:gd name="connsiteX15" fmla="*/ 239712 w 352562"/>
              <a:gd name="connsiteY15" fmla="*/ 36512 h 66788"/>
              <a:gd name="connsiteX16" fmla="*/ 303212 w 352562"/>
              <a:gd name="connsiteY16" fmla="*/ 41275 h 66788"/>
              <a:gd name="connsiteX17" fmla="*/ 295275 w 352562"/>
              <a:gd name="connsiteY17" fmla="*/ 17462 h 66788"/>
              <a:gd name="connsiteX18" fmla="*/ 263525 w 352562"/>
              <a:gd name="connsiteY18" fmla="*/ 17462 h 66788"/>
              <a:gd name="connsiteX19" fmla="*/ 0 w 352562"/>
              <a:gd name="connsiteY19" fmla="*/ 0 h 6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2562" h="66788">
                <a:moveTo>
                  <a:pt x="0" y="0"/>
                </a:moveTo>
                <a:cubicBezTo>
                  <a:pt x="24606" y="1984"/>
                  <a:pt x="49213" y="3968"/>
                  <a:pt x="79375" y="4762"/>
                </a:cubicBezTo>
                <a:cubicBezTo>
                  <a:pt x="109537" y="5556"/>
                  <a:pt x="136790" y="3175"/>
                  <a:pt x="180975" y="4762"/>
                </a:cubicBezTo>
                <a:cubicBezTo>
                  <a:pt x="225160" y="6349"/>
                  <a:pt x="320145" y="12700"/>
                  <a:pt x="344487" y="14287"/>
                </a:cubicBezTo>
                <a:cubicBezTo>
                  <a:pt x="368829" y="15875"/>
                  <a:pt x="330729" y="10054"/>
                  <a:pt x="327025" y="14287"/>
                </a:cubicBezTo>
                <a:cubicBezTo>
                  <a:pt x="323321" y="18520"/>
                  <a:pt x="321998" y="30956"/>
                  <a:pt x="322262" y="39687"/>
                </a:cubicBezTo>
                <a:cubicBezTo>
                  <a:pt x="322527" y="48418"/>
                  <a:pt x="337872" y="65088"/>
                  <a:pt x="328612" y="66675"/>
                </a:cubicBezTo>
                <a:cubicBezTo>
                  <a:pt x="319352" y="68263"/>
                  <a:pt x="296862" y="52652"/>
                  <a:pt x="266700" y="49212"/>
                </a:cubicBezTo>
                <a:cubicBezTo>
                  <a:pt x="236538" y="45772"/>
                  <a:pt x="178329" y="44714"/>
                  <a:pt x="147637" y="46037"/>
                </a:cubicBezTo>
                <a:cubicBezTo>
                  <a:pt x="116945" y="47360"/>
                  <a:pt x="97102" y="55827"/>
                  <a:pt x="82550" y="57150"/>
                </a:cubicBezTo>
                <a:cubicBezTo>
                  <a:pt x="67998" y="58473"/>
                  <a:pt x="70115" y="52652"/>
                  <a:pt x="60325" y="53975"/>
                </a:cubicBezTo>
                <a:cubicBezTo>
                  <a:pt x="50535" y="55298"/>
                  <a:pt x="21166" y="67468"/>
                  <a:pt x="23812" y="65087"/>
                </a:cubicBezTo>
                <a:cubicBezTo>
                  <a:pt x="26458" y="62706"/>
                  <a:pt x="70908" y="47095"/>
                  <a:pt x="76200" y="39687"/>
                </a:cubicBezTo>
                <a:cubicBezTo>
                  <a:pt x="81492" y="32279"/>
                  <a:pt x="53710" y="21431"/>
                  <a:pt x="55562" y="20637"/>
                </a:cubicBezTo>
                <a:cubicBezTo>
                  <a:pt x="57414" y="19843"/>
                  <a:pt x="56620" y="32279"/>
                  <a:pt x="87312" y="34925"/>
                </a:cubicBezTo>
                <a:cubicBezTo>
                  <a:pt x="118004" y="37571"/>
                  <a:pt x="203729" y="35454"/>
                  <a:pt x="239712" y="36512"/>
                </a:cubicBezTo>
                <a:cubicBezTo>
                  <a:pt x="275695" y="37570"/>
                  <a:pt x="293952" y="44450"/>
                  <a:pt x="303212" y="41275"/>
                </a:cubicBezTo>
                <a:cubicBezTo>
                  <a:pt x="312472" y="38100"/>
                  <a:pt x="301890" y="21431"/>
                  <a:pt x="295275" y="17462"/>
                </a:cubicBezTo>
                <a:cubicBezTo>
                  <a:pt x="288661" y="13493"/>
                  <a:pt x="263525" y="17462"/>
                  <a:pt x="263525" y="1746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5AB46245-9155-4B70-86F6-0B84C1091F55}"/>
              </a:ext>
            </a:extLst>
          </p:cNvPr>
          <p:cNvSpPr/>
          <p:nvPr/>
        </p:nvSpPr>
        <p:spPr>
          <a:xfrm>
            <a:off x="2506576" y="11288700"/>
            <a:ext cx="92557" cy="136540"/>
          </a:xfrm>
          <a:custGeom>
            <a:avLst/>
            <a:gdLst>
              <a:gd name="connsiteX0" fmla="*/ 39774 w 92557"/>
              <a:gd name="connsiteY0" fmla="*/ 13 h 136540"/>
              <a:gd name="connsiteX1" fmla="*/ 25487 w 92557"/>
              <a:gd name="connsiteY1" fmla="*/ 77800 h 136540"/>
              <a:gd name="connsiteX2" fmla="*/ 87 w 92557"/>
              <a:gd name="connsiteY2" fmla="*/ 106375 h 136540"/>
              <a:gd name="connsiteX3" fmla="*/ 35012 w 92557"/>
              <a:gd name="connsiteY3" fmla="*/ 111138 h 136540"/>
              <a:gd name="connsiteX4" fmla="*/ 92162 w 92557"/>
              <a:gd name="connsiteY4" fmla="*/ 136538 h 136540"/>
              <a:gd name="connsiteX5" fmla="*/ 58824 w 92557"/>
              <a:gd name="connsiteY5" fmla="*/ 109550 h 136540"/>
              <a:gd name="connsiteX6" fmla="*/ 30249 w 92557"/>
              <a:gd name="connsiteY6" fmla="*/ 101613 h 136540"/>
              <a:gd name="connsiteX7" fmla="*/ 30249 w 92557"/>
              <a:gd name="connsiteY7" fmla="*/ 84150 h 136540"/>
              <a:gd name="connsiteX8" fmla="*/ 39774 w 92557"/>
              <a:gd name="connsiteY8" fmla="*/ 13 h 13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557" h="136540">
                <a:moveTo>
                  <a:pt x="39774" y="13"/>
                </a:moveTo>
                <a:cubicBezTo>
                  <a:pt x="38980" y="-1045"/>
                  <a:pt x="32101" y="60073"/>
                  <a:pt x="25487" y="77800"/>
                </a:cubicBezTo>
                <a:cubicBezTo>
                  <a:pt x="18872" y="95527"/>
                  <a:pt x="-1500" y="100819"/>
                  <a:pt x="87" y="106375"/>
                </a:cubicBezTo>
                <a:cubicBezTo>
                  <a:pt x="1674" y="111931"/>
                  <a:pt x="19666" y="106111"/>
                  <a:pt x="35012" y="111138"/>
                </a:cubicBezTo>
                <a:cubicBezTo>
                  <a:pt x="50358" y="116165"/>
                  <a:pt x="88193" y="136803"/>
                  <a:pt x="92162" y="136538"/>
                </a:cubicBezTo>
                <a:cubicBezTo>
                  <a:pt x="96131" y="136273"/>
                  <a:pt x="69143" y="115371"/>
                  <a:pt x="58824" y="109550"/>
                </a:cubicBezTo>
                <a:cubicBezTo>
                  <a:pt x="48505" y="103729"/>
                  <a:pt x="35011" y="105846"/>
                  <a:pt x="30249" y="101613"/>
                </a:cubicBezTo>
                <a:cubicBezTo>
                  <a:pt x="25487" y="97380"/>
                  <a:pt x="28132" y="96056"/>
                  <a:pt x="30249" y="84150"/>
                </a:cubicBezTo>
                <a:cubicBezTo>
                  <a:pt x="32366" y="72244"/>
                  <a:pt x="40568" y="1071"/>
                  <a:pt x="3977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5C3B7BA5-8AFC-4364-9A1E-88F908F9938A}"/>
              </a:ext>
            </a:extLst>
          </p:cNvPr>
          <p:cNvSpPr/>
          <p:nvPr/>
        </p:nvSpPr>
        <p:spPr>
          <a:xfrm>
            <a:off x="2533530" y="11256960"/>
            <a:ext cx="67324" cy="167532"/>
          </a:xfrm>
          <a:custGeom>
            <a:avLst/>
            <a:gdLst>
              <a:gd name="connsiteX0" fmla="*/ 120 w 67324"/>
              <a:gd name="connsiteY0" fmla="*/ 3 h 167532"/>
              <a:gd name="connsiteX1" fmla="*/ 47745 w 67324"/>
              <a:gd name="connsiteY1" fmla="*/ 87315 h 167532"/>
              <a:gd name="connsiteX2" fmla="*/ 50920 w 67324"/>
              <a:gd name="connsiteY2" fmla="*/ 128590 h 167532"/>
              <a:gd name="connsiteX3" fmla="*/ 62033 w 67324"/>
              <a:gd name="connsiteY3" fmla="*/ 166690 h 167532"/>
              <a:gd name="connsiteX4" fmla="*/ 63620 w 67324"/>
              <a:gd name="connsiteY4" fmla="*/ 90490 h 167532"/>
              <a:gd name="connsiteX5" fmla="*/ 120 w 67324"/>
              <a:gd name="connsiteY5" fmla="*/ 3 h 1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24" h="167532">
                <a:moveTo>
                  <a:pt x="120" y="3"/>
                </a:moveTo>
                <a:cubicBezTo>
                  <a:pt x="-2526" y="-526"/>
                  <a:pt x="39278" y="65884"/>
                  <a:pt x="47745" y="87315"/>
                </a:cubicBezTo>
                <a:cubicBezTo>
                  <a:pt x="56212" y="108746"/>
                  <a:pt x="48539" y="115361"/>
                  <a:pt x="50920" y="128590"/>
                </a:cubicBezTo>
                <a:cubicBezTo>
                  <a:pt x="53301" y="141819"/>
                  <a:pt x="59916" y="173040"/>
                  <a:pt x="62033" y="166690"/>
                </a:cubicBezTo>
                <a:cubicBezTo>
                  <a:pt x="64150" y="160340"/>
                  <a:pt x="71822" y="116419"/>
                  <a:pt x="63620" y="90490"/>
                </a:cubicBezTo>
                <a:cubicBezTo>
                  <a:pt x="55418" y="64561"/>
                  <a:pt x="2766" y="532"/>
                  <a:pt x="12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93B56219-B09D-4C59-AEC6-B493AC00B3CA}"/>
              </a:ext>
            </a:extLst>
          </p:cNvPr>
          <p:cNvSpPr/>
          <p:nvPr/>
        </p:nvSpPr>
        <p:spPr>
          <a:xfrm>
            <a:off x="2532044" y="11280772"/>
            <a:ext cx="34307" cy="106379"/>
          </a:xfrm>
          <a:custGeom>
            <a:avLst/>
            <a:gdLst>
              <a:gd name="connsiteX0" fmla="*/ 19 w 34307"/>
              <a:gd name="connsiteY0" fmla="*/ 3 h 106379"/>
              <a:gd name="connsiteX1" fmla="*/ 31769 w 34307"/>
              <a:gd name="connsiteY1" fmla="*/ 74616 h 106379"/>
              <a:gd name="connsiteX2" fmla="*/ 31769 w 34307"/>
              <a:gd name="connsiteY2" fmla="*/ 106366 h 106379"/>
              <a:gd name="connsiteX3" fmla="*/ 27006 w 34307"/>
              <a:gd name="connsiteY3" fmla="*/ 71441 h 106379"/>
              <a:gd name="connsiteX4" fmla="*/ 19 w 34307"/>
              <a:gd name="connsiteY4" fmla="*/ 3 h 10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07" h="106379">
                <a:moveTo>
                  <a:pt x="19" y="3"/>
                </a:moveTo>
                <a:cubicBezTo>
                  <a:pt x="813" y="532"/>
                  <a:pt x="26477" y="56889"/>
                  <a:pt x="31769" y="74616"/>
                </a:cubicBezTo>
                <a:cubicBezTo>
                  <a:pt x="37061" y="92343"/>
                  <a:pt x="32563" y="106895"/>
                  <a:pt x="31769" y="106366"/>
                </a:cubicBezTo>
                <a:cubicBezTo>
                  <a:pt x="30975" y="105837"/>
                  <a:pt x="31504" y="84670"/>
                  <a:pt x="27006" y="71441"/>
                </a:cubicBezTo>
                <a:cubicBezTo>
                  <a:pt x="22508" y="58212"/>
                  <a:pt x="-775" y="-526"/>
                  <a:pt x="1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CC6FBEFC-23C0-437B-94B5-7364342E8EA3}"/>
              </a:ext>
            </a:extLst>
          </p:cNvPr>
          <p:cNvSpPr/>
          <p:nvPr/>
        </p:nvSpPr>
        <p:spPr>
          <a:xfrm>
            <a:off x="2226348" y="11125175"/>
            <a:ext cx="88494" cy="73075"/>
          </a:xfrm>
          <a:custGeom>
            <a:avLst/>
            <a:gdLst>
              <a:gd name="connsiteX0" fmla="*/ 32665 w 88494"/>
              <a:gd name="connsiteY0" fmla="*/ 25 h 73075"/>
              <a:gd name="connsiteX1" fmla="*/ 915 w 88494"/>
              <a:gd name="connsiteY1" fmla="*/ 65113 h 73075"/>
              <a:gd name="connsiteX2" fmla="*/ 67590 w 88494"/>
              <a:gd name="connsiteY2" fmla="*/ 54000 h 73075"/>
              <a:gd name="connsiteX3" fmla="*/ 77115 w 88494"/>
              <a:gd name="connsiteY3" fmla="*/ 73050 h 73075"/>
              <a:gd name="connsiteX4" fmla="*/ 86640 w 88494"/>
              <a:gd name="connsiteY4" fmla="*/ 57175 h 73075"/>
              <a:gd name="connsiteX5" fmla="*/ 32665 w 88494"/>
              <a:gd name="connsiteY5" fmla="*/ 25 h 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94" h="73075">
                <a:moveTo>
                  <a:pt x="32665" y="25"/>
                </a:moveTo>
                <a:cubicBezTo>
                  <a:pt x="18378" y="1348"/>
                  <a:pt x="-4906" y="56117"/>
                  <a:pt x="915" y="65113"/>
                </a:cubicBezTo>
                <a:cubicBezTo>
                  <a:pt x="6736" y="74109"/>
                  <a:pt x="54890" y="52677"/>
                  <a:pt x="67590" y="54000"/>
                </a:cubicBezTo>
                <a:cubicBezTo>
                  <a:pt x="80290" y="55323"/>
                  <a:pt x="73940" y="72521"/>
                  <a:pt x="77115" y="73050"/>
                </a:cubicBezTo>
                <a:cubicBezTo>
                  <a:pt x="80290" y="73579"/>
                  <a:pt x="93255" y="65642"/>
                  <a:pt x="86640" y="57175"/>
                </a:cubicBezTo>
                <a:cubicBezTo>
                  <a:pt x="80025" y="48708"/>
                  <a:pt x="46952" y="-1298"/>
                  <a:pt x="3266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3586A625-B6F1-4082-AEB9-EDB84DA8CEF0}"/>
              </a:ext>
            </a:extLst>
          </p:cNvPr>
          <p:cNvSpPr/>
          <p:nvPr/>
        </p:nvSpPr>
        <p:spPr>
          <a:xfrm>
            <a:off x="2173278" y="11104171"/>
            <a:ext cx="168285" cy="95642"/>
          </a:xfrm>
          <a:custGeom>
            <a:avLst/>
            <a:gdLst>
              <a:gd name="connsiteX0" fmla="*/ 10 w 168285"/>
              <a:gd name="connsiteY0" fmla="*/ 8329 h 95642"/>
              <a:gd name="connsiteX1" fmla="*/ 76210 w 168285"/>
              <a:gd name="connsiteY1" fmla="*/ 6742 h 95642"/>
              <a:gd name="connsiteX2" fmla="*/ 79385 w 168285"/>
              <a:gd name="connsiteY2" fmla="*/ 1979 h 95642"/>
              <a:gd name="connsiteX3" fmla="*/ 146060 w 168285"/>
              <a:gd name="connsiteY3" fmla="*/ 43254 h 95642"/>
              <a:gd name="connsiteX4" fmla="*/ 163522 w 168285"/>
              <a:gd name="connsiteY4" fmla="*/ 59129 h 95642"/>
              <a:gd name="connsiteX5" fmla="*/ 130185 w 168285"/>
              <a:gd name="connsiteY5" fmla="*/ 95642 h 95642"/>
              <a:gd name="connsiteX6" fmla="*/ 168285 w 168285"/>
              <a:gd name="connsiteY6" fmla="*/ 59129 h 95642"/>
              <a:gd name="connsiteX7" fmla="*/ 130185 w 168285"/>
              <a:gd name="connsiteY7" fmla="*/ 44842 h 95642"/>
              <a:gd name="connsiteX8" fmla="*/ 82560 w 168285"/>
              <a:gd name="connsiteY8" fmla="*/ 21029 h 95642"/>
              <a:gd name="connsiteX9" fmla="*/ 10 w 168285"/>
              <a:gd name="connsiteY9" fmla="*/ 8329 h 9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285" h="95642">
                <a:moveTo>
                  <a:pt x="10" y="8329"/>
                </a:moveTo>
                <a:cubicBezTo>
                  <a:pt x="-1048" y="5948"/>
                  <a:pt x="76210" y="6742"/>
                  <a:pt x="76210" y="6742"/>
                </a:cubicBezTo>
                <a:cubicBezTo>
                  <a:pt x="89439" y="5684"/>
                  <a:pt x="67743" y="-4106"/>
                  <a:pt x="79385" y="1979"/>
                </a:cubicBezTo>
                <a:cubicBezTo>
                  <a:pt x="91027" y="8064"/>
                  <a:pt x="132037" y="33729"/>
                  <a:pt x="146060" y="43254"/>
                </a:cubicBezTo>
                <a:cubicBezTo>
                  <a:pt x="160083" y="52779"/>
                  <a:pt x="166168" y="50398"/>
                  <a:pt x="163522" y="59129"/>
                </a:cubicBezTo>
                <a:cubicBezTo>
                  <a:pt x="160876" y="67860"/>
                  <a:pt x="129391" y="95642"/>
                  <a:pt x="130185" y="95642"/>
                </a:cubicBezTo>
                <a:cubicBezTo>
                  <a:pt x="130979" y="95642"/>
                  <a:pt x="168285" y="67596"/>
                  <a:pt x="168285" y="59129"/>
                </a:cubicBezTo>
                <a:cubicBezTo>
                  <a:pt x="168285" y="50662"/>
                  <a:pt x="144473" y="51192"/>
                  <a:pt x="130185" y="44842"/>
                </a:cubicBezTo>
                <a:cubicBezTo>
                  <a:pt x="115897" y="38492"/>
                  <a:pt x="98435" y="26056"/>
                  <a:pt x="82560" y="21029"/>
                </a:cubicBezTo>
                <a:cubicBezTo>
                  <a:pt x="66685" y="16002"/>
                  <a:pt x="1068" y="10710"/>
                  <a:pt x="10" y="8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F2436E5B-524D-4EB5-B545-83E49A0EE395}"/>
              </a:ext>
            </a:extLst>
          </p:cNvPr>
          <p:cNvSpPr/>
          <p:nvPr/>
        </p:nvSpPr>
        <p:spPr>
          <a:xfrm>
            <a:off x="2136771" y="10953591"/>
            <a:ext cx="383691" cy="52593"/>
          </a:xfrm>
          <a:custGeom>
            <a:avLst/>
            <a:gdLst>
              <a:gd name="connsiteX0" fmla="*/ 4 w 383691"/>
              <a:gd name="connsiteY0" fmla="*/ 35084 h 52593"/>
              <a:gd name="connsiteX1" fmla="*/ 65092 w 383691"/>
              <a:gd name="connsiteY1" fmla="*/ 46197 h 52593"/>
              <a:gd name="connsiteX2" fmla="*/ 157167 w 383691"/>
              <a:gd name="connsiteY2" fmla="*/ 11272 h 52593"/>
              <a:gd name="connsiteX3" fmla="*/ 382592 w 383691"/>
              <a:gd name="connsiteY3" fmla="*/ 159 h 52593"/>
              <a:gd name="connsiteX4" fmla="*/ 244479 w 383691"/>
              <a:gd name="connsiteY4" fmla="*/ 4922 h 52593"/>
              <a:gd name="connsiteX5" fmla="*/ 273054 w 383691"/>
              <a:gd name="connsiteY5" fmla="*/ 8097 h 52593"/>
              <a:gd name="connsiteX6" fmla="*/ 177804 w 383691"/>
              <a:gd name="connsiteY6" fmla="*/ 16034 h 52593"/>
              <a:gd name="connsiteX7" fmla="*/ 123829 w 383691"/>
              <a:gd name="connsiteY7" fmla="*/ 31909 h 52593"/>
              <a:gd name="connsiteX8" fmla="*/ 61917 w 383691"/>
              <a:gd name="connsiteY8" fmla="*/ 52547 h 52593"/>
              <a:gd name="connsiteX9" fmla="*/ 4 w 383691"/>
              <a:gd name="connsiteY9" fmla="*/ 35084 h 5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691" h="52593">
                <a:moveTo>
                  <a:pt x="4" y="35084"/>
                </a:moveTo>
                <a:cubicBezTo>
                  <a:pt x="533" y="34026"/>
                  <a:pt x="38898" y="50166"/>
                  <a:pt x="65092" y="46197"/>
                </a:cubicBezTo>
                <a:cubicBezTo>
                  <a:pt x="91286" y="42228"/>
                  <a:pt x="104250" y="18945"/>
                  <a:pt x="157167" y="11272"/>
                </a:cubicBezTo>
                <a:cubicBezTo>
                  <a:pt x="210084" y="3599"/>
                  <a:pt x="368040" y="1217"/>
                  <a:pt x="382592" y="159"/>
                </a:cubicBezTo>
                <a:cubicBezTo>
                  <a:pt x="397144" y="-899"/>
                  <a:pt x="262735" y="3599"/>
                  <a:pt x="244479" y="4922"/>
                </a:cubicBezTo>
                <a:cubicBezTo>
                  <a:pt x="226223" y="6245"/>
                  <a:pt x="284167" y="6245"/>
                  <a:pt x="273054" y="8097"/>
                </a:cubicBezTo>
                <a:cubicBezTo>
                  <a:pt x="261942" y="9949"/>
                  <a:pt x="202675" y="12065"/>
                  <a:pt x="177804" y="16034"/>
                </a:cubicBezTo>
                <a:cubicBezTo>
                  <a:pt x="152933" y="20003"/>
                  <a:pt x="143144" y="25823"/>
                  <a:pt x="123829" y="31909"/>
                </a:cubicBezTo>
                <a:cubicBezTo>
                  <a:pt x="104515" y="37995"/>
                  <a:pt x="80438" y="51489"/>
                  <a:pt x="61917" y="52547"/>
                </a:cubicBezTo>
                <a:cubicBezTo>
                  <a:pt x="43396" y="53605"/>
                  <a:pt x="-525" y="36142"/>
                  <a:pt x="4" y="35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EA848A6A-85A6-4985-8367-F92749774731}"/>
              </a:ext>
            </a:extLst>
          </p:cNvPr>
          <p:cNvSpPr/>
          <p:nvPr/>
        </p:nvSpPr>
        <p:spPr>
          <a:xfrm>
            <a:off x="2212153" y="10994849"/>
            <a:ext cx="105608" cy="143217"/>
          </a:xfrm>
          <a:custGeom>
            <a:avLst/>
            <a:gdLst>
              <a:gd name="connsiteX0" fmla="*/ 88135 w 105608"/>
              <a:gd name="connsiteY0" fmla="*/ 176 h 143217"/>
              <a:gd name="connsiteX1" fmla="*/ 5585 w 105608"/>
              <a:gd name="connsiteY1" fmla="*/ 58914 h 143217"/>
              <a:gd name="connsiteX2" fmla="*/ 18285 w 105608"/>
              <a:gd name="connsiteY2" fmla="*/ 89076 h 143217"/>
              <a:gd name="connsiteX3" fmla="*/ 105597 w 105608"/>
              <a:gd name="connsiteY3" fmla="*/ 143051 h 143217"/>
              <a:gd name="connsiteX4" fmla="*/ 11935 w 105608"/>
              <a:gd name="connsiteY4" fmla="*/ 70026 h 143217"/>
              <a:gd name="connsiteX5" fmla="*/ 11935 w 105608"/>
              <a:gd name="connsiteY5" fmla="*/ 41451 h 143217"/>
              <a:gd name="connsiteX6" fmla="*/ 88135 w 105608"/>
              <a:gd name="connsiteY6" fmla="*/ 176 h 14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608" h="143217">
                <a:moveTo>
                  <a:pt x="88135" y="176"/>
                </a:moveTo>
                <a:cubicBezTo>
                  <a:pt x="87077" y="3086"/>
                  <a:pt x="17227" y="44098"/>
                  <a:pt x="5585" y="58914"/>
                </a:cubicBezTo>
                <a:cubicBezTo>
                  <a:pt x="-6057" y="73730"/>
                  <a:pt x="1617" y="75053"/>
                  <a:pt x="18285" y="89076"/>
                </a:cubicBezTo>
                <a:cubicBezTo>
                  <a:pt x="34953" y="103099"/>
                  <a:pt x="106655" y="146226"/>
                  <a:pt x="105597" y="143051"/>
                </a:cubicBezTo>
                <a:cubicBezTo>
                  <a:pt x="104539" y="139876"/>
                  <a:pt x="27545" y="86959"/>
                  <a:pt x="11935" y="70026"/>
                </a:cubicBezTo>
                <a:cubicBezTo>
                  <a:pt x="-3675" y="53093"/>
                  <a:pt x="2410" y="51770"/>
                  <a:pt x="11935" y="41451"/>
                </a:cubicBezTo>
                <a:cubicBezTo>
                  <a:pt x="21460" y="31132"/>
                  <a:pt x="89193" y="-2734"/>
                  <a:pt x="88135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7E5F4CDD-EB13-4118-A043-78DC0E3557E6}"/>
              </a:ext>
            </a:extLst>
          </p:cNvPr>
          <p:cNvSpPr/>
          <p:nvPr/>
        </p:nvSpPr>
        <p:spPr>
          <a:xfrm>
            <a:off x="2293864" y="11085498"/>
            <a:ext cx="81280" cy="165165"/>
          </a:xfrm>
          <a:custGeom>
            <a:avLst/>
            <a:gdLst>
              <a:gd name="connsiteX0" fmla="*/ 74 w 81280"/>
              <a:gd name="connsiteY0" fmla="*/ 15 h 165165"/>
              <a:gd name="connsiteX1" fmla="*/ 73099 w 81280"/>
              <a:gd name="connsiteY1" fmla="*/ 74627 h 165165"/>
              <a:gd name="connsiteX2" fmla="*/ 58811 w 81280"/>
              <a:gd name="connsiteY2" fmla="*/ 109552 h 165165"/>
              <a:gd name="connsiteX3" fmla="*/ 34999 w 81280"/>
              <a:gd name="connsiteY3" fmla="*/ 144477 h 165165"/>
              <a:gd name="connsiteX4" fmla="*/ 44524 w 81280"/>
              <a:gd name="connsiteY4" fmla="*/ 127015 h 165165"/>
              <a:gd name="connsiteX5" fmla="*/ 81036 w 81280"/>
              <a:gd name="connsiteY5" fmla="*/ 165115 h 165165"/>
              <a:gd name="connsiteX6" fmla="*/ 60399 w 81280"/>
              <a:gd name="connsiteY6" fmla="*/ 117490 h 165165"/>
              <a:gd name="connsiteX7" fmla="*/ 58811 w 81280"/>
              <a:gd name="connsiteY7" fmla="*/ 68277 h 165165"/>
              <a:gd name="connsiteX8" fmla="*/ 74 w 81280"/>
              <a:gd name="connsiteY8" fmla="*/ 15 h 16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" h="165165">
                <a:moveTo>
                  <a:pt x="74" y="15"/>
                </a:moveTo>
                <a:cubicBezTo>
                  <a:pt x="2455" y="1073"/>
                  <a:pt x="63310" y="56371"/>
                  <a:pt x="73099" y="74627"/>
                </a:cubicBezTo>
                <a:cubicBezTo>
                  <a:pt x="82889" y="92883"/>
                  <a:pt x="65161" y="97910"/>
                  <a:pt x="58811" y="109552"/>
                </a:cubicBezTo>
                <a:cubicBezTo>
                  <a:pt x="52461" y="121194"/>
                  <a:pt x="37380" y="141567"/>
                  <a:pt x="34999" y="144477"/>
                </a:cubicBezTo>
                <a:cubicBezTo>
                  <a:pt x="32618" y="147387"/>
                  <a:pt x="36851" y="123575"/>
                  <a:pt x="44524" y="127015"/>
                </a:cubicBezTo>
                <a:cubicBezTo>
                  <a:pt x="52197" y="130455"/>
                  <a:pt x="78390" y="166703"/>
                  <a:pt x="81036" y="165115"/>
                </a:cubicBezTo>
                <a:cubicBezTo>
                  <a:pt x="83682" y="163528"/>
                  <a:pt x="64103" y="133630"/>
                  <a:pt x="60399" y="117490"/>
                </a:cubicBezTo>
                <a:cubicBezTo>
                  <a:pt x="56695" y="101350"/>
                  <a:pt x="64367" y="84417"/>
                  <a:pt x="58811" y="68277"/>
                </a:cubicBezTo>
                <a:cubicBezTo>
                  <a:pt x="53255" y="52137"/>
                  <a:pt x="-2307" y="-1043"/>
                  <a:pt x="7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F9DC9CFF-B3A7-49B0-BEC2-E515927B8FF5}"/>
              </a:ext>
            </a:extLst>
          </p:cNvPr>
          <p:cNvSpPr/>
          <p:nvPr/>
        </p:nvSpPr>
        <p:spPr>
          <a:xfrm>
            <a:off x="2188453" y="11128281"/>
            <a:ext cx="151597" cy="133537"/>
          </a:xfrm>
          <a:custGeom>
            <a:avLst/>
            <a:gdLst>
              <a:gd name="connsiteX0" fmla="*/ 56272 w 151597"/>
              <a:gd name="connsiteY0" fmla="*/ 94 h 133537"/>
              <a:gd name="connsiteX1" fmla="*/ 11822 w 151597"/>
              <a:gd name="connsiteY1" fmla="*/ 62007 h 133537"/>
              <a:gd name="connsiteX2" fmla="*/ 26110 w 151597"/>
              <a:gd name="connsiteY2" fmla="*/ 125507 h 133537"/>
              <a:gd name="connsiteX3" fmla="*/ 70560 w 151597"/>
              <a:gd name="connsiteY3" fmla="*/ 112807 h 133537"/>
              <a:gd name="connsiteX4" fmla="*/ 107072 w 151597"/>
              <a:gd name="connsiteY4" fmla="*/ 98519 h 133537"/>
              <a:gd name="connsiteX5" fmla="*/ 151522 w 151597"/>
              <a:gd name="connsiteY5" fmla="*/ 60419 h 133537"/>
              <a:gd name="connsiteX6" fmla="*/ 95960 w 151597"/>
              <a:gd name="connsiteY6" fmla="*/ 96932 h 133537"/>
              <a:gd name="connsiteX7" fmla="*/ 27697 w 151597"/>
              <a:gd name="connsiteY7" fmla="*/ 133444 h 133537"/>
              <a:gd name="connsiteX8" fmla="*/ 14997 w 151597"/>
              <a:gd name="connsiteY8" fmla="*/ 106457 h 133537"/>
              <a:gd name="connsiteX9" fmla="*/ 710 w 151597"/>
              <a:gd name="connsiteY9" fmla="*/ 76294 h 133537"/>
              <a:gd name="connsiteX10" fmla="*/ 56272 w 151597"/>
              <a:gd name="connsiteY10" fmla="*/ 94 h 13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597" h="133537">
                <a:moveTo>
                  <a:pt x="56272" y="94"/>
                </a:moveTo>
                <a:cubicBezTo>
                  <a:pt x="58124" y="-2287"/>
                  <a:pt x="16849" y="41105"/>
                  <a:pt x="11822" y="62007"/>
                </a:cubicBezTo>
                <a:cubicBezTo>
                  <a:pt x="6795" y="82909"/>
                  <a:pt x="16320" y="117040"/>
                  <a:pt x="26110" y="125507"/>
                </a:cubicBezTo>
                <a:cubicBezTo>
                  <a:pt x="35900" y="133974"/>
                  <a:pt x="57066" y="117305"/>
                  <a:pt x="70560" y="112807"/>
                </a:cubicBezTo>
                <a:cubicBezTo>
                  <a:pt x="84054" y="108309"/>
                  <a:pt x="93578" y="107250"/>
                  <a:pt x="107072" y="98519"/>
                </a:cubicBezTo>
                <a:cubicBezTo>
                  <a:pt x="120566" y="89788"/>
                  <a:pt x="153374" y="60683"/>
                  <a:pt x="151522" y="60419"/>
                </a:cubicBezTo>
                <a:cubicBezTo>
                  <a:pt x="149670" y="60155"/>
                  <a:pt x="95960" y="96932"/>
                  <a:pt x="95960" y="96932"/>
                </a:cubicBezTo>
                <a:cubicBezTo>
                  <a:pt x="75323" y="109103"/>
                  <a:pt x="41191" y="131857"/>
                  <a:pt x="27697" y="133444"/>
                </a:cubicBezTo>
                <a:cubicBezTo>
                  <a:pt x="14203" y="135031"/>
                  <a:pt x="19495" y="115982"/>
                  <a:pt x="14997" y="106457"/>
                </a:cubicBezTo>
                <a:cubicBezTo>
                  <a:pt x="10499" y="96932"/>
                  <a:pt x="-3259" y="90052"/>
                  <a:pt x="710" y="76294"/>
                </a:cubicBezTo>
                <a:cubicBezTo>
                  <a:pt x="4679" y="62536"/>
                  <a:pt x="54420" y="2475"/>
                  <a:pt x="56272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8E6C52E8-08E9-47FC-9531-85B59C5BF864}"/>
              </a:ext>
            </a:extLst>
          </p:cNvPr>
          <p:cNvSpPr/>
          <p:nvPr/>
        </p:nvSpPr>
        <p:spPr>
          <a:xfrm>
            <a:off x="2177973" y="10993218"/>
            <a:ext cx="35038" cy="115215"/>
          </a:xfrm>
          <a:custGeom>
            <a:avLst/>
            <a:gdLst>
              <a:gd name="connsiteX0" fmla="*/ 77 w 35038"/>
              <a:gd name="connsiteY0" fmla="*/ 220 h 115215"/>
              <a:gd name="connsiteX1" fmla="*/ 25477 w 35038"/>
              <a:gd name="connsiteY1" fmla="*/ 85945 h 115215"/>
              <a:gd name="connsiteX2" fmla="*/ 22302 w 35038"/>
              <a:gd name="connsiteY2" fmla="*/ 114520 h 115215"/>
              <a:gd name="connsiteX3" fmla="*/ 35002 w 35038"/>
              <a:gd name="connsiteY3" fmla="*/ 62132 h 115215"/>
              <a:gd name="connsiteX4" fmla="*/ 77 w 35038"/>
              <a:gd name="connsiteY4" fmla="*/ 220 h 11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38" h="115215">
                <a:moveTo>
                  <a:pt x="77" y="220"/>
                </a:moveTo>
                <a:cubicBezTo>
                  <a:pt x="-1511" y="4189"/>
                  <a:pt x="21773" y="66895"/>
                  <a:pt x="25477" y="85945"/>
                </a:cubicBezTo>
                <a:cubicBezTo>
                  <a:pt x="29181" y="104995"/>
                  <a:pt x="20715" y="118489"/>
                  <a:pt x="22302" y="114520"/>
                </a:cubicBezTo>
                <a:cubicBezTo>
                  <a:pt x="23890" y="110551"/>
                  <a:pt x="33679" y="77213"/>
                  <a:pt x="35002" y="62132"/>
                </a:cubicBezTo>
                <a:cubicBezTo>
                  <a:pt x="36325" y="47051"/>
                  <a:pt x="1665" y="-3749"/>
                  <a:pt x="77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CDC32910-2A93-4880-8781-82309EAD602C}"/>
              </a:ext>
            </a:extLst>
          </p:cNvPr>
          <p:cNvSpPr/>
          <p:nvPr/>
        </p:nvSpPr>
        <p:spPr>
          <a:xfrm>
            <a:off x="2229850" y="11035915"/>
            <a:ext cx="315992" cy="132149"/>
          </a:xfrm>
          <a:custGeom>
            <a:avLst/>
            <a:gdLst>
              <a:gd name="connsiteX0" fmla="*/ 59325 w 315992"/>
              <a:gd name="connsiteY0" fmla="*/ 385 h 132149"/>
              <a:gd name="connsiteX1" fmla="*/ 238713 w 315992"/>
              <a:gd name="connsiteY1" fmla="*/ 38485 h 132149"/>
              <a:gd name="connsiteX2" fmla="*/ 292688 w 315992"/>
              <a:gd name="connsiteY2" fmla="*/ 38485 h 132149"/>
              <a:gd name="connsiteX3" fmla="*/ 300625 w 315992"/>
              <a:gd name="connsiteY3" fmla="*/ 67060 h 132149"/>
              <a:gd name="connsiteX4" fmla="*/ 313325 w 315992"/>
              <a:gd name="connsiteY4" fmla="*/ 95635 h 132149"/>
              <a:gd name="connsiteX5" fmla="*/ 243475 w 315992"/>
              <a:gd name="connsiteY5" fmla="*/ 84523 h 132149"/>
              <a:gd name="connsiteX6" fmla="*/ 186325 w 315992"/>
              <a:gd name="connsiteY6" fmla="*/ 73410 h 132149"/>
              <a:gd name="connsiteX7" fmla="*/ 311738 w 315992"/>
              <a:gd name="connsiteY7" fmla="*/ 132148 h 132149"/>
              <a:gd name="connsiteX8" fmla="*/ 178388 w 315992"/>
              <a:gd name="connsiteY8" fmla="*/ 74998 h 132149"/>
              <a:gd name="connsiteX9" fmla="*/ 121238 w 315992"/>
              <a:gd name="connsiteY9" fmla="*/ 44835 h 132149"/>
              <a:gd name="connsiteX10" fmla="*/ 588 w 315992"/>
              <a:gd name="connsiteY10" fmla="*/ 14673 h 132149"/>
              <a:gd name="connsiteX11" fmla="*/ 73613 w 315992"/>
              <a:gd name="connsiteY11" fmla="*/ 65473 h 132149"/>
              <a:gd name="connsiteX12" fmla="*/ 59325 w 315992"/>
              <a:gd name="connsiteY12" fmla="*/ 385 h 13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992" h="132149">
                <a:moveTo>
                  <a:pt x="59325" y="385"/>
                </a:moveTo>
                <a:cubicBezTo>
                  <a:pt x="86842" y="-4113"/>
                  <a:pt x="199819" y="32135"/>
                  <a:pt x="238713" y="38485"/>
                </a:cubicBezTo>
                <a:cubicBezTo>
                  <a:pt x="277607" y="44835"/>
                  <a:pt x="282369" y="33723"/>
                  <a:pt x="292688" y="38485"/>
                </a:cubicBezTo>
                <a:cubicBezTo>
                  <a:pt x="303007" y="43247"/>
                  <a:pt x="297186" y="57535"/>
                  <a:pt x="300625" y="67060"/>
                </a:cubicBezTo>
                <a:cubicBezTo>
                  <a:pt x="304065" y="76585"/>
                  <a:pt x="322850" y="92725"/>
                  <a:pt x="313325" y="95635"/>
                </a:cubicBezTo>
                <a:cubicBezTo>
                  <a:pt x="303800" y="98545"/>
                  <a:pt x="243475" y="84523"/>
                  <a:pt x="243475" y="84523"/>
                </a:cubicBezTo>
                <a:cubicBezTo>
                  <a:pt x="222308" y="80819"/>
                  <a:pt x="174948" y="65473"/>
                  <a:pt x="186325" y="73410"/>
                </a:cubicBezTo>
                <a:cubicBezTo>
                  <a:pt x="197702" y="81347"/>
                  <a:pt x="313061" y="131883"/>
                  <a:pt x="311738" y="132148"/>
                </a:cubicBezTo>
                <a:cubicBezTo>
                  <a:pt x="310415" y="132413"/>
                  <a:pt x="210138" y="89550"/>
                  <a:pt x="178388" y="74998"/>
                </a:cubicBezTo>
                <a:cubicBezTo>
                  <a:pt x="146638" y="60446"/>
                  <a:pt x="150871" y="54889"/>
                  <a:pt x="121238" y="44835"/>
                </a:cubicBezTo>
                <a:cubicBezTo>
                  <a:pt x="91605" y="34781"/>
                  <a:pt x="8525" y="11233"/>
                  <a:pt x="588" y="14673"/>
                </a:cubicBezTo>
                <a:cubicBezTo>
                  <a:pt x="-7350" y="18113"/>
                  <a:pt x="67528" y="65738"/>
                  <a:pt x="73613" y="65473"/>
                </a:cubicBezTo>
                <a:cubicBezTo>
                  <a:pt x="79698" y="65208"/>
                  <a:pt x="31808" y="4883"/>
                  <a:pt x="59325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F90AB902-F671-4A77-9D42-CAFAB65ED8B1}"/>
              </a:ext>
            </a:extLst>
          </p:cNvPr>
          <p:cNvSpPr/>
          <p:nvPr/>
        </p:nvSpPr>
        <p:spPr>
          <a:xfrm>
            <a:off x="2398707" y="11062703"/>
            <a:ext cx="418756" cy="124362"/>
          </a:xfrm>
          <a:custGeom>
            <a:avLst/>
            <a:gdLst>
              <a:gd name="connsiteX0" fmla="*/ 166693 w 418756"/>
              <a:gd name="connsiteY0" fmla="*/ 43447 h 124362"/>
              <a:gd name="connsiteX1" fmla="*/ 315918 w 418756"/>
              <a:gd name="connsiteY1" fmla="*/ 65672 h 124362"/>
              <a:gd name="connsiteX2" fmla="*/ 415931 w 418756"/>
              <a:gd name="connsiteY2" fmla="*/ 119647 h 124362"/>
              <a:gd name="connsiteX3" fmla="*/ 387356 w 418756"/>
              <a:gd name="connsiteY3" fmla="*/ 121235 h 124362"/>
              <a:gd name="connsiteX4" fmla="*/ 346081 w 418756"/>
              <a:gd name="connsiteY4" fmla="*/ 116472 h 124362"/>
              <a:gd name="connsiteX5" fmla="*/ 200031 w 418756"/>
              <a:gd name="connsiteY5" fmla="*/ 105360 h 124362"/>
              <a:gd name="connsiteX6" fmla="*/ 101606 w 418756"/>
              <a:gd name="connsiteY6" fmla="*/ 19635 h 124362"/>
              <a:gd name="connsiteX7" fmla="*/ 6 w 418756"/>
              <a:gd name="connsiteY7" fmla="*/ 585 h 124362"/>
              <a:gd name="connsiteX8" fmla="*/ 106368 w 418756"/>
              <a:gd name="connsiteY8" fmla="*/ 6935 h 124362"/>
              <a:gd name="connsiteX9" fmla="*/ 166693 w 418756"/>
              <a:gd name="connsiteY9" fmla="*/ 43447 h 12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8756" h="124362">
                <a:moveTo>
                  <a:pt x="166693" y="43447"/>
                </a:moveTo>
                <a:cubicBezTo>
                  <a:pt x="201618" y="53237"/>
                  <a:pt x="274378" y="52972"/>
                  <a:pt x="315918" y="65672"/>
                </a:cubicBezTo>
                <a:cubicBezTo>
                  <a:pt x="357458" y="78372"/>
                  <a:pt x="404025" y="110387"/>
                  <a:pt x="415931" y="119647"/>
                </a:cubicBezTo>
                <a:cubicBezTo>
                  <a:pt x="427837" y="128908"/>
                  <a:pt x="398998" y="121764"/>
                  <a:pt x="387356" y="121235"/>
                </a:cubicBezTo>
                <a:cubicBezTo>
                  <a:pt x="375714" y="120706"/>
                  <a:pt x="346081" y="116472"/>
                  <a:pt x="346081" y="116472"/>
                </a:cubicBezTo>
                <a:cubicBezTo>
                  <a:pt x="314860" y="113826"/>
                  <a:pt x="240777" y="121499"/>
                  <a:pt x="200031" y="105360"/>
                </a:cubicBezTo>
                <a:cubicBezTo>
                  <a:pt x="159285" y="89221"/>
                  <a:pt x="134943" y="37097"/>
                  <a:pt x="101606" y="19635"/>
                </a:cubicBezTo>
                <a:cubicBezTo>
                  <a:pt x="68269" y="2173"/>
                  <a:pt x="-788" y="2702"/>
                  <a:pt x="6" y="585"/>
                </a:cubicBezTo>
                <a:cubicBezTo>
                  <a:pt x="800" y="-1532"/>
                  <a:pt x="80439" y="2437"/>
                  <a:pt x="106368" y="6935"/>
                </a:cubicBezTo>
                <a:cubicBezTo>
                  <a:pt x="132297" y="11433"/>
                  <a:pt x="131768" y="33657"/>
                  <a:pt x="166693" y="43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8A10653C-42CC-4BF5-8EF7-80CF2FEECD56}"/>
              </a:ext>
            </a:extLst>
          </p:cNvPr>
          <p:cNvSpPr/>
          <p:nvPr/>
        </p:nvSpPr>
        <p:spPr>
          <a:xfrm>
            <a:off x="2628880" y="11094900"/>
            <a:ext cx="268308" cy="117696"/>
          </a:xfrm>
          <a:custGeom>
            <a:avLst/>
            <a:gdLst>
              <a:gd name="connsiteX0" fmla="*/ 20 w 268308"/>
              <a:gd name="connsiteY0" fmla="*/ 138 h 117696"/>
              <a:gd name="connsiteX1" fmla="*/ 161945 w 268308"/>
              <a:gd name="connsiteY1" fmla="*/ 49350 h 117696"/>
              <a:gd name="connsiteX2" fmla="*/ 268308 w 268308"/>
              <a:gd name="connsiteY2" fmla="*/ 117613 h 117696"/>
              <a:gd name="connsiteX3" fmla="*/ 161945 w 268308"/>
              <a:gd name="connsiteY3" fmla="*/ 63638 h 117696"/>
              <a:gd name="connsiteX4" fmla="*/ 211158 w 268308"/>
              <a:gd name="connsiteY4" fmla="*/ 74750 h 117696"/>
              <a:gd name="connsiteX5" fmla="*/ 176233 w 268308"/>
              <a:gd name="connsiteY5" fmla="*/ 49350 h 117696"/>
              <a:gd name="connsiteX6" fmla="*/ 150833 w 268308"/>
              <a:gd name="connsiteY6" fmla="*/ 35063 h 117696"/>
              <a:gd name="connsiteX7" fmla="*/ 20 w 268308"/>
              <a:gd name="connsiteY7" fmla="*/ 138 h 11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308" h="117696">
                <a:moveTo>
                  <a:pt x="20" y="138"/>
                </a:moveTo>
                <a:cubicBezTo>
                  <a:pt x="1872" y="2519"/>
                  <a:pt x="117231" y="29771"/>
                  <a:pt x="161945" y="49350"/>
                </a:cubicBezTo>
                <a:cubicBezTo>
                  <a:pt x="206659" y="68929"/>
                  <a:pt x="268308" y="115232"/>
                  <a:pt x="268308" y="117613"/>
                </a:cubicBezTo>
                <a:cubicBezTo>
                  <a:pt x="268308" y="119994"/>
                  <a:pt x="171470" y="70782"/>
                  <a:pt x="161945" y="63638"/>
                </a:cubicBezTo>
                <a:cubicBezTo>
                  <a:pt x="152420" y="56494"/>
                  <a:pt x="208777" y="77131"/>
                  <a:pt x="211158" y="74750"/>
                </a:cubicBezTo>
                <a:cubicBezTo>
                  <a:pt x="213539" y="72369"/>
                  <a:pt x="186287" y="55964"/>
                  <a:pt x="176233" y="49350"/>
                </a:cubicBezTo>
                <a:cubicBezTo>
                  <a:pt x="166179" y="42736"/>
                  <a:pt x="177291" y="43265"/>
                  <a:pt x="150833" y="35063"/>
                </a:cubicBezTo>
                <a:cubicBezTo>
                  <a:pt x="124375" y="26861"/>
                  <a:pt x="-1832" y="-2243"/>
                  <a:pt x="20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B2A1F51A-E2EE-4FE7-A7F8-4C53B848652E}"/>
              </a:ext>
            </a:extLst>
          </p:cNvPr>
          <p:cNvSpPr/>
          <p:nvPr/>
        </p:nvSpPr>
        <p:spPr>
          <a:xfrm>
            <a:off x="2415614" y="10918773"/>
            <a:ext cx="379035" cy="49334"/>
          </a:xfrm>
          <a:custGeom>
            <a:avLst/>
            <a:gdLst>
              <a:gd name="connsiteX0" fmla="*/ 2149 w 379035"/>
              <a:gd name="connsiteY0" fmla="*/ 30215 h 49334"/>
              <a:gd name="connsiteX1" fmla="*/ 233924 w 379035"/>
              <a:gd name="connsiteY1" fmla="*/ 49265 h 49334"/>
              <a:gd name="connsiteX2" fmla="*/ 311711 w 379035"/>
              <a:gd name="connsiteY2" fmla="*/ 22277 h 49334"/>
              <a:gd name="connsiteX3" fmla="*/ 378386 w 379035"/>
              <a:gd name="connsiteY3" fmla="*/ 52 h 49334"/>
              <a:gd name="connsiteX4" fmla="*/ 270436 w 379035"/>
              <a:gd name="connsiteY4" fmla="*/ 28627 h 49334"/>
              <a:gd name="connsiteX5" fmla="*/ 213286 w 379035"/>
              <a:gd name="connsiteY5" fmla="*/ 44502 h 49334"/>
              <a:gd name="connsiteX6" fmla="*/ 122799 w 379035"/>
              <a:gd name="connsiteY6" fmla="*/ 34977 h 49334"/>
              <a:gd name="connsiteX7" fmla="*/ 2149 w 379035"/>
              <a:gd name="connsiteY7" fmla="*/ 30215 h 4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035" h="49334">
                <a:moveTo>
                  <a:pt x="2149" y="30215"/>
                </a:moveTo>
                <a:cubicBezTo>
                  <a:pt x="20670" y="32596"/>
                  <a:pt x="182330" y="50588"/>
                  <a:pt x="233924" y="49265"/>
                </a:cubicBezTo>
                <a:cubicBezTo>
                  <a:pt x="285518" y="47942"/>
                  <a:pt x="311711" y="22277"/>
                  <a:pt x="311711" y="22277"/>
                </a:cubicBezTo>
                <a:cubicBezTo>
                  <a:pt x="335788" y="14075"/>
                  <a:pt x="385265" y="-1006"/>
                  <a:pt x="378386" y="52"/>
                </a:cubicBezTo>
                <a:cubicBezTo>
                  <a:pt x="371507" y="1110"/>
                  <a:pt x="270436" y="28627"/>
                  <a:pt x="270436" y="28627"/>
                </a:cubicBezTo>
                <a:cubicBezTo>
                  <a:pt x="242919" y="36035"/>
                  <a:pt x="237892" y="43444"/>
                  <a:pt x="213286" y="44502"/>
                </a:cubicBezTo>
                <a:cubicBezTo>
                  <a:pt x="188680" y="45560"/>
                  <a:pt x="155607" y="37094"/>
                  <a:pt x="122799" y="34977"/>
                </a:cubicBezTo>
                <a:cubicBezTo>
                  <a:pt x="89991" y="32860"/>
                  <a:pt x="-16372" y="27834"/>
                  <a:pt x="2149" y="30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F47A2123-0785-4B4C-BE8F-724952FC5DDA}"/>
              </a:ext>
            </a:extLst>
          </p:cNvPr>
          <p:cNvSpPr/>
          <p:nvPr/>
        </p:nvSpPr>
        <p:spPr>
          <a:xfrm>
            <a:off x="2381250" y="10902658"/>
            <a:ext cx="419047" cy="55855"/>
          </a:xfrm>
          <a:custGeom>
            <a:avLst/>
            <a:gdLst>
              <a:gd name="connsiteX0" fmla="*/ 0 w 419047"/>
              <a:gd name="connsiteY0" fmla="*/ 55855 h 55855"/>
              <a:gd name="connsiteX1" fmla="*/ 228600 w 419047"/>
              <a:gd name="connsiteY1" fmla="*/ 24105 h 55855"/>
              <a:gd name="connsiteX2" fmla="*/ 417513 w 419047"/>
              <a:gd name="connsiteY2" fmla="*/ 9817 h 55855"/>
              <a:gd name="connsiteX3" fmla="*/ 311150 w 419047"/>
              <a:gd name="connsiteY3" fmla="*/ 292 h 55855"/>
              <a:gd name="connsiteX4" fmla="*/ 190500 w 419047"/>
              <a:gd name="connsiteY4" fmla="*/ 20930 h 55855"/>
              <a:gd name="connsiteX5" fmla="*/ 0 w 419047"/>
              <a:gd name="connsiteY5" fmla="*/ 55855 h 5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047" h="55855">
                <a:moveTo>
                  <a:pt x="0" y="55855"/>
                </a:moveTo>
                <a:cubicBezTo>
                  <a:pt x="79507" y="43816"/>
                  <a:pt x="159015" y="31778"/>
                  <a:pt x="228600" y="24105"/>
                </a:cubicBezTo>
                <a:cubicBezTo>
                  <a:pt x="298185" y="16432"/>
                  <a:pt x="403755" y="13786"/>
                  <a:pt x="417513" y="9817"/>
                </a:cubicBezTo>
                <a:cubicBezTo>
                  <a:pt x="431271" y="5848"/>
                  <a:pt x="348985" y="-1560"/>
                  <a:pt x="311150" y="292"/>
                </a:cubicBezTo>
                <a:cubicBezTo>
                  <a:pt x="273315" y="2144"/>
                  <a:pt x="190500" y="20930"/>
                  <a:pt x="190500" y="20930"/>
                </a:cubicBezTo>
                <a:lnTo>
                  <a:pt x="0" y="558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1FE32339-774C-4C2E-AF8D-EFE50E1B089C}"/>
              </a:ext>
            </a:extLst>
          </p:cNvPr>
          <p:cNvSpPr/>
          <p:nvPr/>
        </p:nvSpPr>
        <p:spPr>
          <a:xfrm>
            <a:off x="2315462" y="10972789"/>
            <a:ext cx="250168" cy="21437"/>
          </a:xfrm>
          <a:custGeom>
            <a:avLst/>
            <a:gdLst>
              <a:gd name="connsiteX0" fmla="*/ 701 w 250168"/>
              <a:gd name="connsiteY0" fmla="*/ 20649 h 21437"/>
              <a:gd name="connsiteX1" fmla="*/ 159451 w 250168"/>
              <a:gd name="connsiteY1" fmla="*/ 17474 h 21437"/>
              <a:gd name="connsiteX2" fmla="*/ 249938 w 250168"/>
              <a:gd name="connsiteY2" fmla="*/ 17474 h 21437"/>
              <a:gd name="connsiteX3" fmla="*/ 184851 w 250168"/>
              <a:gd name="connsiteY3" fmla="*/ 6361 h 21437"/>
              <a:gd name="connsiteX4" fmla="*/ 165801 w 250168"/>
              <a:gd name="connsiteY4" fmla="*/ 6361 h 21437"/>
              <a:gd name="connsiteX5" fmla="*/ 103888 w 250168"/>
              <a:gd name="connsiteY5" fmla="*/ 11 h 21437"/>
              <a:gd name="connsiteX6" fmla="*/ 701 w 250168"/>
              <a:gd name="connsiteY6" fmla="*/ 20649 h 2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168" h="21437">
                <a:moveTo>
                  <a:pt x="701" y="20649"/>
                </a:moveTo>
                <a:cubicBezTo>
                  <a:pt x="9961" y="23559"/>
                  <a:pt x="159451" y="17474"/>
                  <a:pt x="159451" y="17474"/>
                </a:cubicBezTo>
                <a:cubicBezTo>
                  <a:pt x="200990" y="16945"/>
                  <a:pt x="245705" y="19326"/>
                  <a:pt x="249938" y="17474"/>
                </a:cubicBezTo>
                <a:cubicBezTo>
                  <a:pt x="254171" y="15622"/>
                  <a:pt x="198874" y="8213"/>
                  <a:pt x="184851" y="6361"/>
                </a:cubicBezTo>
                <a:cubicBezTo>
                  <a:pt x="170828" y="4509"/>
                  <a:pt x="179295" y="7419"/>
                  <a:pt x="165801" y="6361"/>
                </a:cubicBezTo>
                <a:cubicBezTo>
                  <a:pt x="152307" y="5303"/>
                  <a:pt x="131405" y="540"/>
                  <a:pt x="103888" y="11"/>
                </a:cubicBezTo>
                <a:cubicBezTo>
                  <a:pt x="76371" y="-518"/>
                  <a:pt x="-8559" y="17739"/>
                  <a:pt x="701" y="20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0B241C63-8B20-4D5D-A141-7A97E066FDB1}"/>
              </a:ext>
            </a:extLst>
          </p:cNvPr>
          <p:cNvSpPr/>
          <p:nvPr/>
        </p:nvSpPr>
        <p:spPr>
          <a:xfrm>
            <a:off x="2789048" y="10838173"/>
            <a:ext cx="322458" cy="66514"/>
          </a:xfrm>
          <a:custGeom>
            <a:avLst/>
            <a:gdLst>
              <a:gd name="connsiteX0" fmla="*/ 190 w 322458"/>
              <a:gd name="connsiteY0" fmla="*/ 66365 h 66514"/>
              <a:gd name="connsiteX1" fmla="*/ 138302 w 322458"/>
              <a:gd name="connsiteY1" fmla="*/ 20327 h 66514"/>
              <a:gd name="connsiteX2" fmla="*/ 220852 w 322458"/>
              <a:gd name="connsiteY2" fmla="*/ 15565 h 66514"/>
              <a:gd name="connsiteX3" fmla="*/ 322452 w 322458"/>
              <a:gd name="connsiteY3" fmla="*/ 31440 h 66514"/>
              <a:gd name="connsiteX4" fmla="*/ 225615 w 322458"/>
              <a:gd name="connsiteY4" fmla="*/ 9215 h 66514"/>
              <a:gd name="connsiteX5" fmla="*/ 203390 w 322458"/>
              <a:gd name="connsiteY5" fmla="*/ 7627 h 66514"/>
              <a:gd name="connsiteX6" fmla="*/ 170052 w 322458"/>
              <a:gd name="connsiteY6" fmla="*/ 2865 h 66514"/>
              <a:gd name="connsiteX7" fmla="*/ 190 w 322458"/>
              <a:gd name="connsiteY7" fmla="*/ 66365 h 6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458" h="66514">
                <a:moveTo>
                  <a:pt x="190" y="66365"/>
                </a:moveTo>
                <a:cubicBezTo>
                  <a:pt x="-5102" y="69275"/>
                  <a:pt x="101525" y="28794"/>
                  <a:pt x="138302" y="20327"/>
                </a:cubicBezTo>
                <a:cubicBezTo>
                  <a:pt x="175079" y="11860"/>
                  <a:pt x="190160" y="13713"/>
                  <a:pt x="220852" y="15565"/>
                </a:cubicBezTo>
                <a:cubicBezTo>
                  <a:pt x="251544" y="17417"/>
                  <a:pt x="321658" y="32498"/>
                  <a:pt x="322452" y="31440"/>
                </a:cubicBezTo>
                <a:cubicBezTo>
                  <a:pt x="323246" y="30382"/>
                  <a:pt x="245459" y="13184"/>
                  <a:pt x="225615" y="9215"/>
                </a:cubicBezTo>
                <a:cubicBezTo>
                  <a:pt x="205771" y="5246"/>
                  <a:pt x="212650" y="8685"/>
                  <a:pt x="203390" y="7627"/>
                </a:cubicBezTo>
                <a:cubicBezTo>
                  <a:pt x="194130" y="6569"/>
                  <a:pt x="200479" y="-5337"/>
                  <a:pt x="170052" y="2865"/>
                </a:cubicBezTo>
                <a:cubicBezTo>
                  <a:pt x="139625" y="11067"/>
                  <a:pt x="5482" y="63455"/>
                  <a:pt x="190" y="66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6AFDEE6D-2FDB-45EF-A3BE-C42C778D508E}"/>
              </a:ext>
            </a:extLst>
          </p:cNvPr>
          <p:cNvSpPr/>
          <p:nvPr/>
        </p:nvSpPr>
        <p:spPr>
          <a:xfrm>
            <a:off x="2637881" y="10939463"/>
            <a:ext cx="296683" cy="158755"/>
          </a:xfrm>
          <a:custGeom>
            <a:avLst/>
            <a:gdLst>
              <a:gd name="connsiteX0" fmla="*/ 54519 w 296683"/>
              <a:gd name="connsiteY0" fmla="*/ 0 h 158755"/>
              <a:gd name="connsiteX1" fmla="*/ 18007 w 296683"/>
              <a:gd name="connsiteY1" fmla="*/ 88900 h 158755"/>
              <a:gd name="connsiteX2" fmla="*/ 143419 w 296683"/>
              <a:gd name="connsiteY2" fmla="*/ 88900 h 158755"/>
              <a:gd name="connsiteX3" fmla="*/ 294232 w 296683"/>
              <a:gd name="connsiteY3" fmla="*/ 125412 h 158755"/>
              <a:gd name="connsiteX4" fmla="*/ 230732 w 296683"/>
              <a:gd name="connsiteY4" fmla="*/ 109537 h 158755"/>
              <a:gd name="connsiteX5" fmla="*/ 149769 w 296683"/>
              <a:gd name="connsiteY5" fmla="*/ 114300 h 158755"/>
              <a:gd name="connsiteX6" fmla="*/ 33882 w 296683"/>
              <a:gd name="connsiteY6" fmla="*/ 158750 h 158755"/>
              <a:gd name="connsiteX7" fmla="*/ 135482 w 296683"/>
              <a:gd name="connsiteY7" fmla="*/ 111125 h 158755"/>
              <a:gd name="connsiteX8" fmla="*/ 33882 w 296683"/>
              <a:gd name="connsiteY8" fmla="*/ 127000 h 158755"/>
              <a:gd name="connsiteX9" fmla="*/ 16419 w 296683"/>
              <a:gd name="connsiteY9" fmla="*/ 101600 h 158755"/>
              <a:gd name="connsiteX10" fmla="*/ 544 w 296683"/>
              <a:gd name="connsiteY10" fmla="*/ 90487 h 158755"/>
              <a:gd name="connsiteX11" fmla="*/ 54519 w 296683"/>
              <a:gd name="connsiteY11" fmla="*/ 0 h 15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6683" h="158755">
                <a:moveTo>
                  <a:pt x="54519" y="0"/>
                </a:moveTo>
                <a:cubicBezTo>
                  <a:pt x="57429" y="-264"/>
                  <a:pt x="3190" y="74083"/>
                  <a:pt x="18007" y="88900"/>
                </a:cubicBezTo>
                <a:cubicBezTo>
                  <a:pt x="32824" y="103717"/>
                  <a:pt x="97382" y="82815"/>
                  <a:pt x="143419" y="88900"/>
                </a:cubicBezTo>
                <a:cubicBezTo>
                  <a:pt x="189456" y="94985"/>
                  <a:pt x="279680" y="121973"/>
                  <a:pt x="294232" y="125412"/>
                </a:cubicBezTo>
                <a:cubicBezTo>
                  <a:pt x="308784" y="128851"/>
                  <a:pt x="254809" y="111389"/>
                  <a:pt x="230732" y="109537"/>
                </a:cubicBezTo>
                <a:cubicBezTo>
                  <a:pt x="206655" y="107685"/>
                  <a:pt x="182577" y="106098"/>
                  <a:pt x="149769" y="114300"/>
                </a:cubicBezTo>
                <a:cubicBezTo>
                  <a:pt x="116961" y="122502"/>
                  <a:pt x="36263" y="159279"/>
                  <a:pt x="33882" y="158750"/>
                </a:cubicBezTo>
                <a:cubicBezTo>
                  <a:pt x="31501" y="158221"/>
                  <a:pt x="135482" y="116417"/>
                  <a:pt x="135482" y="111125"/>
                </a:cubicBezTo>
                <a:cubicBezTo>
                  <a:pt x="135482" y="105833"/>
                  <a:pt x="53726" y="128588"/>
                  <a:pt x="33882" y="127000"/>
                </a:cubicBezTo>
                <a:cubicBezTo>
                  <a:pt x="14038" y="125413"/>
                  <a:pt x="21975" y="107685"/>
                  <a:pt x="16419" y="101600"/>
                </a:cubicBezTo>
                <a:cubicBezTo>
                  <a:pt x="10863" y="95515"/>
                  <a:pt x="-2896" y="104775"/>
                  <a:pt x="544" y="90487"/>
                </a:cubicBezTo>
                <a:cubicBezTo>
                  <a:pt x="3984" y="76200"/>
                  <a:pt x="51609" y="264"/>
                  <a:pt x="545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8C3C0381-8E5E-40DA-9106-E38E0D594E3B}"/>
              </a:ext>
            </a:extLst>
          </p:cNvPr>
          <p:cNvSpPr/>
          <p:nvPr/>
        </p:nvSpPr>
        <p:spPr>
          <a:xfrm>
            <a:off x="2717800" y="10947217"/>
            <a:ext cx="393833" cy="165283"/>
          </a:xfrm>
          <a:custGeom>
            <a:avLst/>
            <a:gdLst>
              <a:gd name="connsiteX0" fmla="*/ 0 w 393833"/>
              <a:gd name="connsiteY0" fmla="*/ 46221 h 165283"/>
              <a:gd name="connsiteX1" fmla="*/ 161925 w 393833"/>
              <a:gd name="connsiteY1" fmla="*/ 183 h 165283"/>
              <a:gd name="connsiteX2" fmla="*/ 234950 w 393833"/>
              <a:gd name="connsiteY2" fmla="*/ 30346 h 165283"/>
              <a:gd name="connsiteX3" fmla="*/ 314325 w 393833"/>
              <a:gd name="connsiteY3" fmla="*/ 36696 h 165283"/>
              <a:gd name="connsiteX4" fmla="*/ 392113 w 393833"/>
              <a:gd name="connsiteY4" fmla="*/ 31933 h 165283"/>
              <a:gd name="connsiteX5" fmla="*/ 360363 w 393833"/>
              <a:gd name="connsiteY5" fmla="*/ 44633 h 165283"/>
              <a:gd name="connsiteX6" fmla="*/ 271463 w 393833"/>
              <a:gd name="connsiteY6" fmla="*/ 98608 h 165283"/>
              <a:gd name="connsiteX7" fmla="*/ 255588 w 393833"/>
              <a:gd name="connsiteY7" fmla="*/ 117658 h 165283"/>
              <a:gd name="connsiteX8" fmla="*/ 219075 w 393833"/>
              <a:gd name="connsiteY8" fmla="*/ 165283 h 165283"/>
              <a:gd name="connsiteX9" fmla="*/ 222250 w 393833"/>
              <a:gd name="connsiteY9" fmla="*/ 117658 h 165283"/>
              <a:gd name="connsiteX10" fmla="*/ 236538 w 393833"/>
              <a:gd name="connsiteY10" fmla="*/ 77971 h 165283"/>
              <a:gd name="connsiteX11" fmla="*/ 203200 w 393833"/>
              <a:gd name="connsiteY11" fmla="*/ 22408 h 165283"/>
              <a:gd name="connsiteX12" fmla="*/ 163513 w 393833"/>
              <a:gd name="connsiteY12" fmla="*/ 9708 h 165283"/>
              <a:gd name="connsiteX13" fmla="*/ 0 w 393833"/>
              <a:gd name="connsiteY13" fmla="*/ 46221 h 16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3833" h="165283">
                <a:moveTo>
                  <a:pt x="0" y="46221"/>
                </a:moveTo>
                <a:cubicBezTo>
                  <a:pt x="-265" y="44633"/>
                  <a:pt x="122767" y="2829"/>
                  <a:pt x="161925" y="183"/>
                </a:cubicBezTo>
                <a:cubicBezTo>
                  <a:pt x="201083" y="-2463"/>
                  <a:pt x="209550" y="24260"/>
                  <a:pt x="234950" y="30346"/>
                </a:cubicBezTo>
                <a:cubicBezTo>
                  <a:pt x="260350" y="36431"/>
                  <a:pt x="288131" y="36432"/>
                  <a:pt x="314325" y="36696"/>
                </a:cubicBezTo>
                <a:cubicBezTo>
                  <a:pt x="340519" y="36960"/>
                  <a:pt x="384440" y="30610"/>
                  <a:pt x="392113" y="31933"/>
                </a:cubicBezTo>
                <a:cubicBezTo>
                  <a:pt x="399786" y="33256"/>
                  <a:pt x="380471" y="33521"/>
                  <a:pt x="360363" y="44633"/>
                </a:cubicBezTo>
                <a:cubicBezTo>
                  <a:pt x="340255" y="55745"/>
                  <a:pt x="288925" y="86437"/>
                  <a:pt x="271463" y="98608"/>
                </a:cubicBezTo>
                <a:cubicBezTo>
                  <a:pt x="254001" y="110779"/>
                  <a:pt x="264319" y="106546"/>
                  <a:pt x="255588" y="117658"/>
                </a:cubicBezTo>
                <a:cubicBezTo>
                  <a:pt x="246857" y="128770"/>
                  <a:pt x="224631" y="165283"/>
                  <a:pt x="219075" y="165283"/>
                </a:cubicBezTo>
                <a:cubicBezTo>
                  <a:pt x="213519" y="165283"/>
                  <a:pt x="219340" y="132210"/>
                  <a:pt x="222250" y="117658"/>
                </a:cubicBezTo>
                <a:cubicBezTo>
                  <a:pt x="225161" y="103106"/>
                  <a:pt x="239713" y="93846"/>
                  <a:pt x="236538" y="77971"/>
                </a:cubicBezTo>
                <a:cubicBezTo>
                  <a:pt x="233363" y="62096"/>
                  <a:pt x="215371" y="33785"/>
                  <a:pt x="203200" y="22408"/>
                </a:cubicBezTo>
                <a:cubicBezTo>
                  <a:pt x="191029" y="11031"/>
                  <a:pt x="196321" y="5210"/>
                  <a:pt x="163513" y="9708"/>
                </a:cubicBezTo>
                <a:cubicBezTo>
                  <a:pt x="130705" y="14206"/>
                  <a:pt x="265" y="47809"/>
                  <a:pt x="0" y="46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AA46467C-2ED5-422A-BCB0-4C46A54C73B1}"/>
              </a:ext>
            </a:extLst>
          </p:cNvPr>
          <p:cNvSpPr/>
          <p:nvPr/>
        </p:nvSpPr>
        <p:spPr>
          <a:xfrm>
            <a:off x="2766978" y="11096420"/>
            <a:ext cx="313348" cy="159003"/>
          </a:xfrm>
          <a:custGeom>
            <a:avLst/>
            <a:gdLst>
              <a:gd name="connsiteX0" fmla="*/ 249272 w 313348"/>
              <a:gd name="connsiteY0" fmla="*/ 205 h 159003"/>
              <a:gd name="connsiteX1" fmla="*/ 312772 w 313348"/>
              <a:gd name="connsiteY1" fmla="*/ 60530 h 159003"/>
              <a:gd name="connsiteX2" fmla="*/ 277847 w 313348"/>
              <a:gd name="connsiteY2" fmla="*/ 100218 h 159003"/>
              <a:gd name="connsiteX3" fmla="*/ 230222 w 313348"/>
              <a:gd name="connsiteY3" fmla="*/ 128793 h 159003"/>
              <a:gd name="connsiteX4" fmla="*/ 181010 w 313348"/>
              <a:gd name="connsiteY4" fmla="*/ 144668 h 159003"/>
              <a:gd name="connsiteX5" fmla="*/ 35 w 313348"/>
              <a:gd name="connsiteY5" fmla="*/ 139905 h 159003"/>
              <a:gd name="connsiteX6" fmla="*/ 196885 w 313348"/>
              <a:gd name="connsiteY6" fmla="*/ 158955 h 159003"/>
              <a:gd name="connsiteX7" fmla="*/ 246097 w 313348"/>
              <a:gd name="connsiteY7" fmla="*/ 143080 h 159003"/>
              <a:gd name="connsiteX8" fmla="*/ 304835 w 313348"/>
              <a:gd name="connsiteY8" fmla="*/ 82755 h 159003"/>
              <a:gd name="connsiteX9" fmla="*/ 249272 w 313348"/>
              <a:gd name="connsiteY9" fmla="*/ 205 h 15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3348" h="159003">
                <a:moveTo>
                  <a:pt x="249272" y="205"/>
                </a:moveTo>
                <a:cubicBezTo>
                  <a:pt x="250595" y="-3499"/>
                  <a:pt x="308010" y="43861"/>
                  <a:pt x="312772" y="60530"/>
                </a:cubicBezTo>
                <a:cubicBezTo>
                  <a:pt x="317535" y="77199"/>
                  <a:pt x="291605" y="88841"/>
                  <a:pt x="277847" y="100218"/>
                </a:cubicBezTo>
                <a:cubicBezTo>
                  <a:pt x="264089" y="111595"/>
                  <a:pt x="246361" y="121385"/>
                  <a:pt x="230222" y="128793"/>
                </a:cubicBezTo>
                <a:cubicBezTo>
                  <a:pt x="214083" y="136201"/>
                  <a:pt x="219374" y="142816"/>
                  <a:pt x="181010" y="144668"/>
                </a:cubicBezTo>
                <a:cubicBezTo>
                  <a:pt x="142646" y="146520"/>
                  <a:pt x="-2611" y="137524"/>
                  <a:pt x="35" y="139905"/>
                </a:cubicBezTo>
                <a:cubicBezTo>
                  <a:pt x="2681" y="142286"/>
                  <a:pt x="155875" y="158426"/>
                  <a:pt x="196885" y="158955"/>
                </a:cubicBezTo>
                <a:cubicBezTo>
                  <a:pt x="237895" y="159484"/>
                  <a:pt x="228105" y="155780"/>
                  <a:pt x="246097" y="143080"/>
                </a:cubicBezTo>
                <a:cubicBezTo>
                  <a:pt x="264089" y="130380"/>
                  <a:pt x="301924" y="103657"/>
                  <a:pt x="304835" y="82755"/>
                </a:cubicBezTo>
                <a:cubicBezTo>
                  <a:pt x="307746" y="61853"/>
                  <a:pt x="247949" y="3909"/>
                  <a:pt x="249272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D6D5D4A7-B42E-4881-9985-B5093BDD0454}"/>
              </a:ext>
            </a:extLst>
          </p:cNvPr>
          <p:cNvSpPr/>
          <p:nvPr/>
        </p:nvSpPr>
        <p:spPr>
          <a:xfrm>
            <a:off x="3082691" y="10760028"/>
            <a:ext cx="111068" cy="215324"/>
          </a:xfrm>
          <a:custGeom>
            <a:avLst/>
            <a:gdLst>
              <a:gd name="connsiteX0" fmla="*/ 234 w 111068"/>
              <a:gd name="connsiteY0" fmla="*/ 47 h 215324"/>
              <a:gd name="connsiteX1" fmla="*/ 93897 w 111068"/>
              <a:gd name="connsiteY1" fmla="*/ 60372 h 215324"/>
              <a:gd name="connsiteX2" fmla="*/ 97072 w 111068"/>
              <a:gd name="connsiteY2" fmla="*/ 155622 h 215324"/>
              <a:gd name="connsiteX3" fmla="*/ 47859 w 111068"/>
              <a:gd name="connsiteY3" fmla="*/ 184197 h 215324"/>
              <a:gd name="connsiteX4" fmla="*/ 6584 w 111068"/>
              <a:gd name="connsiteY4" fmla="*/ 214360 h 215324"/>
              <a:gd name="connsiteX5" fmla="*/ 101834 w 111068"/>
              <a:gd name="connsiteY5" fmla="*/ 146097 h 215324"/>
              <a:gd name="connsiteX6" fmla="*/ 103422 w 111068"/>
              <a:gd name="connsiteY6" fmla="*/ 101647 h 215324"/>
              <a:gd name="connsiteX7" fmla="*/ 66909 w 111068"/>
              <a:gd name="connsiteY7" fmla="*/ 50847 h 215324"/>
              <a:gd name="connsiteX8" fmla="*/ 234 w 111068"/>
              <a:gd name="connsiteY8" fmla="*/ 47 h 21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068" h="215324">
                <a:moveTo>
                  <a:pt x="234" y="47"/>
                </a:moveTo>
                <a:cubicBezTo>
                  <a:pt x="4732" y="1635"/>
                  <a:pt x="77757" y="34443"/>
                  <a:pt x="93897" y="60372"/>
                </a:cubicBezTo>
                <a:cubicBezTo>
                  <a:pt x="110037" y="86301"/>
                  <a:pt x="104745" y="134985"/>
                  <a:pt x="97072" y="155622"/>
                </a:cubicBezTo>
                <a:cubicBezTo>
                  <a:pt x="89399" y="176259"/>
                  <a:pt x="62940" y="174407"/>
                  <a:pt x="47859" y="184197"/>
                </a:cubicBezTo>
                <a:cubicBezTo>
                  <a:pt x="32778" y="193987"/>
                  <a:pt x="-2412" y="220710"/>
                  <a:pt x="6584" y="214360"/>
                </a:cubicBezTo>
                <a:cubicBezTo>
                  <a:pt x="15580" y="208010"/>
                  <a:pt x="85694" y="164882"/>
                  <a:pt x="101834" y="146097"/>
                </a:cubicBezTo>
                <a:cubicBezTo>
                  <a:pt x="117974" y="127312"/>
                  <a:pt x="109243" y="117522"/>
                  <a:pt x="103422" y="101647"/>
                </a:cubicBezTo>
                <a:cubicBezTo>
                  <a:pt x="97601" y="85772"/>
                  <a:pt x="76434" y="64605"/>
                  <a:pt x="66909" y="50847"/>
                </a:cubicBezTo>
                <a:cubicBezTo>
                  <a:pt x="57384" y="37089"/>
                  <a:pt x="-4264" y="-1541"/>
                  <a:pt x="234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AB8CA38E-7346-41FC-82ED-3624A137914A}"/>
              </a:ext>
            </a:extLst>
          </p:cNvPr>
          <p:cNvSpPr/>
          <p:nvPr/>
        </p:nvSpPr>
        <p:spPr>
          <a:xfrm>
            <a:off x="3116181" y="10790194"/>
            <a:ext cx="46319" cy="127054"/>
          </a:xfrm>
          <a:custGeom>
            <a:avLst/>
            <a:gdLst>
              <a:gd name="connsiteX0" fmla="*/ 82 w 46319"/>
              <a:gd name="connsiteY0" fmla="*/ 44 h 127054"/>
              <a:gd name="connsiteX1" fmla="*/ 33419 w 46319"/>
              <a:gd name="connsiteY1" fmla="*/ 98469 h 127054"/>
              <a:gd name="connsiteX2" fmla="*/ 31832 w 46319"/>
              <a:gd name="connsiteY2" fmla="*/ 127044 h 127054"/>
              <a:gd name="connsiteX3" fmla="*/ 39769 w 46319"/>
              <a:gd name="connsiteY3" fmla="*/ 101644 h 127054"/>
              <a:gd name="connsiteX4" fmla="*/ 44532 w 46319"/>
              <a:gd name="connsiteY4" fmla="*/ 85769 h 127054"/>
              <a:gd name="connsiteX5" fmla="*/ 82 w 46319"/>
              <a:gd name="connsiteY5" fmla="*/ 44 h 12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19" h="127054">
                <a:moveTo>
                  <a:pt x="82" y="44"/>
                </a:moveTo>
                <a:cubicBezTo>
                  <a:pt x="-1770" y="2161"/>
                  <a:pt x="28127" y="77303"/>
                  <a:pt x="33419" y="98469"/>
                </a:cubicBezTo>
                <a:cubicBezTo>
                  <a:pt x="38711" y="119635"/>
                  <a:pt x="30774" y="126515"/>
                  <a:pt x="31832" y="127044"/>
                </a:cubicBezTo>
                <a:cubicBezTo>
                  <a:pt x="32890" y="127573"/>
                  <a:pt x="37652" y="108523"/>
                  <a:pt x="39769" y="101644"/>
                </a:cubicBezTo>
                <a:cubicBezTo>
                  <a:pt x="41886" y="94765"/>
                  <a:pt x="49824" y="98998"/>
                  <a:pt x="44532" y="85769"/>
                </a:cubicBezTo>
                <a:cubicBezTo>
                  <a:pt x="39240" y="72540"/>
                  <a:pt x="1934" y="-2073"/>
                  <a:pt x="82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F206ECFC-83DC-4DED-90BD-26440A1D1283}"/>
              </a:ext>
            </a:extLst>
          </p:cNvPr>
          <p:cNvSpPr/>
          <p:nvPr/>
        </p:nvSpPr>
        <p:spPr>
          <a:xfrm>
            <a:off x="2149308" y="10797080"/>
            <a:ext cx="119462" cy="189169"/>
          </a:xfrm>
          <a:custGeom>
            <a:avLst/>
            <a:gdLst>
              <a:gd name="connsiteX0" fmla="*/ 76367 w 119462"/>
              <a:gd name="connsiteY0" fmla="*/ 1095 h 189169"/>
              <a:gd name="connsiteX1" fmla="*/ 167 w 119462"/>
              <a:gd name="connsiteY1" fmla="*/ 170958 h 189169"/>
              <a:gd name="connsiteX2" fmla="*/ 55730 w 119462"/>
              <a:gd name="connsiteY2" fmla="*/ 182070 h 189169"/>
              <a:gd name="connsiteX3" fmla="*/ 50967 w 119462"/>
              <a:gd name="connsiteY3" fmla="*/ 150320 h 189169"/>
              <a:gd name="connsiteX4" fmla="*/ 119230 w 119462"/>
              <a:gd name="connsiteY4" fmla="*/ 175720 h 189169"/>
              <a:gd name="connsiteX5" fmla="*/ 23980 w 119462"/>
              <a:gd name="connsiteY5" fmla="*/ 129683 h 189169"/>
              <a:gd name="connsiteX6" fmla="*/ 35092 w 119462"/>
              <a:gd name="connsiteY6" fmla="*/ 99520 h 189169"/>
              <a:gd name="connsiteX7" fmla="*/ 76367 w 119462"/>
              <a:gd name="connsiteY7" fmla="*/ 1095 h 18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462" h="189169">
                <a:moveTo>
                  <a:pt x="76367" y="1095"/>
                </a:moveTo>
                <a:cubicBezTo>
                  <a:pt x="70546" y="13001"/>
                  <a:pt x="3607" y="140795"/>
                  <a:pt x="167" y="170958"/>
                </a:cubicBezTo>
                <a:cubicBezTo>
                  <a:pt x="-3273" y="201121"/>
                  <a:pt x="47263" y="185510"/>
                  <a:pt x="55730" y="182070"/>
                </a:cubicBezTo>
                <a:cubicBezTo>
                  <a:pt x="64197" y="178630"/>
                  <a:pt x="40384" y="151378"/>
                  <a:pt x="50967" y="150320"/>
                </a:cubicBezTo>
                <a:cubicBezTo>
                  <a:pt x="61550" y="149262"/>
                  <a:pt x="123728" y="179159"/>
                  <a:pt x="119230" y="175720"/>
                </a:cubicBezTo>
                <a:cubicBezTo>
                  <a:pt x="114732" y="172281"/>
                  <a:pt x="38003" y="142383"/>
                  <a:pt x="23980" y="129683"/>
                </a:cubicBezTo>
                <a:cubicBezTo>
                  <a:pt x="9957" y="116983"/>
                  <a:pt x="26361" y="121216"/>
                  <a:pt x="35092" y="99520"/>
                </a:cubicBezTo>
                <a:cubicBezTo>
                  <a:pt x="43823" y="77824"/>
                  <a:pt x="82188" y="-10811"/>
                  <a:pt x="76367" y="1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DFAC3972-EC79-4C02-A556-388DACA6D063}"/>
              </a:ext>
            </a:extLst>
          </p:cNvPr>
          <p:cNvSpPr/>
          <p:nvPr/>
        </p:nvSpPr>
        <p:spPr>
          <a:xfrm>
            <a:off x="2187452" y="10769450"/>
            <a:ext cx="119656" cy="174996"/>
          </a:xfrm>
          <a:custGeom>
            <a:avLst/>
            <a:gdLst>
              <a:gd name="connsiteX0" fmla="*/ 65211 w 119656"/>
              <a:gd name="connsiteY0" fmla="*/ 150 h 174996"/>
              <a:gd name="connsiteX1" fmla="*/ 111248 w 119656"/>
              <a:gd name="connsiteY1" fmla="*/ 125563 h 174996"/>
              <a:gd name="connsiteX2" fmla="*/ 76323 w 119656"/>
              <a:gd name="connsiteY2" fmla="*/ 141438 h 174996"/>
              <a:gd name="connsiteX3" fmla="*/ 33461 w 119656"/>
              <a:gd name="connsiteY3" fmla="*/ 154138 h 174996"/>
              <a:gd name="connsiteX4" fmla="*/ 3298 w 119656"/>
              <a:gd name="connsiteY4" fmla="*/ 174775 h 174996"/>
              <a:gd name="connsiteX5" fmla="*/ 114423 w 119656"/>
              <a:gd name="connsiteY5" fmla="*/ 139850 h 174996"/>
              <a:gd name="connsiteX6" fmla="*/ 100136 w 119656"/>
              <a:gd name="connsiteY6" fmla="*/ 100163 h 174996"/>
              <a:gd name="connsiteX7" fmla="*/ 65211 w 119656"/>
              <a:gd name="connsiteY7" fmla="*/ 150 h 17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656" h="174996">
                <a:moveTo>
                  <a:pt x="65211" y="150"/>
                </a:moveTo>
                <a:cubicBezTo>
                  <a:pt x="67063" y="4383"/>
                  <a:pt x="109396" y="102015"/>
                  <a:pt x="111248" y="125563"/>
                </a:cubicBezTo>
                <a:cubicBezTo>
                  <a:pt x="113100" y="149111"/>
                  <a:pt x="89288" y="136675"/>
                  <a:pt x="76323" y="141438"/>
                </a:cubicBezTo>
                <a:cubicBezTo>
                  <a:pt x="63358" y="146201"/>
                  <a:pt x="45632" y="148582"/>
                  <a:pt x="33461" y="154138"/>
                </a:cubicBezTo>
                <a:cubicBezTo>
                  <a:pt x="21290" y="159694"/>
                  <a:pt x="-10196" y="177156"/>
                  <a:pt x="3298" y="174775"/>
                </a:cubicBezTo>
                <a:cubicBezTo>
                  <a:pt x="16792" y="172394"/>
                  <a:pt x="98283" y="152285"/>
                  <a:pt x="114423" y="139850"/>
                </a:cubicBezTo>
                <a:cubicBezTo>
                  <a:pt x="130563" y="127415"/>
                  <a:pt x="104634" y="117890"/>
                  <a:pt x="100136" y="100163"/>
                </a:cubicBezTo>
                <a:cubicBezTo>
                  <a:pt x="95638" y="82436"/>
                  <a:pt x="63359" y="-4083"/>
                  <a:pt x="65211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1D5820C7-E5BE-4852-A2F6-2B0352285886}"/>
              </a:ext>
            </a:extLst>
          </p:cNvPr>
          <p:cNvSpPr/>
          <p:nvPr/>
        </p:nvSpPr>
        <p:spPr>
          <a:xfrm>
            <a:off x="2172742" y="10777228"/>
            <a:ext cx="93322" cy="150121"/>
          </a:xfrm>
          <a:custGeom>
            <a:avLst/>
            <a:gdLst>
              <a:gd name="connsiteX0" fmla="*/ 60871 w 93322"/>
              <a:gd name="connsiteY0" fmla="*/ 310 h 150121"/>
              <a:gd name="connsiteX1" fmla="*/ 92621 w 93322"/>
              <a:gd name="connsiteY1" fmla="*/ 119372 h 150121"/>
              <a:gd name="connsiteX2" fmla="*/ 79921 w 93322"/>
              <a:gd name="connsiteY2" fmla="*/ 109847 h 150121"/>
              <a:gd name="connsiteX3" fmla="*/ 46583 w 93322"/>
              <a:gd name="connsiteY3" fmla="*/ 127310 h 150121"/>
              <a:gd name="connsiteX4" fmla="*/ 546 w 93322"/>
              <a:gd name="connsiteY4" fmla="*/ 149535 h 150121"/>
              <a:gd name="connsiteX5" fmla="*/ 79921 w 93322"/>
              <a:gd name="connsiteY5" fmla="*/ 101910 h 150121"/>
              <a:gd name="connsiteX6" fmla="*/ 75158 w 93322"/>
              <a:gd name="connsiteY6" fmla="*/ 84447 h 150121"/>
              <a:gd name="connsiteX7" fmla="*/ 60871 w 93322"/>
              <a:gd name="connsiteY7" fmla="*/ 310 h 15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322" h="150121">
                <a:moveTo>
                  <a:pt x="60871" y="310"/>
                </a:moveTo>
                <a:cubicBezTo>
                  <a:pt x="63782" y="6131"/>
                  <a:pt x="89446" y="101116"/>
                  <a:pt x="92621" y="119372"/>
                </a:cubicBezTo>
                <a:cubicBezTo>
                  <a:pt x="95796" y="137628"/>
                  <a:pt x="87594" y="108524"/>
                  <a:pt x="79921" y="109847"/>
                </a:cubicBezTo>
                <a:cubicBezTo>
                  <a:pt x="72248" y="111170"/>
                  <a:pt x="59812" y="120695"/>
                  <a:pt x="46583" y="127310"/>
                </a:cubicBezTo>
                <a:cubicBezTo>
                  <a:pt x="33354" y="133925"/>
                  <a:pt x="-5010" y="153768"/>
                  <a:pt x="546" y="149535"/>
                </a:cubicBezTo>
                <a:cubicBezTo>
                  <a:pt x="6102" y="145302"/>
                  <a:pt x="67486" y="112758"/>
                  <a:pt x="79921" y="101910"/>
                </a:cubicBezTo>
                <a:cubicBezTo>
                  <a:pt x="92356" y="91062"/>
                  <a:pt x="77804" y="96618"/>
                  <a:pt x="75158" y="84447"/>
                </a:cubicBezTo>
                <a:cubicBezTo>
                  <a:pt x="72512" y="72276"/>
                  <a:pt x="57960" y="-5511"/>
                  <a:pt x="60871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CEFE568D-E159-4699-A72C-222F15DC2AA1}"/>
              </a:ext>
            </a:extLst>
          </p:cNvPr>
          <p:cNvSpPr/>
          <p:nvPr/>
        </p:nvSpPr>
        <p:spPr>
          <a:xfrm>
            <a:off x="2219283" y="10882126"/>
            <a:ext cx="447833" cy="111985"/>
          </a:xfrm>
          <a:custGeom>
            <a:avLst/>
            <a:gdLst>
              <a:gd name="connsiteX0" fmla="*/ 84180 w 447833"/>
              <a:gd name="connsiteY0" fmla="*/ 33524 h 111985"/>
              <a:gd name="connsiteX1" fmla="*/ 200067 w 447833"/>
              <a:gd name="connsiteY1" fmla="*/ 31937 h 111985"/>
              <a:gd name="connsiteX2" fmla="*/ 374692 w 447833"/>
              <a:gd name="connsiteY2" fmla="*/ 187 h 111985"/>
              <a:gd name="connsiteX3" fmla="*/ 376280 w 447833"/>
              <a:gd name="connsiteY3" fmla="*/ 19237 h 111985"/>
              <a:gd name="connsiteX4" fmla="*/ 447717 w 447833"/>
              <a:gd name="connsiteY4" fmla="*/ 28762 h 111985"/>
              <a:gd name="connsiteX5" fmla="*/ 357230 w 447833"/>
              <a:gd name="connsiteY5" fmla="*/ 38287 h 111985"/>
              <a:gd name="connsiteX6" fmla="*/ 203242 w 447833"/>
              <a:gd name="connsiteY6" fmla="*/ 63687 h 111985"/>
              <a:gd name="connsiteX7" fmla="*/ 128630 w 447833"/>
              <a:gd name="connsiteY7" fmla="*/ 71624 h 111985"/>
              <a:gd name="connsiteX8" fmla="*/ 19092 w 447833"/>
              <a:gd name="connsiteY8" fmla="*/ 101787 h 111985"/>
              <a:gd name="connsiteX9" fmla="*/ 1630 w 447833"/>
              <a:gd name="connsiteY9" fmla="*/ 111312 h 111985"/>
              <a:gd name="connsiteX10" fmla="*/ 38142 w 447833"/>
              <a:gd name="connsiteY10" fmla="*/ 85912 h 111985"/>
              <a:gd name="connsiteX11" fmla="*/ 41317 w 447833"/>
              <a:gd name="connsiteY11" fmla="*/ 60512 h 111985"/>
              <a:gd name="connsiteX12" fmla="*/ 84180 w 447833"/>
              <a:gd name="connsiteY12" fmla="*/ 33524 h 11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7833" h="111985">
                <a:moveTo>
                  <a:pt x="84180" y="33524"/>
                </a:moveTo>
                <a:cubicBezTo>
                  <a:pt x="110638" y="28762"/>
                  <a:pt x="151648" y="37493"/>
                  <a:pt x="200067" y="31937"/>
                </a:cubicBezTo>
                <a:cubicBezTo>
                  <a:pt x="248486" y="26381"/>
                  <a:pt x="345323" y="2304"/>
                  <a:pt x="374692" y="187"/>
                </a:cubicBezTo>
                <a:cubicBezTo>
                  <a:pt x="404061" y="-1930"/>
                  <a:pt x="364109" y="14475"/>
                  <a:pt x="376280" y="19237"/>
                </a:cubicBezTo>
                <a:cubicBezTo>
                  <a:pt x="388451" y="23999"/>
                  <a:pt x="450892" y="25587"/>
                  <a:pt x="447717" y="28762"/>
                </a:cubicBezTo>
                <a:cubicBezTo>
                  <a:pt x="444542" y="31937"/>
                  <a:pt x="397976" y="32466"/>
                  <a:pt x="357230" y="38287"/>
                </a:cubicBezTo>
                <a:cubicBezTo>
                  <a:pt x="316484" y="44108"/>
                  <a:pt x="203242" y="63687"/>
                  <a:pt x="203242" y="63687"/>
                </a:cubicBezTo>
                <a:cubicBezTo>
                  <a:pt x="165142" y="69243"/>
                  <a:pt x="159322" y="65274"/>
                  <a:pt x="128630" y="71624"/>
                </a:cubicBezTo>
                <a:cubicBezTo>
                  <a:pt x="97938" y="77974"/>
                  <a:pt x="40259" y="95172"/>
                  <a:pt x="19092" y="101787"/>
                </a:cubicBezTo>
                <a:cubicBezTo>
                  <a:pt x="-2075" y="108402"/>
                  <a:pt x="-1545" y="113958"/>
                  <a:pt x="1630" y="111312"/>
                </a:cubicBezTo>
                <a:cubicBezTo>
                  <a:pt x="4805" y="108666"/>
                  <a:pt x="31527" y="94379"/>
                  <a:pt x="38142" y="85912"/>
                </a:cubicBezTo>
                <a:cubicBezTo>
                  <a:pt x="44757" y="77445"/>
                  <a:pt x="37877" y="67920"/>
                  <a:pt x="41317" y="60512"/>
                </a:cubicBezTo>
                <a:cubicBezTo>
                  <a:pt x="44757" y="53104"/>
                  <a:pt x="57722" y="38286"/>
                  <a:pt x="84180" y="33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10BDF4E2-35A6-4382-A4D6-84EB1534726A}"/>
              </a:ext>
            </a:extLst>
          </p:cNvPr>
          <p:cNvSpPr/>
          <p:nvPr/>
        </p:nvSpPr>
        <p:spPr>
          <a:xfrm>
            <a:off x="2307994" y="10826349"/>
            <a:ext cx="312615" cy="81508"/>
          </a:xfrm>
          <a:custGeom>
            <a:avLst/>
            <a:gdLst>
              <a:gd name="connsiteX0" fmla="*/ 231 w 312615"/>
              <a:gd name="connsiteY0" fmla="*/ 21039 h 81508"/>
              <a:gd name="connsiteX1" fmla="*/ 133581 w 312615"/>
              <a:gd name="connsiteY1" fmla="*/ 14689 h 81508"/>
              <a:gd name="connsiteX2" fmla="*/ 173269 w 312615"/>
              <a:gd name="connsiteY2" fmla="*/ 401 h 81508"/>
              <a:gd name="connsiteX3" fmla="*/ 311381 w 312615"/>
              <a:gd name="connsiteY3" fmla="*/ 5164 h 81508"/>
              <a:gd name="connsiteX4" fmla="*/ 235181 w 312615"/>
              <a:gd name="connsiteY4" fmla="*/ 17864 h 81508"/>
              <a:gd name="connsiteX5" fmla="*/ 133581 w 312615"/>
              <a:gd name="connsiteY5" fmla="*/ 51201 h 81508"/>
              <a:gd name="connsiteX6" fmla="*/ 89131 w 312615"/>
              <a:gd name="connsiteY6" fmla="*/ 81364 h 81508"/>
              <a:gd name="connsiteX7" fmla="*/ 100244 w 312615"/>
              <a:gd name="connsiteY7" fmla="*/ 38501 h 81508"/>
              <a:gd name="connsiteX8" fmla="*/ 231 w 312615"/>
              <a:gd name="connsiteY8" fmla="*/ 21039 h 8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615" h="81508">
                <a:moveTo>
                  <a:pt x="231" y="21039"/>
                </a:moveTo>
                <a:cubicBezTo>
                  <a:pt x="5787" y="17070"/>
                  <a:pt x="104741" y="18129"/>
                  <a:pt x="133581" y="14689"/>
                </a:cubicBezTo>
                <a:cubicBezTo>
                  <a:pt x="162421" y="11249"/>
                  <a:pt x="143636" y="1988"/>
                  <a:pt x="173269" y="401"/>
                </a:cubicBezTo>
                <a:cubicBezTo>
                  <a:pt x="202902" y="-1186"/>
                  <a:pt x="301062" y="2254"/>
                  <a:pt x="311381" y="5164"/>
                </a:cubicBezTo>
                <a:cubicBezTo>
                  <a:pt x="321700" y="8074"/>
                  <a:pt x="264814" y="10191"/>
                  <a:pt x="235181" y="17864"/>
                </a:cubicBezTo>
                <a:cubicBezTo>
                  <a:pt x="205548" y="25537"/>
                  <a:pt x="157923" y="40618"/>
                  <a:pt x="133581" y="51201"/>
                </a:cubicBezTo>
                <a:cubicBezTo>
                  <a:pt x="109239" y="61784"/>
                  <a:pt x="94687" y="83481"/>
                  <a:pt x="89131" y="81364"/>
                </a:cubicBezTo>
                <a:cubicBezTo>
                  <a:pt x="83575" y="79247"/>
                  <a:pt x="109504" y="48820"/>
                  <a:pt x="100244" y="38501"/>
                </a:cubicBezTo>
                <a:cubicBezTo>
                  <a:pt x="90984" y="28182"/>
                  <a:pt x="-5325" y="25008"/>
                  <a:pt x="231" y="21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2C7BB6B3-69B1-4200-A0B8-1F1510BC7C6C}"/>
              </a:ext>
            </a:extLst>
          </p:cNvPr>
          <p:cNvSpPr/>
          <p:nvPr/>
        </p:nvSpPr>
        <p:spPr>
          <a:xfrm>
            <a:off x="2533576" y="10804500"/>
            <a:ext cx="317515" cy="84295"/>
          </a:xfrm>
          <a:custGeom>
            <a:avLst/>
            <a:gdLst>
              <a:gd name="connsiteX0" fmla="*/ 74 w 317515"/>
              <a:gd name="connsiteY0" fmla="*/ 25 h 84295"/>
              <a:gd name="connsiteX1" fmla="*/ 185812 w 317515"/>
              <a:gd name="connsiteY1" fmla="*/ 55588 h 84295"/>
              <a:gd name="connsiteX2" fmla="*/ 315987 w 317515"/>
              <a:gd name="connsiteY2" fmla="*/ 39713 h 84295"/>
              <a:gd name="connsiteX3" fmla="*/ 254074 w 317515"/>
              <a:gd name="connsiteY3" fmla="*/ 55588 h 84295"/>
              <a:gd name="connsiteX4" fmla="*/ 208037 w 317515"/>
              <a:gd name="connsiteY4" fmla="*/ 84163 h 84295"/>
              <a:gd name="connsiteX5" fmla="*/ 163587 w 317515"/>
              <a:gd name="connsiteY5" fmla="*/ 63525 h 84295"/>
              <a:gd name="connsiteX6" fmla="*/ 74 w 317515"/>
              <a:gd name="connsiteY6" fmla="*/ 25 h 8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15" h="84295">
                <a:moveTo>
                  <a:pt x="74" y="25"/>
                </a:moveTo>
                <a:cubicBezTo>
                  <a:pt x="3778" y="-1298"/>
                  <a:pt x="133160" y="48973"/>
                  <a:pt x="185812" y="55588"/>
                </a:cubicBezTo>
                <a:cubicBezTo>
                  <a:pt x="238464" y="62203"/>
                  <a:pt x="304610" y="39713"/>
                  <a:pt x="315987" y="39713"/>
                </a:cubicBezTo>
                <a:cubicBezTo>
                  <a:pt x="327364" y="39713"/>
                  <a:pt x="272066" y="48180"/>
                  <a:pt x="254074" y="55588"/>
                </a:cubicBezTo>
                <a:cubicBezTo>
                  <a:pt x="236082" y="62996"/>
                  <a:pt x="223118" y="82840"/>
                  <a:pt x="208037" y="84163"/>
                </a:cubicBezTo>
                <a:cubicBezTo>
                  <a:pt x="192956" y="85486"/>
                  <a:pt x="194543" y="76754"/>
                  <a:pt x="163587" y="63525"/>
                </a:cubicBezTo>
                <a:cubicBezTo>
                  <a:pt x="132631" y="50296"/>
                  <a:pt x="-3630" y="1348"/>
                  <a:pt x="74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004C0E04-7E71-4490-9787-27B7E92016FC}"/>
              </a:ext>
            </a:extLst>
          </p:cNvPr>
          <p:cNvSpPr/>
          <p:nvPr/>
        </p:nvSpPr>
        <p:spPr>
          <a:xfrm>
            <a:off x="2568998" y="10795650"/>
            <a:ext cx="398837" cy="112092"/>
          </a:xfrm>
          <a:custGeom>
            <a:avLst/>
            <a:gdLst>
              <a:gd name="connsiteX0" fmla="*/ 7515 w 398837"/>
              <a:gd name="connsiteY0" fmla="*/ 938 h 112092"/>
              <a:gd name="connsiteX1" fmla="*/ 286915 w 398837"/>
              <a:gd name="connsiteY1" fmla="*/ 23163 h 112092"/>
              <a:gd name="connsiteX2" fmla="*/ 398040 w 398837"/>
              <a:gd name="connsiteY2" fmla="*/ 43800 h 112092"/>
              <a:gd name="connsiteX3" fmla="*/ 329777 w 398837"/>
              <a:gd name="connsiteY3" fmla="*/ 53325 h 112092"/>
              <a:gd name="connsiteX4" fmla="*/ 199602 w 398837"/>
              <a:gd name="connsiteY4" fmla="*/ 112063 h 112092"/>
              <a:gd name="connsiteX5" fmla="*/ 226590 w 398837"/>
              <a:gd name="connsiteY5" fmla="*/ 61263 h 112092"/>
              <a:gd name="connsiteX6" fmla="*/ 166265 w 398837"/>
              <a:gd name="connsiteY6" fmla="*/ 62850 h 112092"/>
              <a:gd name="connsiteX7" fmla="*/ 85302 w 398837"/>
              <a:gd name="connsiteY7" fmla="*/ 56500 h 112092"/>
              <a:gd name="connsiteX8" fmla="*/ 7515 w 398837"/>
              <a:gd name="connsiteY8" fmla="*/ 938 h 11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837" h="112092">
                <a:moveTo>
                  <a:pt x="7515" y="938"/>
                </a:moveTo>
                <a:cubicBezTo>
                  <a:pt x="41117" y="-4618"/>
                  <a:pt x="221828" y="16019"/>
                  <a:pt x="286915" y="23163"/>
                </a:cubicBezTo>
                <a:cubicBezTo>
                  <a:pt x="352003" y="30307"/>
                  <a:pt x="390896" y="38773"/>
                  <a:pt x="398040" y="43800"/>
                </a:cubicBezTo>
                <a:cubicBezTo>
                  <a:pt x="405184" y="48827"/>
                  <a:pt x="362850" y="41948"/>
                  <a:pt x="329777" y="53325"/>
                </a:cubicBezTo>
                <a:cubicBezTo>
                  <a:pt x="296704" y="64702"/>
                  <a:pt x="216800" y="110740"/>
                  <a:pt x="199602" y="112063"/>
                </a:cubicBezTo>
                <a:cubicBezTo>
                  <a:pt x="182404" y="113386"/>
                  <a:pt x="232146" y="69465"/>
                  <a:pt x="226590" y="61263"/>
                </a:cubicBezTo>
                <a:cubicBezTo>
                  <a:pt x="221034" y="53061"/>
                  <a:pt x="189813" y="63644"/>
                  <a:pt x="166265" y="62850"/>
                </a:cubicBezTo>
                <a:cubicBezTo>
                  <a:pt x="142717" y="62056"/>
                  <a:pt x="108056" y="62056"/>
                  <a:pt x="85302" y="56500"/>
                </a:cubicBezTo>
                <a:cubicBezTo>
                  <a:pt x="62548" y="50944"/>
                  <a:pt x="-26087" y="6494"/>
                  <a:pt x="7515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CF4ACAEF-18E8-4B8E-8832-737369C60496}"/>
              </a:ext>
            </a:extLst>
          </p:cNvPr>
          <p:cNvSpPr/>
          <p:nvPr/>
        </p:nvSpPr>
        <p:spPr>
          <a:xfrm>
            <a:off x="2306591" y="10797786"/>
            <a:ext cx="292912" cy="68667"/>
          </a:xfrm>
          <a:custGeom>
            <a:avLst/>
            <a:gdLst>
              <a:gd name="connsiteX0" fmla="*/ 47 w 292912"/>
              <a:gd name="connsiteY0" fmla="*/ 46427 h 68667"/>
              <a:gd name="connsiteX1" fmla="*/ 136572 w 292912"/>
              <a:gd name="connsiteY1" fmla="*/ 389 h 68667"/>
              <a:gd name="connsiteX2" fmla="*/ 292147 w 292912"/>
              <a:gd name="connsiteY2" fmla="*/ 24202 h 68667"/>
              <a:gd name="connsiteX3" fmla="*/ 193722 w 292912"/>
              <a:gd name="connsiteY3" fmla="*/ 22614 h 68667"/>
              <a:gd name="connsiteX4" fmla="*/ 136572 w 292912"/>
              <a:gd name="connsiteY4" fmla="*/ 32139 h 68667"/>
              <a:gd name="connsiteX5" fmla="*/ 128634 w 292912"/>
              <a:gd name="connsiteY5" fmla="*/ 68652 h 68667"/>
              <a:gd name="connsiteX6" fmla="*/ 120697 w 292912"/>
              <a:gd name="connsiteY6" fmla="*/ 27377 h 68667"/>
              <a:gd name="connsiteX7" fmla="*/ 47 w 292912"/>
              <a:gd name="connsiteY7" fmla="*/ 46427 h 6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12" h="68667">
                <a:moveTo>
                  <a:pt x="47" y="46427"/>
                </a:moveTo>
                <a:cubicBezTo>
                  <a:pt x="2693" y="41929"/>
                  <a:pt x="87889" y="4093"/>
                  <a:pt x="136572" y="389"/>
                </a:cubicBezTo>
                <a:cubicBezTo>
                  <a:pt x="185255" y="-3315"/>
                  <a:pt x="282622" y="20498"/>
                  <a:pt x="292147" y="24202"/>
                </a:cubicBezTo>
                <a:cubicBezTo>
                  <a:pt x="301672" y="27906"/>
                  <a:pt x="219651" y="21291"/>
                  <a:pt x="193722" y="22614"/>
                </a:cubicBezTo>
                <a:cubicBezTo>
                  <a:pt x="167793" y="23937"/>
                  <a:pt x="147420" y="24466"/>
                  <a:pt x="136572" y="32139"/>
                </a:cubicBezTo>
                <a:cubicBezTo>
                  <a:pt x="125724" y="39812"/>
                  <a:pt x="131280" y="69446"/>
                  <a:pt x="128634" y="68652"/>
                </a:cubicBezTo>
                <a:cubicBezTo>
                  <a:pt x="125988" y="67858"/>
                  <a:pt x="136043" y="31346"/>
                  <a:pt x="120697" y="27377"/>
                </a:cubicBezTo>
                <a:cubicBezTo>
                  <a:pt x="105351" y="23408"/>
                  <a:pt x="-2599" y="50925"/>
                  <a:pt x="47" y="46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7C917174-F983-43D5-81FF-89385AE58876}"/>
              </a:ext>
            </a:extLst>
          </p:cNvPr>
          <p:cNvSpPr/>
          <p:nvPr/>
        </p:nvSpPr>
        <p:spPr>
          <a:xfrm>
            <a:off x="2341563" y="10715514"/>
            <a:ext cx="371518" cy="57261"/>
          </a:xfrm>
          <a:custGeom>
            <a:avLst/>
            <a:gdLst>
              <a:gd name="connsiteX0" fmla="*/ 0 w 371518"/>
              <a:gd name="connsiteY0" fmla="*/ 57261 h 57261"/>
              <a:gd name="connsiteX1" fmla="*/ 225425 w 371518"/>
              <a:gd name="connsiteY1" fmla="*/ 3286 h 57261"/>
              <a:gd name="connsiteX2" fmla="*/ 371475 w 371518"/>
              <a:gd name="connsiteY2" fmla="*/ 17574 h 57261"/>
              <a:gd name="connsiteX3" fmla="*/ 241300 w 371518"/>
              <a:gd name="connsiteY3" fmla="*/ 8049 h 57261"/>
              <a:gd name="connsiteX4" fmla="*/ 285750 w 371518"/>
              <a:gd name="connsiteY4" fmla="*/ 111 h 57261"/>
              <a:gd name="connsiteX5" fmla="*/ 174625 w 371518"/>
              <a:gd name="connsiteY5" fmla="*/ 3286 h 57261"/>
              <a:gd name="connsiteX6" fmla="*/ 185737 w 371518"/>
              <a:gd name="connsiteY6" fmla="*/ 1699 h 57261"/>
              <a:gd name="connsiteX7" fmla="*/ 130175 w 371518"/>
              <a:gd name="connsiteY7" fmla="*/ 12811 h 57261"/>
              <a:gd name="connsiteX8" fmla="*/ 0 w 371518"/>
              <a:gd name="connsiteY8" fmla="*/ 57261 h 5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18" h="57261">
                <a:moveTo>
                  <a:pt x="0" y="57261"/>
                </a:moveTo>
                <a:cubicBezTo>
                  <a:pt x="81756" y="33580"/>
                  <a:pt x="163513" y="9900"/>
                  <a:pt x="225425" y="3286"/>
                </a:cubicBezTo>
                <a:lnTo>
                  <a:pt x="371475" y="17574"/>
                </a:lnTo>
                <a:cubicBezTo>
                  <a:pt x="374121" y="18368"/>
                  <a:pt x="255588" y="10959"/>
                  <a:pt x="241300" y="8049"/>
                </a:cubicBezTo>
                <a:cubicBezTo>
                  <a:pt x="227013" y="5138"/>
                  <a:pt x="296862" y="905"/>
                  <a:pt x="285750" y="111"/>
                </a:cubicBezTo>
                <a:cubicBezTo>
                  <a:pt x="274638" y="-683"/>
                  <a:pt x="191294" y="3021"/>
                  <a:pt x="174625" y="3286"/>
                </a:cubicBezTo>
                <a:cubicBezTo>
                  <a:pt x="157956" y="3551"/>
                  <a:pt x="193145" y="112"/>
                  <a:pt x="185737" y="1699"/>
                </a:cubicBezTo>
                <a:cubicBezTo>
                  <a:pt x="178329" y="3286"/>
                  <a:pt x="155575" y="4344"/>
                  <a:pt x="130175" y="12811"/>
                </a:cubicBezTo>
                <a:cubicBezTo>
                  <a:pt x="104775" y="21278"/>
                  <a:pt x="69056" y="36888"/>
                  <a:pt x="0" y="57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C6913EE5-EEF4-4429-B33A-5AB5CDC6E3B0}"/>
              </a:ext>
            </a:extLst>
          </p:cNvPr>
          <p:cNvSpPr/>
          <p:nvPr/>
        </p:nvSpPr>
        <p:spPr>
          <a:xfrm>
            <a:off x="2767975" y="10761161"/>
            <a:ext cx="327454" cy="88223"/>
          </a:xfrm>
          <a:custGeom>
            <a:avLst/>
            <a:gdLst>
              <a:gd name="connsiteX0" fmla="*/ 625 w 327454"/>
              <a:gd name="connsiteY0" fmla="*/ 502 h 88223"/>
              <a:gd name="connsiteX1" fmla="*/ 241925 w 327454"/>
              <a:gd name="connsiteY1" fmla="*/ 48127 h 88223"/>
              <a:gd name="connsiteX2" fmla="*/ 221288 w 327454"/>
              <a:gd name="connsiteY2" fmla="*/ 30664 h 88223"/>
              <a:gd name="connsiteX3" fmla="*/ 276850 w 327454"/>
              <a:gd name="connsiteY3" fmla="*/ 44952 h 88223"/>
              <a:gd name="connsiteX4" fmla="*/ 322888 w 327454"/>
              <a:gd name="connsiteY4" fmla="*/ 87814 h 88223"/>
              <a:gd name="connsiteX5" fmla="*/ 159375 w 327454"/>
              <a:gd name="connsiteY5" fmla="*/ 16377 h 88223"/>
              <a:gd name="connsiteX6" fmla="*/ 146675 w 327454"/>
              <a:gd name="connsiteY6" fmla="*/ 14789 h 88223"/>
              <a:gd name="connsiteX7" fmla="*/ 170488 w 327454"/>
              <a:gd name="connsiteY7" fmla="*/ 22727 h 88223"/>
              <a:gd name="connsiteX8" fmla="*/ 625 w 327454"/>
              <a:gd name="connsiteY8" fmla="*/ 502 h 8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454" h="88223">
                <a:moveTo>
                  <a:pt x="625" y="502"/>
                </a:moveTo>
                <a:cubicBezTo>
                  <a:pt x="12531" y="4735"/>
                  <a:pt x="205148" y="43100"/>
                  <a:pt x="241925" y="48127"/>
                </a:cubicBezTo>
                <a:cubicBezTo>
                  <a:pt x="278702" y="53154"/>
                  <a:pt x="215467" y="31193"/>
                  <a:pt x="221288" y="30664"/>
                </a:cubicBezTo>
                <a:cubicBezTo>
                  <a:pt x="227109" y="30135"/>
                  <a:pt x="259917" y="35427"/>
                  <a:pt x="276850" y="44952"/>
                </a:cubicBezTo>
                <a:cubicBezTo>
                  <a:pt x="293783" y="54477"/>
                  <a:pt x="342467" y="92576"/>
                  <a:pt x="322888" y="87814"/>
                </a:cubicBezTo>
                <a:cubicBezTo>
                  <a:pt x="303309" y="83052"/>
                  <a:pt x="188744" y="28548"/>
                  <a:pt x="159375" y="16377"/>
                </a:cubicBezTo>
                <a:cubicBezTo>
                  <a:pt x="130006" y="4206"/>
                  <a:pt x="144823" y="13731"/>
                  <a:pt x="146675" y="14789"/>
                </a:cubicBezTo>
                <a:cubicBezTo>
                  <a:pt x="148527" y="15847"/>
                  <a:pt x="190596" y="25373"/>
                  <a:pt x="170488" y="22727"/>
                </a:cubicBezTo>
                <a:cubicBezTo>
                  <a:pt x="150380" y="20081"/>
                  <a:pt x="-11281" y="-3731"/>
                  <a:pt x="625" y="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90DA9AAD-5D80-465D-87D0-D65D58BC9666}"/>
              </a:ext>
            </a:extLst>
          </p:cNvPr>
          <p:cNvSpPr/>
          <p:nvPr/>
        </p:nvSpPr>
        <p:spPr>
          <a:xfrm>
            <a:off x="2193427" y="10601237"/>
            <a:ext cx="26899" cy="239882"/>
          </a:xfrm>
          <a:custGeom>
            <a:avLst/>
            <a:gdLst>
              <a:gd name="connsiteX0" fmla="*/ 6848 w 26899"/>
              <a:gd name="connsiteY0" fmla="*/ 88 h 239882"/>
              <a:gd name="connsiteX1" fmla="*/ 498 w 26899"/>
              <a:gd name="connsiteY1" fmla="*/ 74701 h 239882"/>
              <a:gd name="connsiteX2" fmla="*/ 22723 w 26899"/>
              <a:gd name="connsiteY2" fmla="*/ 184238 h 239882"/>
              <a:gd name="connsiteX3" fmla="*/ 10023 w 26899"/>
              <a:gd name="connsiteY3" fmla="*/ 239801 h 239882"/>
              <a:gd name="connsiteX4" fmla="*/ 25898 w 26899"/>
              <a:gd name="connsiteY4" fmla="*/ 173126 h 239882"/>
              <a:gd name="connsiteX5" fmla="*/ 22723 w 26899"/>
              <a:gd name="connsiteY5" fmla="*/ 108038 h 239882"/>
              <a:gd name="connsiteX6" fmla="*/ 2086 w 26899"/>
              <a:gd name="connsiteY6" fmla="*/ 88988 h 239882"/>
              <a:gd name="connsiteX7" fmla="*/ 6848 w 26899"/>
              <a:gd name="connsiteY7" fmla="*/ 88 h 23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99" h="239882">
                <a:moveTo>
                  <a:pt x="6848" y="88"/>
                </a:moveTo>
                <a:cubicBezTo>
                  <a:pt x="6583" y="-2293"/>
                  <a:pt x="-2148" y="44009"/>
                  <a:pt x="498" y="74701"/>
                </a:cubicBezTo>
                <a:cubicBezTo>
                  <a:pt x="3144" y="105393"/>
                  <a:pt x="21136" y="156721"/>
                  <a:pt x="22723" y="184238"/>
                </a:cubicBezTo>
                <a:cubicBezTo>
                  <a:pt x="24310" y="211755"/>
                  <a:pt x="9494" y="241653"/>
                  <a:pt x="10023" y="239801"/>
                </a:cubicBezTo>
                <a:cubicBezTo>
                  <a:pt x="10552" y="237949"/>
                  <a:pt x="23781" y="195086"/>
                  <a:pt x="25898" y="173126"/>
                </a:cubicBezTo>
                <a:cubicBezTo>
                  <a:pt x="28015" y="151166"/>
                  <a:pt x="26692" y="122061"/>
                  <a:pt x="22723" y="108038"/>
                </a:cubicBezTo>
                <a:cubicBezTo>
                  <a:pt x="18754" y="94015"/>
                  <a:pt x="6055" y="101952"/>
                  <a:pt x="2086" y="88988"/>
                </a:cubicBezTo>
                <a:cubicBezTo>
                  <a:pt x="-1883" y="76024"/>
                  <a:pt x="7113" y="2469"/>
                  <a:pt x="6848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B4EDD359-86AA-4456-9FF1-996FE151E943}"/>
              </a:ext>
            </a:extLst>
          </p:cNvPr>
          <p:cNvSpPr/>
          <p:nvPr/>
        </p:nvSpPr>
        <p:spPr>
          <a:xfrm>
            <a:off x="2217598" y="10698163"/>
            <a:ext cx="103518" cy="165186"/>
          </a:xfrm>
          <a:custGeom>
            <a:avLst/>
            <a:gdLst>
              <a:gd name="connsiteX0" fmla="*/ 140 w 103518"/>
              <a:gd name="connsiteY0" fmla="*/ 0 h 165186"/>
              <a:gd name="connsiteX1" fmla="*/ 49352 w 103518"/>
              <a:gd name="connsiteY1" fmla="*/ 47625 h 165186"/>
              <a:gd name="connsiteX2" fmla="*/ 54115 w 103518"/>
              <a:gd name="connsiteY2" fmla="*/ 69850 h 165186"/>
              <a:gd name="connsiteX3" fmla="*/ 101740 w 103518"/>
              <a:gd name="connsiteY3" fmla="*/ 82550 h 165186"/>
              <a:gd name="connsiteX4" fmla="*/ 92215 w 103518"/>
              <a:gd name="connsiteY4" fmla="*/ 106362 h 165186"/>
              <a:gd name="connsiteX5" fmla="*/ 81102 w 103518"/>
              <a:gd name="connsiteY5" fmla="*/ 165100 h 165186"/>
              <a:gd name="connsiteX6" fmla="*/ 90627 w 103518"/>
              <a:gd name="connsiteY6" fmla="*/ 92075 h 165186"/>
              <a:gd name="connsiteX7" fmla="*/ 66815 w 103518"/>
              <a:gd name="connsiteY7" fmla="*/ 47625 h 165186"/>
              <a:gd name="connsiteX8" fmla="*/ 140 w 103518"/>
              <a:gd name="connsiteY8" fmla="*/ 0 h 16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18" h="165186">
                <a:moveTo>
                  <a:pt x="140" y="0"/>
                </a:moveTo>
                <a:cubicBezTo>
                  <a:pt x="-2770" y="0"/>
                  <a:pt x="40356" y="35983"/>
                  <a:pt x="49352" y="47625"/>
                </a:cubicBezTo>
                <a:cubicBezTo>
                  <a:pt x="58348" y="59267"/>
                  <a:pt x="45384" y="64029"/>
                  <a:pt x="54115" y="69850"/>
                </a:cubicBezTo>
                <a:cubicBezTo>
                  <a:pt x="62846" y="75671"/>
                  <a:pt x="95390" y="76465"/>
                  <a:pt x="101740" y="82550"/>
                </a:cubicBezTo>
                <a:cubicBezTo>
                  <a:pt x="108090" y="88635"/>
                  <a:pt x="95655" y="92604"/>
                  <a:pt x="92215" y="106362"/>
                </a:cubicBezTo>
                <a:cubicBezTo>
                  <a:pt x="88775" y="120120"/>
                  <a:pt x="81367" y="167481"/>
                  <a:pt x="81102" y="165100"/>
                </a:cubicBezTo>
                <a:cubicBezTo>
                  <a:pt x="80837" y="162719"/>
                  <a:pt x="93008" y="111654"/>
                  <a:pt x="90627" y="92075"/>
                </a:cubicBezTo>
                <a:cubicBezTo>
                  <a:pt x="88246" y="72496"/>
                  <a:pt x="77134" y="60590"/>
                  <a:pt x="66815" y="47625"/>
                </a:cubicBezTo>
                <a:cubicBezTo>
                  <a:pt x="56496" y="34660"/>
                  <a:pt x="3050" y="0"/>
                  <a:pt x="1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1DA89E78-662F-4EC8-86D4-42ED582205D3}"/>
              </a:ext>
            </a:extLst>
          </p:cNvPr>
          <p:cNvSpPr/>
          <p:nvPr/>
        </p:nvSpPr>
        <p:spPr>
          <a:xfrm>
            <a:off x="2220717" y="10725100"/>
            <a:ext cx="256387" cy="122301"/>
          </a:xfrm>
          <a:custGeom>
            <a:avLst/>
            <a:gdLst>
              <a:gd name="connsiteX0" fmla="*/ 196 w 256387"/>
              <a:gd name="connsiteY0" fmla="*/ 61963 h 122301"/>
              <a:gd name="connsiteX1" fmla="*/ 92271 w 256387"/>
              <a:gd name="connsiteY1" fmla="*/ 38150 h 122301"/>
              <a:gd name="connsiteX2" fmla="*/ 143071 w 256387"/>
              <a:gd name="connsiteY2" fmla="*/ 17513 h 122301"/>
              <a:gd name="connsiteX3" fmla="*/ 255783 w 256387"/>
              <a:gd name="connsiteY3" fmla="*/ 50 h 122301"/>
              <a:gd name="connsiteX4" fmla="*/ 185933 w 256387"/>
              <a:gd name="connsiteY4" fmla="*/ 12750 h 122301"/>
              <a:gd name="connsiteX5" fmla="*/ 143071 w 256387"/>
              <a:gd name="connsiteY5" fmla="*/ 28625 h 122301"/>
              <a:gd name="connsiteX6" fmla="*/ 116083 w 256387"/>
              <a:gd name="connsiteY6" fmla="*/ 46088 h 122301"/>
              <a:gd name="connsiteX7" fmla="*/ 90683 w 256387"/>
              <a:gd name="connsiteY7" fmla="*/ 122288 h 122301"/>
              <a:gd name="connsiteX8" fmla="*/ 106558 w 256387"/>
              <a:gd name="connsiteY8" fmla="*/ 39738 h 122301"/>
              <a:gd name="connsiteX9" fmla="*/ 104971 w 256387"/>
              <a:gd name="connsiteY9" fmla="*/ 22275 h 122301"/>
              <a:gd name="connsiteX10" fmla="*/ 68458 w 256387"/>
              <a:gd name="connsiteY10" fmla="*/ 38150 h 122301"/>
              <a:gd name="connsiteX11" fmla="*/ 196 w 256387"/>
              <a:gd name="connsiteY11" fmla="*/ 61963 h 12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387" h="122301">
                <a:moveTo>
                  <a:pt x="196" y="61963"/>
                </a:moveTo>
                <a:cubicBezTo>
                  <a:pt x="4165" y="61963"/>
                  <a:pt x="68459" y="45558"/>
                  <a:pt x="92271" y="38150"/>
                </a:cubicBezTo>
                <a:cubicBezTo>
                  <a:pt x="116084" y="30742"/>
                  <a:pt x="115819" y="23863"/>
                  <a:pt x="143071" y="17513"/>
                </a:cubicBezTo>
                <a:cubicBezTo>
                  <a:pt x="170323" y="11163"/>
                  <a:pt x="248639" y="844"/>
                  <a:pt x="255783" y="50"/>
                </a:cubicBezTo>
                <a:cubicBezTo>
                  <a:pt x="262927" y="-744"/>
                  <a:pt x="204718" y="7988"/>
                  <a:pt x="185933" y="12750"/>
                </a:cubicBezTo>
                <a:cubicBezTo>
                  <a:pt x="167148" y="17512"/>
                  <a:pt x="154713" y="23069"/>
                  <a:pt x="143071" y="28625"/>
                </a:cubicBezTo>
                <a:cubicBezTo>
                  <a:pt x="131429" y="34181"/>
                  <a:pt x="124814" y="30478"/>
                  <a:pt x="116083" y="46088"/>
                </a:cubicBezTo>
                <a:cubicBezTo>
                  <a:pt x="107352" y="61698"/>
                  <a:pt x="92271" y="123346"/>
                  <a:pt x="90683" y="122288"/>
                </a:cubicBezTo>
                <a:cubicBezTo>
                  <a:pt x="89095" y="121230"/>
                  <a:pt x="104177" y="56407"/>
                  <a:pt x="106558" y="39738"/>
                </a:cubicBezTo>
                <a:cubicBezTo>
                  <a:pt x="108939" y="23069"/>
                  <a:pt x="111321" y="22540"/>
                  <a:pt x="104971" y="22275"/>
                </a:cubicBezTo>
                <a:cubicBezTo>
                  <a:pt x="98621" y="22010"/>
                  <a:pt x="83275" y="34446"/>
                  <a:pt x="68458" y="38150"/>
                </a:cubicBezTo>
                <a:cubicBezTo>
                  <a:pt x="53641" y="41854"/>
                  <a:pt x="-3773" y="61963"/>
                  <a:pt x="196" y="61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6133F8DE-4DE3-411D-9C2B-441F23478865}"/>
              </a:ext>
            </a:extLst>
          </p:cNvPr>
          <p:cNvSpPr/>
          <p:nvPr/>
        </p:nvSpPr>
        <p:spPr>
          <a:xfrm>
            <a:off x="2196862" y="10581219"/>
            <a:ext cx="89532" cy="110761"/>
          </a:xfrm>
          <a:custGeom>
            <a:avLst/>
            <a:gdLst>
              <a:gd name="connsiteX0" fmla="*/ 238 w 89532"/>
              <a:gd name="connsiteY0" fmla="*/ 8994 h 110761"/>
              <a:gd name="connsiteX1" fmla="*/ 62151 w 89532"/>
              <a:gd name="connsiteY1" fmla="*/ 4231 h 110761"/>
              <a:gd name="connsiteX2" fmla="*/ 76438 w 89532"/>
              <a:gd name="connsiteY2" fmla="*/ 47094 h 110761"/>
              <a:gd name="connsiteX3" fmla="*/ 81201 w 89532"/>
              <a:gd name="connsiteY3" fmla="*/ 75669 h 110761"/>
              <a:gd name="connsiteX4" fmla="*/ 60563 w 89532"/>
              <a:gd name="connsiteY4" fmla="*/ 96306 h 110761"/>
              <a:gd name="connsiteX5" fmla="*/ 238 w 89532"/>
              <a:gd name="connsiteY5" fmla="*/ 110594 h 110761"/>
              <a:gd name="connsiteX6" fmla="*/ 46276 w 89532"/>
              <a:gd name="connsiteY6" fmla="*/ 86781 h 110761"/>
              <a:gd name="connsiteX7" fmla="*/ 66913 w 89532"/>
              <a:gd name="connsiteY7" fmla="*/ 83606 h 110761"/>
              <a:gd name="connsiteX8" fmla="*/ 52626 w 89532"/>
              <a:gd name="connsiteY8" fmla="*/ 48681 h 110761"/>
              <a:gd name="connsiteX9" fmla="*/ 62151 w 89532"/>
              <a:gd name="connsiteY9" fmla="*/ 53444 h 110761"/>
              <a:gd name="connsiteX10" fmla="*/ 87551 w 89532"/>
              <a:gd name="connsiteY10" fmla="*/ 2644 h 110761"/>
              <a:gd name="connsiteX11" fmla="*/ 238 w 89532"/>
              <a:gd name="connsiteY11" fmla="*/ 8994 h 11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532" h="110761">
                <a:moveTo>
                  <a:pt x="238" y="8994"/>
                </a:moveTo>
                <a:cubicBezTo>
                  <a:pt x="-3995" y="9258"/>
                  <a:pt x="49451" y="-2119"/>
                  <a:pt x="62151" y="4231"/>
                </a:cubicBezTo>
                <a:cubicBezTo>
                  <a:pt x="74851" y="10581"/>
                  <a:pt x="73263" y="35188"/>
                  <a:pt x="76438" y="47094"/>
                </a:cubicBezTo>
                <a:cubicBezTo>
                  <a:pt x="79613" y="59000"/>
                  <a:pt x="83847" y="67467"/>
                  <a:pt x="81201" y="75669"/>
                </a:cubicBezTo>
                <a:cubicBezTo>
                  <a:pt x="78555" y="83871"/>
                  <a:pt x="74057" y="90485"/>
                  <a:pt x="60563" y="96306"/>
                </a:cubicBezTo>
                <a:cubicBezTo>
                  <a:pt x="47069" y="102127"/>
                  <a:pt x="2619" y="112182"/>
                  <a:pt x="238" y="110594"/>
                </a:cubicBezTo>
                <a:cubicBezTo>
                  <a:pt x="-2143" y="109007"/>
                  <a:pt x="35164" y="91279"/>
                  <a:pt x="46276" y="86781"/>
                </a:cubicBezTo>
                <a:cubicBezTo>
                  <a:pt x="57388" y="82283"/>
                  <a:pt x="65855" y="89956"/>
                  <a:pt x="66913" y="83606"/>
                </a:cubicBezTo>
                <a:cubicBezTo>
                  <a:pt x="67971" y="77256"/>
                  <a:pt x="53420" y="53708"/>
                  <a:pt x="52626" y="48681"/>
                </a:cubicBezTo>
                <a:cubicBezTo>
                  <a:pt x="51832" y="43654"/>
                  <a:pt x="56330" y="61117"/>
                  <a:pt x="62151" y="53444"/>
                </a:cubicBezTo>
                <a:cubicBezTo>
                  <a:pt x="67972" y="45771"/>
                  <a:pt x="97341" y="11111"/>
                  <a:pt x="87551" y="2644"/>
                </a:cubicBezTo>
                <a:cubicBezTo>
                  <a:pt x="77761" y="-5823"/>
                  <a:pt x="4471" y="8730"/>
                  <a:pt x="238" y="8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BF6DBBB0-7C7E-4991-8C8B-FF20C093B6CA}"/>
              </a:ext>
            </a:extLst>
          </p:cNvPr>
          <p:cNvSpPr/>
          <p:nvPr/>
        </p:nvSpPr>
        <p:spPr>
          <a:xfrm>
            <a:off x="2189059" y="10580741"/>
            <a:ext cx="89161" cy="94033"/>
          </a:xfrm>
          <a:custGeom>
            <a:avLst/>
            <a:gdLst>
              <a:gd name="connsiteX0" fmla="*/ 89004 w 89161"/>
              <a:gd name="connsiteY0" fmla="*/ 6297 h 94033"/>
              <a:gd name="connsiteX1" fmla="*/ 27091 w 89161"/>
              <a:gd name="connsiteY1" fmla="*/ 12647 h 94033"/>
              <a:gd name="connsiteX2" fmla="*/ 20741 w 89161"/>
              <a:gd name="connsiteY2" fmla="*/ 33284 h 94033"/>
              <a:gd name="connsiteX3" fmla="*/ 14391 w 89161"/>
              <a:gd name="connsiteY3" fmla="*/ 93609 h 94033"/>
              <a:gd name="connsiteX4" fmla="*/ 8041 w 89161"/>
              <a:gd name="connsiteY4" fmla="*/ 58684 h 94033"/>
              <a:gd name="connsiteX5" fmla="*/ 1691 w 89161"/>
              <a:gd name="connsiteY5" fmla="*/ 30109 h 94033"/>
              <a:gd name="connsiteX6" fmla="*/ 6454 w 89161"/>
              <a:gd name="connsiteY6" fmla="*/ 1534 h 94033"/>
              <a:gd name="connsiteX7" fmla="*/ 89004 w 89161"/>
              <a:gd name="connsiteY7" fmla="*/ 6297 h 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161" h="94033">
                <a:moveTo>
                  <a:pt x="89004" y="6297"/>
                </a:moveTo>
                <a:cubicBezTo>
                  <a:pt x="92443" y="8149"/>
                  <a:pt x="38468" y="8149"/>
                  <a:pt x="27091" y="12647"/>
                </a:cubicBezTo>
                <a:cubicBezTo>
                  <a:pt x="15714" y="17145"/>
                  <a:pt x="22858" y="19790"/>
                  <a:pt x="20741" y="33284"/>
                </a:cubicBezTo>
                <a:cubicBezTo>
                  <a:pt x="18624" y="46778"/>
                  <a:pt x="16508" y="89376"/>
                  <a:pt x="14391" y="93609"/>
                </a:cubicBezTo>
                <a:cubicBezTo>
                  <a:pt x="12274" y="97842"/>
                  <a:pt x="10158" y="69267"/>
                  <a:pt x="8041" y="58684"/>
                </a:cubicBezTo>
                <a:cubicBezTo>
                  <a:pt x="5924" y="48101"/>
                  <a:pt x="1955" y="39634"/>
                  <a:pt x="1691" y="30109"/>
                </a:cubicBezTo>
                <a:cubicBezTo>
                  <a:pt x="1426" y="20584"/>
                  <a:pt x="-4129" y="6296"/>
                  <a:pt x="6454" y="1534"/>
                </a:cubicBezTo>
                <a:cubicBezTo>
                  <a:pt x="17037" y="-3229"/>
                  <a:pt x="85565" y="4445"/>
                  <a:pt x="89004" y="6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64C7D011-8FCE-48C7-8780-309E9CAD9A6A}"/>
              </a:ext>
            </a:extLst>
          </p:cNvPr>
          <p:cNvSpPr/>
          <p:nvPr/>
        </p:nvSpPr>
        <p:spPr>
          <a:xfrm>
            <a:off x="2214931" y="10444993"/>
            <a:ext cx="110826" cy="221964"/>
          </a:xfrm>
          <a:custGeom>
            <a:avLst/>
            <a:gdLst>
              <a:gd name="connsiteX0" fmla="*/ 110757 w 110826"/>
              <a:gd name="connsiteY0" fmla="*/ 757 h 221964"/>
              <a:gd name="connsiteX1" fmla="*/ 21857 w 110826"/>
              <a:gd name="connsiteY1" fmla="*/ 175382 h 221964"/>
              <a:gd name="connsiteX2" fmla="*/ 37732 w 110826"/>
              <a:gd name="connsiteY2" fmla="*/ 221420 h 221964"/>
              <a:gd name="connsiteX3" fmla="*/ 10744 w 110826"/>
              <a:gd name="connsiteY3" fmla="*/ 199195 h 221964"/>
              <a:gd name="connsiteX4" fmla="*/ 1219 w 110826"/>
              <a:gd name="connsiteY4" fmla="*/ 176970 h 221964"/>
              <a:gd name="connsiteX5" fmla="*/ 36144 w 110826"/>
              <a:gd name="connsiteY5" fmla="*/ 113470 h 221964"/>
              <a:gd name="connsiteX6" fmla="*/ 110757 w 110826"/>
              <a:gd name="connsiteY6" fmla="*/ 757 h 22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26" h="221964">
                <a:moveTo>
                  <a:pt x="110757" y="757"/>
                </a:moveTo>
                <a:cubicBezTo>
                  <a:pt x="108376" y="11076"/>
                  <a:pt x="34028" y="138605"/>
                  <a:pt x="21857" y="175382"/>
                </a:cubicBezTo>
                <a:cubicBezTo>
                  <a:pt x="9686" y="212159"/>
                  <a:pt x="39584" y="217451"/>
                  <a:pt x="37732" y="221420"/>
                </a:cubicBezTo>
                <a:cubicBezTo>
                  <a:pt x="35880" y="225389"/>
                  <a:pt x="16829" y="206603"/>
                  <a:pt x="10744" y="199195"/>
                </a:cubicBezTo>
                <a:cubicBezTo>
                  <a:pt x="4659" y="191787"/>
                  <a:pt x="-3014" y="191257"/>
                  <a:pt x="1219" y="176970"/>
                </a:cubicBezTo>
                <a:cubicBezTo>
                  <a:pt x="5452" y="162683"/>
                  <a:pt x="18946" y="138341"/>
                  <a:pt x="36144" y="113470"/>
                </a:cubicBezTo>
                <a:cubicBezTo>
                  <a:pt x="53342" y="88599"/>
                  <a:pt x="113138" y="-9562"/>
                  <a:pt x="110757" y="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02871C30-4CD9-49BE-B2A5-9B51DB6C73FC}"/>
              </a:ext>
            </a:extLst>
          </p:cNvPr>
          <p:cNvSpPr/>
          <p:nvPr/>
        </p:nvSpPr>
        <p:spPr>
          <a:xfrm>
            <a:off x="2201154" y="10293344"/>
            <a:ext cx="99739" cy="278159"/>
          </a:xfrm>
          <a:custGeom>
            <a:avLst/>
            <a:gdLst>
              <a:gd name="connsiteX0" fmla="*/ 68971 w 99739"/>
              <a:gd name="connsiteY0" fmla="*/ 6 h 278159"/>
              <a:gd name="connsiteX1" fmla="*/ 95959 w 99739"/>
              <a:gd name="connsiteY1" fmla="*/ 149231 h 278159"/>
              <a:gd name="connsiteX2" fmla="*/ 95959 w 99739"/>
              <a:gd name="connsiteY2" fmla="*/ 152406 h 278159"/>
              <a:gd name="connsiteX3" fmla="*/ 62621 w 99739"/>
              <a:gd name="connsiteY3" fmla="*/ 204794 h 278159"/>
              <a:gd name="connsiteX4" fmla="*/ 64209 w 99739"/>
              <a:gd name="connsiteY4" fmla="*/ 238131 h 278159"/>
              <a:gd name="connsiteX5" fmla="*/ 709 w 99739"/>
              <a:gd name="connsiteY5" fmla="*/ 277819 h 278159"/>
              <a:gd name="connsiteX6" fmla="*/ 32459 w 99739"/>
              <a:gd name="connsiteY6" fmla="*/ 254006 h 278159"/>
              <a:gd name="connsiteX7" fmla="*/ 68971 w 99739"/>
              <a:gd name="connsiteY7" fmla="*/ 198444 h 278159"/>
              <a:gd name="connsiteX8" fmla="*/ 80084 w 99739"/>
              <a:gd name="connsiteY8" fmla="*/ 150819 h 278159"/>
              <a:gd name="connsiteX9" fmla="*/ 70559 w 99739"/>
              <a:gd name="connsiteY9" fmla="*/ 101606 h 278159"/>
              <a:gd name="connsiteX10" fmla="*/ 94371 w 99739"/>
              <a:gd name="connsiteY10" fmla="*/ 155581 h 278159"/>
              <a:gd name="connsiteX11" fmla="*/ 68971 w 99739"/>
              <a:gd name="connsiteY11" fmla="*/ 6 h 27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739" h="278159">
                <a:moveTo>
                  <a:pt x="68971" y="6"/>
                </a:moveTo>
                <a:cubicBezTo>
                  <a:pt x="69236" y="-1052"/>
                  <a:pt x="91461" y="123831"/>
                  <a:pt x="95959" y="149231"/>
                </a:cubicBezTo>
                <a:cubicBezTo>
                  <a:pt x="100457" y="174631"/>
                  <a:pt x="101515" y="143146"/>
                  <a:pt x="95959" y="152406"/>
                </a:cubicBezTo>
                <a:cubicBezTo>
                  <a:pt x="90403" y="161667"/>
                  <a:pt x="67913" y="190507"/>
                  <a:pt x="62621" y="204794"/>
                </a:cubicBezTo>
                <a:cubicBezTo>
                  <a:pt x="57329" y="219081"/>
                  <a:pt x="74528" y="225960"/>
                  <a:pt x="64209" y="238131"/>
                </a:cubicBezTo>
                <a:cubicBezTo>
                  <a:pt x="53890" y="250302"/>
                  <a:pt x="6001" y="275173"/>
                  <a:pt x="709" y="277819"/>
                </a:cubicBezTo>
                <a:cubicBezTo>
                  <a:pt x="-4583" y="280465"/>
                  <a:pt x="21082" y="267235"/>
                  <a:pt x="32459" y="254006"/>
                </a:cubicBezTo>
                <a:cubicBezTo>
                  <a:pt x="43836" y="240777"/>
                  <a:pt x="61033" y="215642"/>
                  <a:pt x="68971" y="198444"/>
                </a:cubicBezTo>
                <a:cubicBezTo>
                  <a:pt x="76909" y="181246"/>
                  <a:pt x="79819" y="166959"/>
                  <a:pt x="80084" y="150819"/>
                </a:cubicBezTo>
                <a:cubicBezTo>
                  <a:pt x="80349" y="134679"/>
                  <a:pt x="68178" y="100812"/>
                  <a:pt x="70559" y="101606"/>
                </a:cubicBezTo>
                <a:cubicBezTo>
                  <a:pt x="72940" y="102400"/>
                  <a:pt x="94107" y="167223"/>
                  <a:pt x="94371" y="155581"/>
                </a:cubicBezTo>
                <a:cubicBezTo>
                  <a:pt x="94636" y="143939"/>
                  <a:pt x="68706" y="1064"/>
                  <a:pt x="6897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C2350436-6A94-4A2A-AB37-B21E983AE67B}"/>
              </a:ext>
            </a:extLst>
          </p:cNvPr>
          <p:cNvSpPr/>
          <p:nvPr/>
        </p:nvSpPr>
        <p:spPr>
          <a:xfrm>
            <a:off x="2299970" y="10291860"/>
            <a:ext cx="124303" cy="92274"/>
          </a:xfrm>
          <a:custGeom>
            <a:avLst/>
            <a:gdLst>
              <a:gd name="connsiteX0" fmla="*/ 318 w 124303"/>
              <a:gd name="connsiteY0" fmla="*/ 15778 h 92274"/>
              <a:gd name="connsiteX1" fmla="*/ 82868 w 124303"/>
              <a:gd name="connsiteY1" fmla="*/ 61815 h 92274"/>
              <a:gd name="connsiteX2" fmla="*/ 93980 w 124303"/>
              <a:gd name="connsiteY2" fmla="*/ 85628 h 92274"/>
              <a:gd name="connsiteX3" fmla="*/ 74930 w 124303"/>
              <a:gd name="connsiteY3" fmla="*/ 77690 h 92274"/>
              <a:gd name="connsiteX4" fmla="*/ 124143 w 124303"/>
              <a:gd name="connsiteY4" fmla="*/ 91978 h 92274"/>
              <a:gd name="connsiteX5" fmla="*/ 90805 w 124303"/>
              <a:gd name="connsiteY5" fmla="*/ 61815 h 92274"/>
              <a:gd name="connsiteX6" fmla="*/ 93980 w 124303"/>
              <a:gd name="connsiteY6" fmla="*/ 1490 h 92274"/>
              <a:gd name="connsiteX7" fmla="*/ 82868 w 124303"/>
              <a:gd name="connsiteY7" fmla="*/ 18953 h 92274"/>
              <a:gd name="connsiteX8" fmla="*/ 54293 w 124303"/>
              <a:gd name="connsiteY8" fmla="*/ 25303 h 92274"/>
              <a:gd name="connsiteX9" fmla="*/ 318 w 124303"/>
              <a:gd name="connsiteY9" fmla="*/ 15778 h 9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303" h="92274">
                <a:moveTo>
                  <a:pt x="318" y="15778"/>
                </a:moveTo>
                <a:cubicBezTo>
                  <a:pt x="5080" y="21863"/>
                  <a:pt x="67258" y="50173"/>
                  <a:pt x="82868" y="61815"/>
                </a:cubicBezTo>
                <a:cubicBezTo>
                  <a:pt x="98478" y="73457"/>
                  <a:pt x="95303" y="82982"/>
                  <a:pt x="93980" y="85628"/>
                </a:cubicBezTo>
                <a:cubicBezTo>
                  <a:pt x="92657" y="88274"/>
                  <a:pt x="69903" y="76632"/>
                  <a:pt x="74930" y="77690"/>
                </a:cubicBezTo>
                <a:cubicBezTo>
                  <a:pt x="79957" y="78748"/>
                  <a:pt x="121497" y="94624"/>
                  <a:pt x="124143" y="91978"/>
                </a:cubicBezTo>
                <a:cubicBezTo>
                  <a:pt x="126789" y="89332"/>
                  <a:pt x="95832" y="76896"/>
                  <a:pt x="90805" y="61815"/>
                </a:cubicBezTo>
                <a:cubicBezTo>
                  <a:pt x="85778" y="46734"/>
                  <a:pt x="95303" y="8633"/>
                  <a:pt x="93980" y="1490"/>
                </a:cubicBezTo>
                <a:cubicBezTo>
                  <a:pt x="92657" y="-5653"/>
                  <a:pt x="89483" y="14984"/>
                  <a:pt x="82868" y="18953"/>
                </a:cubicBezTo>
                <a:cubicBezTo>
                  <a:pt x="76254" y="22922"/>
                  <a:pt x="63024" y="26891"/>
                  <a:pt x="54293" y="25303"/>
                </a:cubicBezTo>
                <a:cubicBezTo>
                  <a:pt x="45562" y="23715"/>
                  <a:pt x="-4444" y="9693"/>
                  <a:pt x="318" y="15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660B5FD3-4984-4707-9C87-89AE063FA8FB}"/>
              </a:ext>
            </a:extLst>
          </p:cNvPr>
          <p:cNvSpPr/>
          <p:nvPr/>
        </p:nvSpPr>
        <p:spPr>
          <a:xfrm>
            <a:off x="2282823" y="10294936"/>
            <a:ext cx="28614" cy="179689"/>
          </a:xfrm>
          <a:custGeom>
            <a:avLst/>
            <a:gdLst>
              <a:gd name="connsiteX0" fmla="*/ 6352 w 28614"/>
              <a:gd name="connsiteY0" fmla="*/ 2 h 179689"/>
              <a:gd name="connsiteX1" fmla="*/ 28577 w 28614"/>
              <a:gd name="connsiteY1" fmla="*/ 111127 h 179689"/>
              <a:gd name="connsiteX2" fmla="*/ 2 w 28614"/>
              <a:gd name="connsiteY2" fmla="*/ 179389 h 179689"/>
              <a:gd name="connsiteX3" fmla="*/ 26990 w 28614"/>
              <a:gd name="connsiteY3" fmla="*/ 134939 h 179689"/>
              <a:gd name="connsiteX4" fmla="*/ 17465 w 28614"/>
              <a:gd name="connsiteY4" fmla="*/ 107952 h 179689"/>
              <a:gd name="connsiteX5" fmla="*/ 6352 w 28614"/>
              <a:gd name="connsiteY5" fmla="*/ 2 h 17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14" h="179689">
                <a:moveTo>
                  <a:pt x="6352" y="2"/>
                </a:moveTo>
                <a:cubicBezTo>
                  <a:pt x="8204" y="531"/>
                  <a:pt x="29635" y="81229"/>
                  <a:pt x="28577" y="111127"/>
                </a:cubicBezTo>
                <a:cubicBezTo>
                  <a:pt x="27519" y="141025"/>
                  <a:pt x="266" y="175420"/>
                  <a:pt x="2" y="179389"/>
                </a:cubicBezTo>
                <a:cubicBezTo>
                  <a:pt x="-262" y="183358"/>
                  <a:pt x="24080" y="146845"/>
                  <a:pt x="26990" y="134939"/>
                </a:cubicBezTo>
                <a:cubicBezTo>
                  <a:pt x="29901" y="123033"/>
                  <a:pt x="17730" y="122769"/>
                  <a:pt x="17465" y="107952"/>
                </a:cubicBezTo>
                <a:cubicBezTo>
                  <a:pt x="17200" y="93135"/>
                  <a:pt x="4500" y="-527"/>
                  <a:pt x="635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5837431E-5DFB-406F-89C6-6F1C47156724}"/>
              </a:ext>
            </a:extLst>
          </p:cNvPr>
          <p:cNvSpPr/>
          <p:nvPr/>
        </p:nvSpPr>
        <p:spPr>
          <a:xfrm>
            <a:off x="2312930" y="10309030"/>
            <a:ext cx="270261" cy="172002"/>
          </a:xfrm>
          <a:custGeom>
            <a:avLst/>
            <a:gdLst>
              <a:gd name="connsiteX0" fmla="*/ 58 w 270261"/>
              <a:gd name="connsiteY0" fmla="*/ 195 h 172002"/>
              <a:gd name="connsiteX1" fmla="*/ 19108 w 270261"/>
              <a:gd name="connsiteY1" fmla="*/ 135133 h 172002"/>
              <a:gd name="connsiteX2" fmla="*/ 74670 w 270261"/>
              <a:gd name="connsiteY2" fmla="*/ 154183 h 172002"/>
              <a:gd name="connsiteX3" fmla="*/ 152458 w 270261"/>
              <a:gd name="connsiteY3" fmla="*/ 165295 h 172002"/>
              <a:gd name="connsiteX4" fmla="*/ 100070 w 270261"/>
              <a:gd name="connsiteY4" fmla="*/ 171645 h 172002"/>
              <a:gd name="connsiteX5" fmla="*/ 182620 w 270261"/>
              <a:gd name="connsiteY5" fmla="*/ 170058 h 172002"/>
              <a:gd name="connsiteX6" fmla="*/ 269933 w 270261"/>
              <a:gd name="connsiteY6" fmla="*/ 160533 h 172002"/>
              <a:gd name="connsiteX7" fmla="*/ 208020 w 270261"/>
              <a:gd name="connsiteY7" fmla="*/ 165295 h 172002"/>
              <a:gd name="connsiteX8" fmla="*/ 98483 w 270261"/>
              <a:gd name="connsiteY8" fmla="*/ 141483 h 172002"/>
              <a:gd name="connsiteX9" fmla="*/ 33395 w 270261"/>
              <a:gd name="connsiteY9" fmla="*/ 138308 h 172002"/>
              <a:gd name="connsiteX10" fmla="*/ 23870 w 270261"/>
              <a:gd name="connsiteY10" fmla="*/ 104970 h 172002"/>
              <a:gd name="connsiteX11" fmla="*/ 58 w 270261"/>
              <a:gd name="connsiteY11" fmla="*/ 195 h 17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261" h="172002">
                <a:moveTo>
                  <a:pt x="58" y="195"/>
                </a:moveTo>
                <a:cubicBezTo>
                  <a:pt x="-736" y="5222"/>
                  <a:pt x="6673" y="109468"/>
                  <a:pt x="19108" y="135133"/>
                </a:cubicBezTo>
                <a:cubicBezTo>
                  <a:pt x="31543" y="160798"/>
                  <a:pt x="52445" y="149156"/>
                  <a:pt x="74670" y="154183"/>
                </a:cubicBezTo>
                <a:cubicBezTo>
                  <a:pt x="96895" y="159210"/>
                  <a:pt x="148225" y="162385"/>
                  <a:pt x="152458" y="165295"/>
                </a:cubicBezTo>
                <a:cubicBezTo>
                  <a:pt x="156691" y="168205"/>
                  <a:pt x="95043" y="170851"/>
                  <a:pt x="100070" y="171645"/>
                </a:cubicBezTo>
                <a:cubicBezTo>
                  <a:pt x="105097" y="172439"/>
                  <a:pt x="154310" y="171910"/>
                  <a:pt x="182620" y="170058"/>
                </a:cubicBezTo>
                <a:cubicBezTo>
                  <a:pt x="210930" y="168206"/>
                  <a:pt x="265700" y="161327"/>
                  <a:pt x="269933" y="160533"/>
                </a:cubicBezTo>
                <a:cubicBezTo>
                  <a:pt x="274166" y="159739"/>
                  <a:pt x="236595" y="168470"/>
                  <a:pt x="208020" y="165295"/>
                </a:cubicBezTo>
                <a:cubicBezTo>
                  <a:pt x="179445" y="162120"/>
                  <a:pt x="127587" y="145981"/>
                  <a:pt x="98483" y="141483"/>
                </a:cubicBezTo>
                <a:cubicBezTo>
                  <a:pt x="69379" y="136985"/>
                  <a:pt x="45831" y="144394"/>
                  <a:pt x="33395" y="138308"/>
                </a:cubicBezTo>
                <a:cubicBezTo>
                  <a:pt x="20960" y="132223"/>
                  <a:pt x="26516" y="121110"/>
                  <a:pt x="23870" y="104970"/>
                </a:cubicBezTo>
                <a:cubicBezTo>
                  <a:pt x="21224" y="88830"/>
                  <a:pt x="852" y="-4832"/>
                  <a:pt x="58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56335F1E-5722-433D-8492-69CF61B10762}"/>
              </a:ext>
            </a:extLst>
          </p:cNvPr>
          <p:cNvSpPr/>
          <p:nvPr/>
        </p:nvSpPr>
        <p:spPr>
          <a:xfrm>
            <a:off x="2657269" y="10234607"/>
            <a:ext cx="230449" cy="285109"/>
          </a:xfrm>
          <a:custGeom>
            <a:avLst/>
            <a:gdLst>
              <a:gd name="connsiteX0" fmla="*/ 230394 w 230449"/>
              <a:gd name="connsiteY0" fmla="*/ 6 h 285109"/>
              <a:gd name="connsiteX1" fmla="*/ 124031 w 230449"/>
              <a:gd name="connsiteY1" fmla="*/ 96843 h 285109"/>
              <a:gd name="connsiteX2" fmla="*/ 1794 w 230449"/>
              <a:gd name="connsiteY2" fmla="*/ 284168 h 285109"/>
              <a:gd name="connsiteX3" fmla="*/ 51006 w 230449"/>
              <a:gd name="connsiteY3" fmla="*/ 169868 h 285109"/>
              <a:gd name="connsiteX4" fmla="*/ 49419 w 230449"/>
              <a:gd name="connsiteY4" fmla="*/ 182568 h 285109"/>
              <a:gd name="connsiteX5" fmla="*/ 103394 w 230449"/>
              <a:gd name="connsiteY5" fmla="*/ 106368 h 285109"/>
              <a:gd name="connsiteX6" fmla="*/ 100219 w 230449"/>
              <a:gd name="connsiteY6" fmla="*/ 142881 h 285109"/>
              <a:gd name="connsiteX7" fmla="*/ 138319 w 230449"/>
              <a:gd name="connsiteY7" fmla="*/ 92081 h 285109"/>
              <a:gd name="connsiteX8" fmla="*/ 230394 w 230449"/>
              <a:gd name="connsiteY8" fmla="*/ 6 h 28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449" h="285109">
                <a:moveTo>
                  <a:pt x="230394" y="6"/>
                </a:moveTo>
                <a:cubicBezTo>
                  <a:pt x="228013" y="800"/>
                  <a:pt x="162131" y="49483"/>
                  <a:pt x="124031" y="96843"/>
                </a:cubicBezTo>
                <a:cubicBezTo>
                  <a:pt x="85931" y="144203"/>
                  <a:pt x="13965" y="271997"/>
                  <a:pt x="1794" y="284168"/>
                </a:cubicBezTo>
                <a:cubicBezTo>
                  <a:pt x="-10377" y="296339"/>
                  <a:pt x="43069" y="186801"/>
                  <a:pt x="51006" y="169868"/>
                </a:cubicBezTo>
                <a:cubicBezTo>
                  <a:pt x="58943" y="152935"/>
                  <a:pt x="40688" y="193151"/>
                  <a:pt x="49419" y="182568"/>
                </a:cubicBezTo>
                <a:cubicBezTo>
                  <a:pt x="58150" y="171985"/>
                  <a:pt x="94927" y="112983"/>
                  <a:pt x="103394" y="106368"/>
                </a:cubicBezTo>
                <a:cubicBezTo>
                  <a:pt x="111861" y="99753"/>
                  <a:pt x="94398" y="145262"/>
                  <a:pt x="100219" y="142881"/>
                </a:cubicBezTo>
                <a:cubicBezTo>
                  <a:pt x="106040" y="140500"/>
                  <a:pt x="119005" y="113777"/>
                  <a:pt x="138319" y="92081"/>
                </a:cubicBezTo>
                <a:cubicBezTo>
                  <a:pt x="157633" y="70385"/>
                  <a:pt x="232775" y="-788"/>
                  <a:pt x="23039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7A6B3E00-6413-4185-9631-D980B8971C55}"/>
              </a:ext>
            </a:extLst>
          </p:cNvPr>
          <p:cNvSpPr/>
          <p:nvPr/>
        </p:nvSpPr>
        <p:spPr>
          <a:xfrm>
            <a:off x="2339715" y="10336210"/>
            <a:ext cx="259321" cy="100031"/>
          </a:xfrm>
          <a:custGeom>
            <a:avLst/>
            <a:gdLst>
              <a:gd name="connsiteX0" fmla="*/ 260 w 259321"/>
              <a:gd name="connsiteY0" fmla="*/ 3 h 100031"/>
              <a:gd name="connsiteX1" fmla="*/ 54235 w 259321"/>
              <a:gd name="connsiteY1" fmla="*/ 66678 h 100031"/>
              <a:gd name="connsiteX2" fmla="*/ 79635 w 259321"/>
              <a:gd name="connsiteY2" fmla="*/ 52390 h 100031"/>
              <a:gd name="connsiteX3" fmla="*/ 133610 w 259321"/>
              <a:gd name="connsiteY3" fmla="*/ 76203 h 100031"/>
              <a:gd name="connsiteX4" fmla="*/ 259023 w 259321"/>
              <a:gd name="connsiteY4" fmla="*/ 100015 h 100031"/>
              <a:gd name="connsiteX5" fmla="*/ 166948 w 259321"/>
              <a:gd name="connsiteY5" fmla="*/ 79378 h 100031"/>
              <a:gd name="connsiteX6" fmla="*/ 114560 w 259321"/>
              <a:gd name="connsiteY6" fmla="*/ 47628 h 100031"/>
              <a:gd name="connsiteX7" fmla="*/ 252673 w 259321"/>
              <a:gd name="connsiteY7" fmla="*/ 41278 h 100031"/>
              <a:gd name="connsiteX8" fmla="*/ 128848 w 259321"/>
              <a:gd name="connsiteY8" fmla="*/ 28578 h 100031"/>
              <a:gd name="connsiteX9" fmla="*/ 87573 w 259321"/>
              <a:gd name="connsiteY9" fmla="*/ 12703 h 100031"/>
              <a:gd name="connsiteX10" fmla="*/ 111385 w 259321"/>
              <a:gd name="connsiteY10" fmla="*/ 26990 h 100031"/>
              <a:gd name="connsiteX11" fmla="*/ 116148 w 259321"/>
              <a:gd name="connsiteY11" fmla="*/ 53978 h 100031"/>
              <a:gd name="connsiteX12" fmla="*/ 76460 w 259321"/>
              <a:gd name="connsiteY12" fmla="*/ 76203 h 100031"/>
              <a:gd name="connsiteX13" fmla="*/ 35185 w 259321"/>
              <a:gd name="connsiteY13" fmla="*/ 63503 h 100031"/>
              <a:gd name="connsiteX14" fmla="*/ 260 w 259321"/>
              <a:gd name="connsiteY14" fmla="*/ 3 h 10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9321" h="100031">
                <a:moveTo>
                  <a:pt x="260" y="3"/>
                </a:moveTo>
                <a:cubicBezTo>
                  <a:pt x="3435" y="532"/>
                  <a:pt x="41006" y="57947"/>
                  <a:pt x="54235" y="66678"/>
                </a:cubicBezTo>
                <a:cubicBezTo>
                  <a:pt x="67464" y="75409"/>
                  <a:pt x="66406" y="50803"/>
                  <a:pt x="79635" y="52390"/>
                </a:cubicBezTo>
                <a:cubicBezTo>
                  <a:pt x="92864" y="53977"/>
                  <a:pt x="103712" y="68266"/>
                  <a:pt x="133610" y="76203"/>
                </a:cubicBezTo>
                <a:cubicBezTo>
                  <a:pt x="163508" y="84140"/>
                  <a:pt x="253467" y="99486"/>
                  <a:pt x="259023" y="100015"/>
                </a:cubicBezTo>
                <a:cubicBezTo>
                  <a:pt x="264579" y="100544"/>
                  <a:pt x="191025" y="88109"/>
                  <a:pt x="166948" y="79378"/>
                </a:cubicBezTo>
                <a:cubicBezTo>
                  <a:pt x="142871" y="70647"/>
                  <a:pt x="100272" y="53978"/>
                  <a:pt x="114560" y="47628"/>
                </a:cubicBezTo>
                <a:cubicBezTo>
                  <a:pt x="128848" y="41278"/>
                  <a:pt x="250292" y="44453"/>
                  <a:pt x="252673" y="41278"/>
                </a:cubicBezTo>
                <a:cubicBezTo>
                  <a:pt x="255054" y="38103"/>
                  <a:pt x="156365" y="33340"/>
                  <a:pt x="128848" y="28578"/>
                </a:cubicBezTo>
                <a:cubicBezTo>
                  <a:pt x="101331" y="23816"/>
                  <a:pt x="90483" y="12968"/>
                  <a:pt x="87573" y="12703"/>
                </a:cubicBezTo>
                <a:cubicBezTo>
                  <a:pt x="84663" y="12438"/>
                  <a:pt x="106623" y="20111"/>
                  <a:pt x="111385" y="26990"/>
                </a:cubicBezTo>
                <a:cubicBezTo>
                  <a:pt x="116147" y="33869"/>
                  <a:pt x="121969" y="45776"/>
                  <a:pt x="116148" y="53978"/>
                </a:cubicBezTo>
                <a:cubicBezTo>
                  <a:pt x="110327" y="62180"/>
                  <a:pt x="89954" y="74616"/>
                  <a:pt x="76460" y="76203"/>
                </a:cubicBezTo>
                <a:cubicBezTo>
                  <a:pt x="62966" y="77790"/>
                  <a:pt x="46562" y="75409"/>
                  <a:pt x="35185" y="63503"/>
                </a:cubicBezTo>
                <a:cubicBezTo>
                  <a:pt x="23808" y="51597"/>
                  <a:pt x="-2915" y="-526"/>
                  <a:pt x="26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A7F3F032-E380-4C61-8658-306A22350903}"/>
              </a:ext>
            </a:extLst>
          </p:cNvPr>
          <p:cNvSpPr/>
          <p:nvPr/>
        </p:nvSpPr>
        <p:spPr>
          <a:xfrm>
            <a:off x="2382663" y="10254380"/>
            <a:ext cx="372126" cy="324976"/>
          </a:xfrm>
          <a:custGeom>
            <a:avLst/>
            <a:gdLst>
              <a:gd name="connsiteX0" fmla="*/ 371650 w 372126"/>
              <a:gd name="connsiteY0" fmla="*/ 870 h 324976"/>
              <a:gd name="connsiteX1" fmla="*/ 219250 w 372126"/>
              <a:gd name="connsiteY1" fmla="*/ 181845 h 324976"/>
              <a:gd name="connsiteX2" fmla="*/ 130350 w 372126"/>
              <a:gd name="connsiteY2" fmla="*/ 216770 h 324976"/>
              <a:gd name="connsiteX3" fmla="*/ 60500 w 372126"/>
              <a:gd name="connsiteY3" fmla="*/ 246933 h 324976"/>
              <a:gd name="connsiteX4" fmla="*/ 175 w 372126"/>
              <a:gd name="connsiteY4" fmla="*/ 324720 h 324976"/>
              <a:gd name="connsiteX5" fmla="*/ 44625 w 372126"/>
              <a:gd name="connsiteY5" fmla="*/ 270745 h 324976"/>
              <a:gd name="connsiteX6" fmla="*/ 116062 w 372126"/>
              <a:gd name="connsiteY6" fmla="*/ 235820 h 324976"/>
              <a:gd name="connsiteX7" fmla="*/ 190675 w 372126"/>
              <a:gd name="connsiteY7" fmla="*/ 218358 h 324976"/>
              <a:gd name="connsiteX8" fmla="*/ 109712 w 372126"/>
              <a:gd name="connsiteY8" fmla="*/ 234233 h 324976"/>
              <a:gd name="connsiteX9" fmla="*/ 214487 w 372126"/>
              <a:gd name="connsiteY9" fmla="*/ 177083 h 324976"/>
              <a:gd name="connsiteX10" fmla="*/ 265287 w 372126"/>
              <a:gd name="connsiteY10" fmla="*/ 115170 h 324976"/>
              <a:gd name="connsiteX11" fmla="*/ 371650 w 372126"/>
              <a:gd name="connsiteY11" fmla="*/ 870 h 32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2126" h="324976">
                <a:moveTo>
                  <a:pt x="371650" y="870"/>
                </a:moveTo>
                <a:cubicBezTo>
                  <a:pt x="363977" y="11982"/>
                  <a:pt x="259467" y="145862"/>
                  <a:pt x="219250" y="181845"/>
                </a:cubicBezTo>
                <a:cubicBezTo>
                  <a:pt x="179033" y="217828"/>
                  <a:pt x="156808" y="205922"/>
                  <a:pt x="130350" y="216770"/>
                </a:cubicBezTo>
                <a:cubicBezTo>
                  <a:pt x="103892" y="227618"/>
                  <a:pt x="82196" y="228941"/>
                  <a:pt x="60500" y="246933"/>
                </a:cubicBezTo>
                <a:cubicBezTo>
                  <a:pt x="38804" y="264925"/>
                  <a:pt x="2821" y="320751"/>
                  <a:pt x="175" y="324720"/>
                </a:cubicBezTo>
                <a:cubicBezTo>
                  <a:pt x="-2471" y="328689"/>
                  <a:pt x="25311" y="285562"/>
                  <a:pt x="44625" y="270745"/>
                </a:cubicBezTo>
                <a:cubicBezTo>
                  <a:pt x="63939" y="255928"/>
                  <a:pt x="91720" y="244551"/>
                  <a:pt x="116062" y="235820"/>
                </a:cubicBezTo>
                <a:cubicBezTo>
                  <a:pt x="140404" y="227089"/>
                  <a:pt x="191733" y="218623"/>
                  <a:pt x="190675" y="218358"/>
                </a:cubicBezTo>
                <a:cubicBezTo>
                  <a:pt x="189617" y="218094"/>
                  <a:pt x="105743" y="241112"/>
                  <a:pt x="109712" y="234233"/>
                </a:cubicBezTo>
                <a:cubicBezTo>
                  <a:pt x="113681" y="227354"/>
                  <a:pt x="188558" y="196927"/>
                  <a:pt x="214487" y="177083"/>
                </a:cubicBezTo>
                <a:cubicBezTo>
                  <a:pt x="240416" y="157239"/>
                  <a:pt x="238300" y="142157"/>
                  <a:pt x="265287" y="115170"/>
                </a:cubicBezTo>
                <a:cubicBezTo>
                  <a:pt x="292274" y="88183"/>
                  <a:pt x="379323" y="-10242"/>
                  <a:pt x="371650" y="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239F772E-9794-4F45-BE4A-1F523442E50F}"/>
              </a:ext>
            </a:extLst>
          </p:cNvPr>
          <p:cNvSpPr/>
          <p:nvPr/>
        </p:nvSpPr>
        <p:spPr>
          <a:xfrm>
            <a:off x="2410938" y="10347124"/>
            <a:ext cx="290212" cy="241684"/>
          </a:xfrm>
          <a:custGeom>
            <a:avLst/>
            <a:gdLst>
              <a:gd name="connsiteX0" fmla="*/ 2062 w 290212"/>
              <a:gd name="connsiteY0" fmla="*/ 241501 h 241684"/>
              <a:gd name="connsiteX1" fmla="*/ 119537 w 290212"/>
              <a:gd name="connsiteY1" fmla="*/ 187526 h 241684"/>
              <a:gd name="connsiteX2" fmla="*/ 97312 w 290212"/>
              <a:gd name="connsiteY2" fmla="*/ 212926 h 241684"/>
              <a:gd name="connsiteX3" fmla="*/ 135412 w 290212"/>
              <a:gd name="connsiteY3" fmla="*/ 241501 h 241684"/>
              <a:gd name="connsiteX4" fmla="*/ 170337 w 290212"/>
              <a:gd name="connsiteY4" fmla="*/ 200226 h 241684"/>
              <a:gd name="connsiteX5" fmla="*/ 203675 w 290212"/>
              <a:gd name="connsiteY5" fmla="*/ 189114 h 241684"/>
              <a:gd name="connsiteX6" fmla="*/ 184625 w 290212"/>
              <a:gd name="connsiteY6" fmla="*/ 139901 h 241684"/>
              <a:gd name="connsiteX7" fmla="*/ 186212 w 290212"/>
              <a:gd name="connsiteY7" fmla="*/ 111326 h 241684"/>
              <a:gd name="connsiteX8" fmla="*/ 243362 w 290212"/>
              <a:gd name="connsiteY8" fmla="*/ 77989 h 241684"/>
              <a:gd name="connsiteX9" fmla="*/ 289400 w 290212"/>
              <a:gd name="connsiteY9" fmla="*/ 201 h 241684"/>
              <a:gd name="connsiteX10" fmla="*/ 203675 w 290212"/>
              <a:gd name="connsiteY10" fmla="*/ 103389 h 241684"/>
              <a:gd name="connsiteX11" fmla="*/ 202087 w 290212"/>
              <a:gd name="connsiteY11" fmla="*/ 170064 h 241684"/>
              <a:gd name="connsiteX12" fmla="*/ 170337 w 290212"/>
              <a:gd name="connsiteY12" fmla="*/ 193876 h 241684"/>
              <a:gd name="connsiteX13" fmla="*/ 132237 w 290212"/>
              <a:gd name="connsiteY13" fmla="*/ 230389 h 241684"/>
              <a:gd name="connsiteX14" fmla="*/ 116362 w 290212"/>
              <a:gd name="connsiteY14" fmla="*/ 190701 h 241684"/>
              <a:gd name="connsiteX15" fmla="*/ 48100 w 290212"/>
              <a:gd name="connsiteY15" fmla="*/ 204989 h 241684"/>
              <a:gd name="connsiteX16" fmla="*/ 2062 w 290212"/>
              <a:gd name="connsiteY16" fmla="*/ 241501 h 24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0212" h="241684">
                <a:moveTo>
                  <a:pt x="2062" y="241501"/>
                </a:moveTo>
                <a:cubicBezTo>
                  <a:pt x="13968" y="238590"/>
                  <a:pt x="103662" y="192288"/>
                  <a:pt x="119537" y="187526"/>
                </a:cubicBezTo>
                <a:cubicBezTo>
                  <a:pt x="135412" y="182764"/>
                  <a:pt x="94666" y="203930"/>
                  <a:pt x="97312" y="212926"/>
                </a:cubicBezTo>
                <a:cubicBezTo>
                  <a:pt x="99958" y="221922"/>
                  <a:pt x="123241" y="243618"/>
                  <a:pt x="135412" y="241501"/>
                </a:cubicBezTo>
                <a:cubicBezTo>
                  <a:pt x="147583" y="239384"/>
                  <a:pt x="158960" y="208957"/>
                  <a:pt x="170337" y="200226"/>
                </a:cubicBezTo>
                <a:cubicBezTo>
                  <a:pt x="181714" y="191495"/>
                  <a:pt x="201294" y="199168"/>
                  <a:pt x="203675" y="189114"/>
                </a:cubicBezTo>
                <a:cubicBezTo>
                  <a:pt x="206056" y="179060"/>
                  <a:pt x="187536" y="152866"/>
                  <a:pt x="184625" y="139901"/>
                </a:cubicBezTo>
                <a:cubicBezTo>
                  <a:pt x="181715" y="126936"/>
                  <a:pt x="176423" y="121645"/>
                  <a:pt x="186212" y="111326"/>
                </a:cubicBezTo>
                <a:cubicBezTo>
                  <a:pt x="196001" y="101007"/>
                  <a:pt x="226164" y="96510"/>
                  <a:pt x="243362" y="77989"/>
                </a:cubicBezTo>
                <a:cubicBezTo>
                  <a:pt x="260560" y="59468"/>
                  <a:pt x="296014" y="-4032"/>
                  <a:pt x="289400" y="201"/>
                </a:cubicBezTo>
                <a:cubicBezTo>
                  <a:pt x="282786" y="4434"/>
                  <a:pt x="218227" y="75078"/>
                  <a:pt x="203675" y="103389"/>
                </a:cubicBezTo>
                <a:cubicBezTo>
                  <a:pt x="189123" y="131700"/>
                  <a:pt x="207643" y="154983"/>
                  <a:pt x="202087" y="170064"/>
                </a:cubicBezTo>
                <a:cubicBezTo>
                  <a:pt x="196531" y="185145"/>
                  <a:pt x="181979" y="183822"/>
                  <a:pt x="170337" y="193876"/>
                </a:cubicBezTo>
                <a:cubicBezTo>
                  <a:pt x="158695" y="203930"/>
                  <a:pt x="141233" y="230918"/>
                  <a:pt x="132237" y="230389"/>
                </a:cubicBezTo>
                <a:cubicBezTo>
                  <a:pt x="123241" y="229860"/>
                  <a:pt x="130385" y="194934"/>
                  <a:pt x="116362" y="190701"/>
                </a:cubicBezTo>
                <a:cubicBezTo>
                  <a:pt x="102339" y="186468"/>
                  <a:pt x="63181" y="198110"/>
                  <a:pt x="48100" y="204989"/>
                </a:cubicBezTo>
                <a:cubicBezTo>
                  <a:pt x="33019" y="211868"/>
                  <a:pt x="-9844" y="244412"/>
                  <a:pt x="2062" y="241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42E0DE0F-25EC-465B-93A9-D553FC6D7BD5}"/>
              </a:ext>
            </a:extLst>
          </p:cNvPr>
          <p:cNvSpPr/>
          <p:nvPr/>
        </p:nvSpPr>
        <p:spPr>
          <a:xfrm>
            <a:off x="2714625" y="10539391"/>
            <a:ext cx="232360" cy="144027"/>
          </a:xfrm>
          <a:custGeom>
            <a:avLst/>
            <a:gdLst>
              <a:gd name="connsiteX0" fmla="*/ 58738 w 232360"/>
              <a:gd name="connsiteY0" fmla="*/ 60347 h 144027"/>
              <a:gd name="connsiteX1" fmla="*/ 149225 w 232360"/>
              <a:gd name="connsiteY1" fmla="*/ 46059 h 144027"/>
              <a:gd name="connsiteX2" fmla="*/ 150813 w 232360"/>
              <a:gd name="connsiteY2" fmla="*/ 22 h 144027"/>
              <a:gd name="connsiteX3" fmla="*/ 204788 w 232360"/>
              <a:gd name="connsiteY3" fmla="*/ 52409 h 144027"/>
              <a:gd name="connsiteX4" fmla="*/ 230188 w 232360"/>
              <a:gd name="connsiteY4" fmla="*/ 74634 h 144027"/>
              <a:gd name="connsiteX5" fmla="*/ 225425 w 232360"/>
              <a:gd name="connsiteY5" fmla="*/ 142897 h 144027"/>
              <a:gd name="connsiteX6" fmla="*/ 180975 w 232360"/>
              <a:gd name="connsiteY6" fmla="*/ 115909 h 144027"/>
              <a:gd name="connsiteX7" fmla="*/ 160338 w 232360"/>
              <a:gd name="connsiteY7" fmla="*/ 98447 h 144027"/>
              <a:gd name="connsiteX8" fmla="*/ 0 w 232360"/>
              <a:gd name="connsiteY8" fmla="*/ 33359 h 144027"/>
              <a:gd name="connsiteX9" fmla="*/ 161925 w 232360"/>
              <a:gd name="connsiteY9" fmla="*/ 71459 h 144027"/>
              <a:gd name="connsiteX10" fmla="*/ 58738 w 232360"/>
              <a:gd name="connsiteY10" fmla="*/ 60347 h 14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360" h="144027">
                <a:moveTo>
                  <a:pt x="58738" y="60347"/>
                </a:moveTo>
                <a:cubicBezTo>
                  <a:pt x="56621" y="56114"/>
                  <a:pt x="133879" y="56113"/>
                  <a:pt x="149225" y="46059"/>
                </a:cubicBezTo>
                <a:cubicBezTo>
                  <a:pt x="164571" y="36005"/>
                  <a:pt x="141553" y="-1036"/>
                  <a:pt x="150813" y="22"/>
                </a:cubicBezTo>
                <a:cubicBezTo>
                  <a:pt x="160073" y="1080"/>
                  <a:pt x="191559" y="39974"/>
                  <a:pt x="204788" y="52409"/>
                </a:cubicBezTo>
                <a:cubicBezTo>
                  <a:pt x="218017" y="64844"/>
                  <a:pt x="226749" y="59553"/>
                  <a:pt x="230188" y="74634"/>
                </a:cubicBezTo>
                <a:cubicBezTo>
                  <a:pt x="233627" y="89715"/>
                  <a:pt x="233627" y="136018"/>
                  <a:pt x="225425" y="142897"/>
                </a:cubicBezTo>
                <a:cubicBezTo>
                  <a:pt x="217223" y="149776"/>
                  <a:pt x="191823" y="123317"/>
                  <a:pt x="180975" y="115909"/>
                </a:cubicBezTo>
                <a:cubicBezTo>
                  <a:pt x="170127" y="108501"/>
                  <a:pt x="190500" y="112205"/>
                  <a:pt x="160338" y="98447"/>
                </a:cubicBezTo>
                <a:cubicBezTo>
                  <a:pt x="130176" y="84689"/>
                  <a:pt x="-265" y="37857"/>
                  <a:pt x="0" y="33359"/>
                </a:cubicBezTo>
                <a:cubicBezTo>
                  <a:pt x="264" y="28861"/>
                  <a:pt x="146050" y="65903"/>
                  <a:pt x="161925" y="71459"/>
                </a:cubicBezTo>
                <a:cubicBezTo>
                  <a:pt x="177800" y="77015"/>
                  <a:pt x="60855" y="64580"/>
                  <a:pt x="58738" y="60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BAFFBB6A-4841-44DC-AD4F-CA853CBEF895}"/>
              </a:ext>
            </a:extLst>
          </p:cNvPr>
          <p:cNvSpPr/>
          <p:nvPr/>
        </p:nvSpPr>
        <p:spPr>
          <a:xfrm>
            <a:off x="2550711" y="10188495"/>
            <a:ext cx="145075" cy="130435"/>
          </a:xfrm>
          <a:custGeom>
            <a:avLst/>
            <a:gdLst>
              <a:gd name="connsiteX0" fmla="*/ 60727 w 145075"/>
              <a:gd name="connsiteY0" fmla="*/ 80 h 130435"/>
              <a:gd name="connsiteX1" fmla="*/ 48027 w 145075"/>
              <a:gd name="connsiteY1" fmla="*/ 81043 h 130435"/>
              <a:gd name="connsiteX2" fmla="*/ 144864 w 145075"/>
              <a:gd name="connsiteY2" fmla="*/ 41355 h 130435"/>
              <a:gd name="connsiteX3" fmla="*/ 71839 w 145075"/>
              <a:gd name="connsiteY3" fmla="*/ 108030 h 130435"/>
              <a:gd name="connsiteX4" fmla="*/ 402 w 145075"/>
              <a:gd name="connsiteY4" fmla="*/ 130255 h 130435"/>
              <a:gd name="connsiteX5" fmla="*/ 43264 w 145075"/>
              <a:gd name="connsiteY5" fmla="*/ 98505 h 130435"/>
              <a:gd name="connsiteX6" fmla="*/ 60727 w 145075"/>
              <a:gd name="connsiteY6" fmla="*/ 80 h 13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75" h="130435">
                <a:moveTo>
                  <a:pt x="60727" y="80"/>
                </a:moveTo>
                <a:cubicBezTo>
                  <a:pt x="61521" y="-2830"/>
                  <a:pt x="34004" y="74164"/>
                  <a:pt x="48027" y="81043"/>
                </a:cubicBezTo>
                <a:cubicBezTo>
                  <a:pt x="62050" y="87922"/>
                  <a:pt x="140895" y="36857"/>
                  <a:pt x="144864" y="41355"/>
                </a:cubicBezTo>
                <a:cubicBezTo>
                  <a:pt x="148833" y="45853"/>
                  <a:pt x="95916" y="93213"/>
                  <a:pt x="71839" y="108030"/>
                </a:cubicBezTo>
                <a:cubicBezTo>
                  <a:pt x="47762" y="122847"/>
                  <a:pt x="5164" y="131842"/>
                  <a:pt x="402" y="130255"/>
                </a:cubicBezTo>
                <a:cubicBezTo>
                  <a:pt x="-4360" y="128668"/>
                  <a:pt x="34533" y="115174"/>
                  <a:pt x="43264" y="98505"/>
                </a:cubicBezTo>
                <a:cubicBezTo>
                  <a:pt x="51995" y="81836"/>
                  <a:pt x="59933" y="2990"/>
                  <a:pt x="60727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2C5350E1-A27F-44BD-81C2-3991BBD76E23}"/>
              </a:ext>
            </a:extLst>
          </p:cNvPr>
          <p:cNvSpPr/>
          <p:nvPr/>
        </p:nvSpPr>
        <p:spPr>
          <a:xfrm>
            <a:off x="2242553" y="10061594"/>
            <a:ext cx="123227" cy="262214"/>
          </a:xfrm>
          <a:custGeom>
            <a:avLst/>
            <a:gdLst>
              <a:gd name="connsiteX0" fmla="*/ 6935 w 123227"/>
              <a:gd name="connsiteY0" fmla="*/ 4744 h 262214"/>
              <a:gd name="connsiteX1" fmla="*/ 27572 w 123227"/>
              <a:gd name="connsiteY1" fmla="*/ 207944 h 262214"/>
              <a:gd name="connsiteX2" fmla="*/ 68847 w 123227"/>
              <a:gd name="connsiteY2" fmla="*/ 236519 h 262214"/>
              <a:gd name="connsiteX3" fmla="*/ 122822 w 123227"/>
              <a:gd name="connsiteY3" fmla="*/ 261919 h 262214"/>
              <a:gd name="connsiteX4" fmla="*/ 38685 w 123227"/>
              <a:gd name="connsiteY4" fmla="*/ 219056 h 262214"/>
              <a:gd name="connsiteX5" fmla="*/ 29160 w 123227"/>
              <a:gd name="connsiteY5" fmla="*/ 195244 h 262214"/>
              <a:gd name="connsiteX6" fmla="*/ 585 w 123227"/>
              <a:gd name="connsiteY6" fmla="*/ 74594 h 262214"/>
              <a:gd name="connsiteX7" fmla="*/ 6935 w 123227"/>
              <a:gd name="connsiteY7" fmla="*/ 4744 h 26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27" h="262214">
                <a:moveTo>
                  <a:pt x="6935" y="4744"/>
                </a:moveTo>
                <a:cubicBezTo>
                  <a:pt x="11433" y="26969"/>
                  <a:pt x="17253" y="169315"/>
                  <a:pt x="27572" y="207944"/>
                </a:cubicBezTo>
                <a:cubicBezTo>
                  <a:pt x="37891" y="246573"/>
                  <a:pt x="52972" y="227523"/>
                  <a:pt x="68847" y="236519"/>
                </a:cubicBezTo>
                <a:cubicBezTo>
                  <a:pt x="84722" y="245515"/>
                  <a:pt x="127849" y="264829"/>
                  <a:pt x="122822" y="261919"/>
                </a:cubicBezTo>
                <a:cubicBezTo>
                  <a:pt x="117795" y="259009"/>
                  <a:pt x="54295" y="230169"/>
                  <a:pt x="38685" y="219056"/>
                </a:cubicBezTo>
                <a:cubicBezTo>
                  <a:pt x="23075" y="207943"/>
                  <a:pt x="35510" y="219321"/>
                  <a:pt x="29160" y="195244"/>
                </a:cubicBezTo>
                <a:cubicBezTo>
                  <a:pt x="22810" y="171167"/>
                  <a:pt x="2702" y="105286"/>
                  <a:pt x="585" y="74594"/>
                </a:cubicBezTo>
                <a:cubicBezTo>
                  <a:pt x="-1532" y="43902"/>
                  <a:pt x="2437" y="-17481"/>
                  <a:pt x="6935" y="4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6AC0532D-0612-4C19-B7AA-400A5C781A5E}"/>
              </a:ext>
            </a:extLst>
          </p:cNvPr>
          <p:cNvSpPr/>
          <p:nvPr/>
        </p:nvSpPr>
        <p:spPr>
          <a:xfrm>
            <a:off x="2263634" y="10065009"/>
            <a:ext cx="25429" cy="220028"/>
          </a:xfrm>
          <a:custGeom>
            <a:avLst/>
            <a:gdLst>
              <a:gd name="connsiteX0" fmla="*/ 141 w 25429"/>
              <a:gd name="connsiteY0" fmla="*/ 1329 h 220028"/>
              <a:gd name="connsiteX1" fmla="*/ 14429 w 25429"/>
              <a:gd name="connsiteY1" fmla="*/ 215641 h 220028"/>
              <a:gd name="connsiteX2" fmla="*/ 22366 w 25429"/>
              <a:gd name="connsiteY2" fmla="*/ 144204 h 220028"/>
              <a:gd name="connsiteX3" fmla="*/ 23954 w 25429"/>
              <a:gd name="connsiteY3" fmla="*/ 125154 h 220028"/>
              <a:gd name="connsiteX4" fmla="*/ 141 w 25429"/>
              <a:gd name="connsiteY4" fmla="*/ 1329 h 22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29" h="220028">
                <a:moveTo>
                  <a:pt x="141" y="1329"/>
                </a:moveTo>
                <a:cubicBezTo>
                  <a:pt x="-1446" y="16410"/>
                  <a:pt x="10725" y="191829"/>
                  <a:pt x="14429" y="215641"/>
                </a:cubicBezTo>
                <a:cubicBezTo>
                  <a:pt x="18133" y="239454"/>
                  <a:pt x="20779" y="159285"/>
                  <a:pt x="22366" y="144204"/>
                </a:cubicBezTo>
                <a:cubicBezTo>
                  <a:pt x="23953" y="129123"/>
                  <a:pt x="27394" y="146321"/>
                  <a:pt x="23954" y="125154"/>
                </a:cubicBezTo>
                <a:cubicBezTo>
                  <a:pt x="20514" y="103987"/>
                  <a:pt x="1728" y="-13752"/>
                  <a:pt x="141" y="1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CB6665F3-EBCA-4ED1-B317-898E8690292E}"/>
              </a:ext>
            </a:extLst>
          </p:cNvPr>
          <p:cNvSpPr/>
          <p:nvPr/>
        </p:nvSpPr>
        <p:spPr>
          <a:xfrm>
            <a:off x="2277805" y="10091111"/>
            <a:ext cx="266531" cy="189206"/>
          </a:xfrm>
          <a:custGeom>
            <a:avLst/>
            <a:gdLst>
              <a:gd name="connsiteX0" fmla="*/ 258 w 266531"/>
              <a:gd name="connsiteY0" fmla="*/ 180014 h 189206"/>
              <a:gd name="connsiteX1" fmla="*/ 89158 w 266531"/>
              <a:gd name="connsiteY1" fmla="*/ 181602 h 189206"/>
              <a:gd name="connsiteX2" fmla="*/ 146308 w 266531"/>
              <a:gd name="connsiteY2" fmla="*/ 116514 h 189206"/>
              <a:gd name="connsiteX3" fmla="*/ 265370 w 266531"/>
              <a:gd name="connsiteY3" fmla="*/ 627 h 189206"/>
              <a:gd name="connsiteX4" fmla="*/ 201870 w 266531"/>
              <a:gd name="connsiteY4" fmla="*/ 75239 h 189206"/>
              <a:gd name="connsiteX5" fmla="*/ 119320 w 266531"/>
              <a:gd name="connsiteY5" fmla="*/ 181602 h 189206"/>
              <a:gd name="connsiteX6" fmla="*/ 258 w 266531"/>
              <a:gd name="connsiteY6" fmla="*/ 180014 h 18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531" h="189206">
                <a:moveTo>
                  <a:pt x="258" y="180014"/>
                </a:moveTo>
                <a:cubicBezTo>
                  <a:pt x="-4769" y="180014"/>
                  <a:pt x="64816" y="192185"/>
                  <a:pt x="89158" y="181602"/>
                </a:cubicBezTo>
                <a:cubicBezTo>
                  <a:pt x="113500" y="171019"/>
                  <a:pt x="116939" y="146676"/>
                  <a:pt x="146308" y="116514"/>
                </a:cubicBezTo>
                <a:cubicBezTo>
                  <a:pt x="175677" y="86352"/>
                  <a:pt x="256110" y="7506"/>
                  <a:pt x="265370" y="627"/>
                </a:cubicBezTo>
                <a:cubicBezTo>
                  <a:pt x="274630" y="-6252"/>
                  <a:pt x="226212" y="45076"/>
                  <a:pt x="201870" y="75239"/>
                </a:cubicBezTo>
                <a:cubicBezTo>
                  <a:pt x="177528" y="105401"/>
                  <a:pt x="147630" y="163610"/>
                  <a:pt x="119320" y="181602"/>
                </a:cubicBezTo>
                <a:cubicBezTo>
                  <a:pt x="91010" y="199594"/>
                  <a:pt x="5285" y="180014"/>
                  <a:pt x="258" y="180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0F08E57F-D25C-4165-B957-078F396553B9}"/>
              </a:ext>
            </a:extLst>
          </p:cNvPr>
          <p:cNvSpPr/>
          <p:nvPr/>
        </p:nvSpPr>
        <p:spPr>
          <a:xfrm>
            <a:off x="2285841" y="9986026"/>
            <a:ext cx="343593" cy="280957"/>
          </a:xfrm>
          <a:custGeom>
            <a:avLst/>
            <a:gdLst>
              <a:gd name="connsiteX0" fmla="*/ 159 w 343593"/>
              <a:gd name="connsiteY0" fmla="*/ 278749 h 280957"/>
              <a:gd name="connsiteX1" fmla="*/ 68422 w 343593"/>
              <a:gd name="connsiteY1" fmla="*/ 269224 h 280957"/>
              <a:gd name="connsiteX2" fmla="*/ 111284 w 343593"/>
              <a:gd name="connsiteY2" fmla="*/ 239062 h 280957"/>
              <a:gd name="connsiteX3" fmla="*/ 179547 w 343593"/>
              <a:gd name="connsiteY3" fmla="*/ 170799 h 280957"/>
              <a:gd name="connsiteX4" fmla="*/ 249397 w 343593"/>
              <a:gd name="connsiteY4" fmla="*/ 96187 h 280957"/>
              <a:gd name="connsiteX5" fmla="*/ 343059 w 343593"/>
              <a:gd name="connsiteY5" fmla="*/ 18399 h 280957"/>
              <a:gd name="connsiteX6" fmla="*/ 289084 w 343593"/>
              <a:gd name="connsiteY6" fmla="*/ 50149 h 280957"/>
              <a:gd name="connsiteX7" fmla="*/ 320834 w 343593"/>
              <a:gd name="connsiteY7" fmla="*/ 937 h 280957"/>
              <a:gd name="connsiteX8" fmla="*/ 241459 w 343593"/>
              <a:gd name="connsiteY8" fmla="*/ 102537 h 280957"/>
              <a:gd name="connsiteX9" fmla="*/ 89059 w 343593"/>
              <a:gd name="connsiteY9" fmla="*/ 262874 h 280957"/>
              <a:gd name="connsiteX10" fmla="*/ 159 w 343593"/>
              <a:gd name="connsiteY10" fmla="*/ 278749 h 28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593" h="280957">
                <a:moveTo>
                  <a:pt x="159" y="278749"/>
                </a:moveTo>
                <a:cubicBezTo>
                  <a:pt x="-3280" y="279807"/>
                  <a:pt x="49901" y="275838"/>
                  <a:pt x="68422" y="269224"/>
                </a:cubicBezTo>
                <a:cubicBezTo>
                  <a:pt x="86943" y="262610"/>
                  <a:pt x="92763" y="255466"/>
                  <a:pt x="111284" y="239062"/>
                </a:cubicBezTo>
                <a:cubicBezTo>
                  <a:pt x="129805" y="222658"/>
                  <a:pt x="156528" y="194611"/>
                  <a:pt x="179547" y="170799"/>
                </a:cubicBezTo>
                <a:cubicBezTo>
                  <a:pt x="202566" y="146987"/>
                  <a:pt x="222145" y="121587"/>
                  <a:pt x="249397" y="96187"/>
                </a:cubicBezTo>
                <a:cubicBezTo>
                  <a:pt x="276649" y="70787"/>
                  <a:pt x="336445" y="26072"/>
                  <a:pt x="343059" y="18399"/>
                </a:cubicBezTo>
                <a:cubicBezTo>
                  <a:pt x="349674" y="10726"/>
                  <a:pt x="292788" y="53059"/>
                  <a:pt x="289084" y="50149"/>
                </a:cubicBezTo>
                <a:cubicBezTo>
                  <a:pt x="285380" y="47239"/>
                  <a:pt x="328771" y="-7794"/>
                  <a:pt x="320834" y="937"/>
                </a:cubicBezTo>
                <a:cubicBezTo>
                  <a:pt x="312897" y="9668"/>
                  <a:pt x="280088" y="58881"/>
                  <a:pt x="241459" y="102537"/>
                </a:cubicBezTo>
                <a:cubicBezTo>
                  <a:pt x="202830" y="146193"/>
                  <a:pt x="126365" y="234828"/>
                  <a:pt x="89059" y="262874"/>
                </a:cubicBezTo>
                <a:cubicBezTo>
                  <a:pt x="51753" y="290920"/>
                  <a:pt x="3598" y="277691"/>
                  <a:pt x="159" y="278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1775FACB-AA59-43DC-A663-426C21BBD7D8}"/>
              </a:ext>
            </a:extLst>
          </p:cNvPr>
          <p:cNvSpPr/>
          <p:nvPr/>
        </p:nvSpPr>
        <p:spPr>
          <a:xfrm>
            <a:off x="2582798" y="9859945"/>
            <a:ext cx="181049" cy="164085"/>
          </a:xfrm>
          <a:custGeom>
            <a:avLst/>
            <a:gdLst>
              <a:gd name="connsiteX0" fmla="*/ 181040 w 181049"/>
              <a:gd name="connsiteY0" fmla="*/ 18 h 164085"/>
              <a:gd name="connsiteX1" fmla="*/ 130240 w 181049"/>
              <a:gd name="connsiteY1" fmla="*/ 95268 h 164085"/>
              <a:gd name="connsiteX2" fmla="*/ 65 w 181049"/>
              <a:gd name="connsiteY2" fmla="*/ 163530 h 164085"/>
              <a:gd name="connsiteX3" fmla="*/ 112777 w 181049"/>
              <a:gd name="connsiteY3" fmla="*/ 125430 h 164085"/>
              <a:gd name="connsiteX4" fmla="*/ 127065 w 181049"/>
              <a:gd name="connsiteY4" fmla="*/ 87330 h 164085"/>
              <a:gd name="connsiteX5" fmla="*/ 181040 w 181049"/>
              <a:gd name="connsiteY5" fmla="*/ 18 h 16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049" h="164085">
                <a:moveTo>
                  <a:pt x="181040" y="18"/>
                </a:moveTo>
                <a:cubicBezTo>
                  <a:pt x="181569" y="1341"/>
                  <a:pt x="160402" y="68016"/>
                  <a:pt x="130240" y="95268"/>
                </a:cubicBezTo>
                <a:cubicBezTo>
                  <a:pt x="100078" y="122520"/>
                  <a:pt x="2975" y="158503"/>
                  <a:pt x="65" y="163530"/>
                </a:cubicBezTo>
                <a:cubicBezTo>
                  <a:pt x="-2845" y="168557"/>
                  <a:pt x="91610" y="138130"/>
                  <a:pt x="112777" y="125430"/>
                </a:cubicBezTo>
                <a:cubicBezTo>
                  <a:pt x="133944" y="112730"/>
                  <a:pt x="118863" y="104263"/>
                  <a:pt x="127065" y="87330"/>
                </a:cubicBezTo>
                <a:cubicBezTo>
                  <a:pt x="135267" y="70397"/>
                  <a:pt x="180511" y="-1305"/>
                  <a:pt x="18104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B9B7D9C2-68B1-442E-B648-CAB71F0AE52F}"/>
              </a:ext>
            </a:extLst>
          </p:cNvPr>
          <p:cNvSpPr/>
          <p:nvPr/>
        </p:nvSpPr>
        <p:spPr>
          <a:xfrm>
            <a:off x="2268402" y="10058375"/>
            <a:ext cx="100317" cy="184423"/>
          </a:xfrm>
          <a:custGeom>
            <a:avLst/>
            <a:gdLst>
              <a:gd name="connsiteX0" fmla="*/ 136 w 100317"/>
              <a:gd name="connsiteY0" fmla="*/ 25 h 184423"/>
              <a:gd name="connsiteX1" fmla="*/ 42998 w 100317"/>
              <a:gd name="connsiteY1" fmla="*/ 101625 h 184423"/>
              <a:gd name="connsiteX2" fmla="*/ 95386 w 100317"/>
              <a:gd name="connsiteY2" fmla="*/ 138138 h 184423"/>
              <a:gd name="connsiteX3" fmla="*/ 65223 w 100317"/>
              <a:gd name="connsiteY3" fmla="*/ 163538 h 184423"/>
              <a:gd name="connsiteX4" fmla="*/ 36648 w 100317"/>
              <a:gd name="connsiteY4" fmla="*/ 184175 h 184423"/>
              <a:gd name="connsiteX5" fmla="*/ 98561 w 100317"/>
              <a:gd name="connsiteY5" fmla="*/ 149250 h 184423"/>
              <a:gd name="connsiteX6" fmla="*/ 81098 w 100317"/>
              <a:gd name="connsiteY6" fmla="*/ 138138 h 184423"/>
              <a:gd name="connsiteX7" fmla="*/ 57286 w 100317"/>
              <a:gd name="connsiteY7" fmla="*/ 92100 h 184423"/>
              <a:gd name="connsiteX8" fmla="*/ 136 w 100317"/>
              <a:gd name="connsiteY8" fmla="*/ 25 h 18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317" h="184423">
                <a:moveTo>
                  <a:pt x="136" y="25"/>
                </a:moveTo>
                <a:cubicBezTo>
                  <a:pt x="-2245" y="1612"/>
                  <a:pt x="27123" y="78606"/>
                  <a:pt x="42998" y="101625"/>
                </a:cubicBezTo>
                <a:cubicBezTo>
                  <a:pt x="58873" y="124644"/>
                  <a:pt x="91682" y="127819"/>
                  <a:pt x="95386" y="138138"/>
                </a:cubicBezTo>
                <a:cubicBezTo>
                  <a:pt x="99090" y="148457"/>
                  <a:pt x="75013" y="155865"/>
                  <a:pt x="65223" y="163538"/>
                </a:cubicBezTo>
                <a:cubicBezTo>
                  <a:pt x="55433" y="171211"/>
                  <a:pt x="31092" y="186556"/>
                  <a:pt x="36648" y="184175"/>
                </a:cubicBezTo>
                <a:cubicBezTo>
                  <a:pt x="42204" y="181794"/>
                  <a:pt x="91153" y="156923"/>
                  <a:pt x="98561" y="149250"/>
                </a:cubicBezTo>
                <a:cubicBezTo>
                  <a:pt x="105969" y="141577"/>
                  <a:pt x="87977" y="147663"/>
                  <a:pt x="81098" y="138138"/>
                </a:cubicBezTo>
                <a:cubicBezTo>
                  <a:pt x="74219" y="128613"/>
                  <a:pt x="69457" y="112473"/>
                  <a:pt x="57286" y="92100"/>
                </a:cubicBezTo>
                <a:cubicBezTo>
                  <a:pt x="45115" y="71727"/>
                  <a:pt x="2517" y="-1562"/>
                  <a:pt x="136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CE2EE5B8-3544-4BC9-9B4B-E114EC1E04A4}"/>
              </a:ext>
            </a:extLst>
          </p:cNvPr>
          <p:cNvSpPr/>
          <p:nvPr/>
        </p:nvSpPr>
        <p:spPr>
          <a:xfrm>
            <a:off x="2576490" y="9861527"/>
            <a:ext cx="149353" cy="139759"/>
          </a:xfrm>
          <a:custGeom>
            <a:avLst/>
            <a:gdLst>
              <a:gd name="connsiteX0" fmla="*/ 149248 w 149353"/>
              <a:gd name="connsiteY0" fmla="*/ 23 h 139759"/>
              <a:gd name="connsiteX1" fmla="*/ 101623 w 149353"/>
              <a:gd name="connsiteY1" fmla="*/ 76223 h 139759"/>
              <a:gd name="connsiteX2" fmla="*/ 23 w 149353"/>
              <a:gd name="connsiteY2" fmla="*/ 139723 h 139759"/>
              <a:gd name="connsiteX3" fmla="*/ 111148 w 149353"/>
              <a:gd name="connsiteY3" fmla="*/ 84161 h 139759"/>
              <a:gd name="connsiteX4" fmla="*/ 149248 w 149353"/>
              <a:gd name="connsiteY4" fmla="*/ 23 h 13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53" h="139759">
                <a:moveTo>
                  <a:pt x="149248" y="23"/>
                </a:moveTo>
                <a:cubicBezTo>
                  <a:pt x="147661" y="-1300"/>
                  <a:pt x="126494" y="52940"/>
                  <a:pt x="101623" y="76223"/>
                </a:cubicBezTo>
                <a:cubicBezTo>
                  <a:pt x="76752" y="99506"/>
                  <a:pt x="-1564" y="138400"/>
                  <a:pt x="23" y="139723"/>
                </a:cubicBezTo>
                <a:cubicBezTo>
                  <a:pt x="1610" y="141046"/>
                  <a:pt x="87865" y="106121"/>
                  <a:pt x="111148" y="84161"/>
                </a:cubicBezTo>
                <a:cubicBezTo>
                  <a:pt x="134431" y="62201"/>
                  <a:pt x="150835" y="1346"/>
                  <a:pt x="149248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C9FCEF90-1AD3-44C1-9314-2316F77EC21B}"/>
              </a:ext>
            </a:extLst>
          </p:cNvPr>
          <p:cNvSpPr/>
          <p:nvPr/>
        </p:nvSpPr>
        <p:spPr>
          <a:xfrm>
            <a:off x="2449501" y="9956784"/>
            <a:ext cx="422079" cy="354588"/>
          </a:xfrm>
          <a:custGeom>
            <a:avLst/>
            <a:gdLst>
              <a:gd name="connsiteX0" fmla="*/ 169874 w 422079"/>
              <a:gd name="connsiteY0" fmla="*/ 158766 h 354588"/>
              <a:gd name="connsiteX1" fmla="*/ 15887 w 422079"/>
              <a:gd name="connsiteY1" fmla="*/ 279416 h 354588"/>
              <a:gd name="connsiteX2" fmla="*/ 6362 w 422079"/>
              <a:gd name="connsiteY2" fmla="*/ 354029 h 354588"/>
              <a:gd name="connsiteX3" fmla="*/ 28587 w 422079"/>
              <a:gd name="connsiteY3" fmla="*/ 306404 h 354588"/>
              <a:gd name="connsiteX4" fmla="*/ 49224 w 422079"/>
              <a:gd name="connsiteY4" fmla="*/ 354029 h 354588"/>
              <a:gd name="connsiteX5" fmla="*/ 109549 w 422079"/>
              <a:gd name="connsiteY5" fmla="*/ 266716 h 354588"/>
              <a:gd name="connsiteX6" fmla="*/ 112724 w 422079"/>
              <a:gd name="connsiteY6" fmla="*/ 236554 h 354588"/>
              <a:gd name="connsiteX7" fmla="*/ 155587 w 422079"/>
              <a:gd name="connsiteY7" fmla="*/ 217504 h 354588"/>
              <a:gd name="connsiteX8" fmla="*/ 268299 w 422079"/>
              <a:gd name="connsiteY8" fmla="*/ 141304 h 354588"/>
              <a:gd name="connsiteX9" fmla="*/ 339737 w 422079"/>
              <a:gd name="connsiteY9" fmla="*/ 87329 h 354588"/>
              <a:gd name="connsiteX10" fmla="*/ 409587 w 422079"/>
              <a:gd name="connsiteY10" fmla="*/ 41291 h 354588"/>
              <a:gd name="connsiteX11" fmla="*/ 392124 w 422079"/>
              <a:gd name="connsiteY11" fmla="*/ 57166 h 354588"/>
              <a:gd name="connsiteX12" fmla="*/ 420699 w 422079"/>
              <a:gd name="connsiteY12" fmla="*/ 16 h 354588"/>
              <a:gd name="connsiteX13" fmla="*/ 339737 w 422079"/>
              <a:gd name="connsiteY13" fmla="*/ 63516 h 354588"/>
              <a:gd name="connsiteX14" fmla="*/ 295287 w 422079"/>
              <a:gd name="connsiteY14" fmla="*/ 95266 h 354588"/>
              <a:gd name="connsiteX15" fmla="*/ 227024 w 422079"/>
              <a:gd name="connsiteY15" fmla="*/ 150829 h 354588"/>
              <a:gd name="connsiteX16" fmla="*/ 119074 w 422079"/>
              <a:gd name="connsiteY16" fmla="*/ 234966 h 354588"/>
              <a:gd name="connsiteX17" fmla="*/ 169874 w 422079"/>
              <a:gd name="connsiteY17" fmla="*/ 158766 h 35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2079" h="354588">
                <a:moveTo>
                  <a:pt x="169874" y="158766"/>
                </a:moveTo>
                <a:cubicBezTo>
                  <a:pt x="152676" y="166174"/>
                  <a:pt x="43139" y="246872"/>
                  <a:pt x="15887" y="279416"/>
                </a:cubicBezTo>
                <a:cubicBezTo>
                  <a:pt x="-11365" y="311960"/>
                  <a:pt x="4245" y="349531"/>
                  <a:pt x="6362" y="354029"/>
                </a:cubicBezTo>
                <a:cubicBezTo>
                  <a:pt x="8479" y="358527"/>
                  <a:pt x="21443" y="306404"/>
                  <a:pt x="28587" y="306404"/>
                </a:cubicBezTo>
                <a:cubicBezTo>
                  <a:pt x="35731" y="306404"/>
                  <a:pt x="35730" y="360644"/>
                  <a:pt x="49224" y="354029"/>
                </a:cubicBezTo>
                <a:cubicBezTo>
                  <a:pt x="62718" y="347414"/>
                  <a:pt x="98966" y="286295"/>
                  <a:pt x="109549" y="266716"/>
                </a:cubicBezTo>
                <a:cubicBezTo>
                  <a:pt x="120132" y="247137"/>
                  <a:pt x="105051" y="244756"/>
                  <a:pt x="112724" y="236554"/>
                </a:cubicBezTo>
                <a:cubicBezTo>
                  <a:pt x="120397" y="228352"/>
                  <a:pt x="129658" y="233379"/>
                  <a:pt x="155587" y="217504"/>
                </a:cubicBezTo>
                <a:cubicBezTo>
                  <a:pt x="181516" y="201629"/>
                  <a:pt x="237607" y="163000"/>
                  <a:pt x="268299" y="141304"/>
                </a:cubicBezTo>
                <a:cubicBezTo>
                  <a:pt x="298991" y="119608"/>
                  <a:pt x="316189" y="103998"/>
                  <a:pt x="339737" y="87329"/>
                </a:cubicBezTo>
                <a:cubicBezTo>
                  <a:pt x="363285" y="70660"/>
                  <a:pt x="400856" y="46318"/>
                  <a:pt x="409587" y="41291"/>
                </a:cubicBezTo>
                <a:cubicBezTo>
                  <a:pt x="418318" y="36264"/>
                  <a:pt x="390272" y="64045"/>
                  <a:pt x="392124" y="57166"/>
                </a:cubicBezTo>
                <a:cubicBezTo>
                  <a:pt x="393976" y="50287"/>
                  <a:pt x="429430" y="-1042"/>
                  <a:pt x="420699" y="16"/>
                </a:cubicBezTo>
                <a:cubicBezTo>
                  <a:pt x="411968" y="1074"/>
                  <a:pt x="360639" y="47641"/>
                  <a:pt x="339737" y="63516"/>
                </a:cubicBezTo>
                <a:cubicBezTo>
                  <a:pt x="318835" y="79391"/>
                  <a:pt x="314072" y="80714"/>
                  <a:pt x="295287" y="95266"/>
                </a:cubicBezTo>
                <a:cubicBezTo>
                  <a:pt x="276502" y="109818"/>
                  <a:pt x="256393" y="127546"/>
                  <a:pt x="227024" y="150829"/>
                </a:cubicBezTo>
                <a:cubicBezTo>
                  <a:pt x="197655" y="174112"/>
                  <a:pt x="130451" y="227029"/>
                  <a:pt x="119074" y="234966"/>
                </a:cubicBezTo>
                <a:cubicBezTo>
                  <a:pt x="107697" y="242903"/>
                  <a:pt x="187072" y="151358"/>
                  <a:pt x="169874" y="158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3ED78E3F-F473-479C-A71D-522990962E20}"/>
              </a:ext>
            </a:extLst>
          </p:cNvPr>
          <p:cNvSpPr/>
          <p:nvPr/>
        </p:nvSpPr>
        <p:spPr>
          <a:xfrm>
            <a:off x="2374900" y="9778560"/>
            <a:ext cx="376272" cy="214753"/>
          </a:xfrm>
          <a:custGeom>
            <a:avLst/>
            <a:gdLst>
              <a:gd name="connsiteX0" fmla="*/ 0 w 376272"/>
              <a:gd name="connsiteY0" fmla="*/ 214753 h 214753"/>
              <a:gd name="connsiteX1" fmla="*/ 120650 w 376272"/>
              <a:gd name="connsiteY1" fmla="*/ 125853 h 214753"/>
              <a:gd name="connsiteX2" fmla="*/ 296863 w 376272"/>
              <a:gd name="connsiteY2" fmla="*/ 13140 h 214753"/>
              <a:gd name="connsiteX3" fmla="*/ 376238 w 376272"/>
              <a:gd name="connsiteY3" fmla="*/ 9965 h 214753"/>
              <a:gd name="connsiteX4" fmla="*/ 306388 w 376272"/>
              <a:gd name="connsiteY4" fmla="*/ 440 h 214753"/>
              <a:gd name="connsiteX5" fmla="*/ 273050 w 376272"/>
              <a:gd name="connsiteY5" fmla="*/ 25840 h 214753"/>
              <a:gd name="connsiteX6" fmla="*/ 215900 w 376272"/>
              <a:gd name="connsiteY6" fmla="*/ 70290 h 214753"/>
              <a:gd name="connsiteX7" fmla="*/ 236538 w 376272"/>
              <a:gd name="connsiteY7" fmla="*/ 44890 h 214753"/>
              <a:gd name="connsiteX8" fmla="*/ 152400 w 376272"/>
              <a:gd name="connsiteY8" fmla="*/ 106803 h 214753"/>
              <a:gd name="connsiteX9" fmla="*/ 0 w 376272"/>
              <a:gd name="connsiteY9" fmla="*/ 214753 h 21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6272" h="214753">
                <a:moveTo>
                  <a:pt x="0" y="214753"/>
                </a:moveTo>
                <a:cubicBezTo>
                  <a:pt x="35586" y="187104"/>
                  <a:pt x="71173" y="159455"/>
                  <a:pt x="120650" y="125853"/>
                </a:cubicBezTo>
                <a:cubicBezTo>
                  <a:pt x="170127" y="92251"/>
                  <a:pt x="254265" y="32455"/>
                  <a:pt x="296863" y="13140"/>
                </a:cubicBezTo>
                <a:cubicBezTo>
                  <a:pt x="339461" y="-6175"/>
                  <a:pt x="374650" y="12082"/>
                  <a:pt x="376238" y="9965"/>
                </a:cubicBezTo>
                <a:cubicBezTo>
                  <a:pt x="377826" y="7848"/>
                  <a:pt x="323586" y="-2206"/>
                  <a:pt x="306388" y="440"/>
                </a:cubicBezTo>
                <a:cubicBezTo>
                  <a:pt x="289190" y="3086"/>
                  <a:pt x="288131" y="14198"/>
                  <a:pt x="273050" y="25840"/>
                </a:cubicBezTo>
                <a:cubicBezTo>
                  <a:pt x="257969" y="37482"/>
                  <a:pt x="221985" y="67115"/>
                  <a:pt x="215900" y="70290"/>
                </a:cubicBezTo>
                <a:cubicBezTo>
                  <a:pt x="209815" y="73465"/>
                  <a:pt x="247121" y="38805"/>
                  <a:pt x="236538" y="44890"/>
                </a:cubicBezTo>
                <a:cubicBezTo>
                  <a:pt x="225955" y="50975"/>
                  <a:pt x="152400" y="106803"/>
                  <a:pt x="152400" y="106803"/>
                </a:cubicBezTo>
                <a:lnTo>
                  <a:pt x="0" y="2147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725FD461-AA73-42D3-A0EA-79504000602B}"/>
              </a:ext>
            </a:extLst>
          </p:cNvPr>
          <p:cNvSpPr/>
          <p:nvPr/>
        </p:nvSpPr>
        <p:spPr>
          <a:xfrm>
            <a:off x="2357389" y="9819863"/>
            <a:ext cx="394578" cy="203803"/>
          </a:xfrm>
          <a:custGeom>
            <a:avLst/>
            <a:gdLst>
              <a:gd name="connsiteX0" fmla="*/ 49 w 394578"/>
              <a:gd name="connsiteY0" fmla="*/ 192500 h 203803"/>
              <a:gd name="connsiteX1" fmla="*/ 84186 w 394578"/>
              <a:gd name="connsiteY1" fmla="*/ 202025 h 203803"/>
              <a:gd name="connsiteX2" fmla="*/ 117524 w 394578"/>
              <a:gd name="connsiteY2" fmla="*/ 154400 h 203803"/>
              <a:gd name="connsiteX3" fmla="*/ 258811 w 394578"/>
              <a:gd name="connsiteY3" fmla="*/ 49625 h 203803"/>
              <a:gd name="connsiteX4" fmla="*/ 303261 w 394578"/>
              <a:gd name="connsiteY4" fmla="*/ 16287 h 203803"/>
              <a:gd name="connsiteX5" fmla="*/ 377874 w 394578"/>
              <a:gd name="connsiteY5" fmla="*/ 17875 h 203803"/>
              <a:gd name="connsiteX6" fmla="*/ 392161 w 394578"/>
              <a:gd name="connsiteY6" fmla="*/ 33750 h 203803"/>
              <a:gd name="connsiteX7" fmla="*/ 392161 w 394578"/>
              <a:gd name="connsiteY7" fmla="*/ 46450 h 203803"/>
              <a:gd name="connsiteX8" fmla="*/ 368349 w 394578"/>
              <a:gd name="connsiteY8" fmla="*/ 3587 h 203803"/>
              <a:gd name="connsiteX9" fmla="*/ 336599 w 394578"/>
              <a:gd name="connsiteY9" fmla="*/ 8350 h 203803"/>
              <a:gd name="connsiteX10" fmla="*/ 268336 w 394578"/>
              <a:gd name="connsiteY10" fmla="*/ 55975 h 203803"/>
              <a:gd name="connsiteX11" fmla="*/ 138161 w 394578"/>
              <a:gd name="connsiteY11" fmla="*/ 149637 h 203803"/>
              <a:gd name="connsiteX12" fmla="*/ 96886 w 394578"/>
              <a:gd name="connsiteY12" fmla="*/ 181387 h 203803"/>
              <a:gd name="connsiteX13" fmla="*/ 49 w 394578"/>
              <a:gd name="connsiteY13" fmla="*/ 192500 h 20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4578" h="203803">
                <a:moveTo>
                  <a:pt x="49" y="192500"/>
                </a:moveTo>
                <a:cubicBezTo>
                  <a:pt x="-2068" y="195940"/>
                  <a:pt x="64607" y="208375"/>
                  <a:pt x="84186" y="202025"/>
                </a:cubicBezTo>
                <a:cubicBezTo>
                  <a:pt x="103765" y="195675"/>
                  <a:pt x="88420" y="179800"/>
                  <a:pt x="117524" y="154400"/>
                </a:cubicBezTo>
                <a:cubicBezTo>
                  <a:pt x="146628" y="129000"/>
                  <a:pt x="227855" y="72644"/>
                  <a:pt x="258811" y="49625"/>
                </a:cubicBezTo>
                <a:cubicBezTo>
                  <a:pt x="289767" y="26606"/>
                  <a:pt x="283417" y="21579"/>
                  <a:pt x="303261" y="16287"/>
                </a:cubicBezTo>
                <a:cubicBezTo>
                  <a:pt x="323105" y="10995"/>
                  <a:pt x="363058" y="14965"/>
                  <a:pt x="377874" y="17875"/>
                </a:cubicBezTo>
                <a:cubicBezTo>
                  <a:pt x="392690" y="20785"/>
                  <a:pt x="389780" y="28988"/>
                  <a:pt x="392161" y="33750"/>
                </a:cubicBezTo>
                <a:cubicBezTo>
                  <a:pt x="394542" y="38512"/>
                  <a:pt x="396130" y="51477"/>
                  <a:pt x="392161" y="46450"/>
                </a:cubicBezTo>
                <a:cubicBezTo>
                  <a:pt x="388192" y="41423"/>
                  <a:pt x="377609" y="9937"/>
                  <a:pt x="368349" y="3587"/>
                </a:cubicBezTo>
                <a:cubicBezTo>
                  <a:pt x="359089" y="-2763"/>
                  <a:pt x="353268" y="-381"/>
                  <a:pt x="336599" y="8350"/>
                </a:cubicBezTo>
                <a:cubicBezTo>
                  <a:pt x="319930" y="17081"/>
                  <a:pt x="268336" y="55975"/>
                  <a:pt x="268336" y="55975"/>
                </a:cubicBezTo>
                <a:lnTo>
                  <a:pt x="138161" y="149637"/>
                </a:lnTo>
                <a:cubicBezTo>
                  <a:pt x="109586" y="170539"/>
                  <a:pt x="115142" y="174772"/>
                  <a:pt x="96886" y="181387"/>
                </a:cubicBezTo>
                <a:cubicBezTo>
                  <a:pt x="78630" y="188002"/>
                  <a:pt x="2166" y="189060"/>
                  <a:pt x="49" y="192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99F4F94F-A9D3-4DBE-8670-864A338DFD2C}"/>
              </a:ext>
            </a:extLst>
          </p:cNvPr>
          <p:cNvSpPr/>
          <p:nvPr/>
        </p:nvSpPr>
        <p:spPr>
          <a:xfrm>
            <a:off x="2437213" y="9807043"/>
            <a:ext cx="291777" cy="189475"/>
          </a:xfrm>
          <a:custGeom>
            <a:avLst/>
            <a:gdLst>
              <a:gd name="connsiteX0" fmla="*/ 1187 w 291777"/>
              <a:gd name="connsiteY0" fmla="*/ 187857 h 189475"/>
              <a:gd name="connsiteX1" fmla="*/ 86912 w 291777"/>
              <a:gd name="connsiteY1" fmla="*/ 97370 h 189475"/>
              <a:gd name="connsiteX2" fmla="*/ 236137 w 291777"/>
              <a:gd name="connsiteY2" fmla="*/ 6882 h 189475"/>
              <a:gd name="connsiteX3" fmla="*/ 291700 w 291777"/>
              <a:gd name="connsiteY3" fmla="*/ 6882 h 189475"/>
              <a:gd name="connsiteX4" fmla="*/ 226612 w 291777"/>
              <a:gd name="connsiteY4" fmla="*/ 11645 h 189475"/>
              <a:gd name="connsiteX5" fmla="*/ 155175 w 291777"/>
              <a:gd name="connsiteY5" fmla="*/ 67207 h 189475"/>
              <a:gd name="connsiteX6" fmla="*/ 44050 w 291777"/>
              <a:gd name="connsiteY6" fmla="*/ 149757 h 189475"/>
              <a:gd name="connsiteX7" fmla="*/ 1187 w 291777"/>
              <a:gd name="connsiteY7" fmla="*/ 187857 h 18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1777" h="189475">
                <a:moveTo>
                  <a:pt x="1187" y="187857"/>
                </a:moveTo>
                <a:cubicBezTo>
                  <a:pt x="8331" y="179126"/>
                  <a:pt x="47754" y="127532"/>
                  <a:pt x="86912" y="97370"/>
                </a:cubicBezTo>
                <a:cubicBezTo>
                  <a:pt x="126070" y="67208"/>
                  <a:pt x="202006" y="21963"/>
                  <a:pt x="236137" y="6882"/>
                </a:cubicBezTo>
                <a:cubicBezTo>
                  <a:pt x="270268" y="-8199"/>
                  <a:pt x="293287" y="6088"/>
                  <a:pt x="291700" y="6882"/>
                </a:cubicBezTo>
                <a:cubicBezTo>
                  <a:pt x="290113" y="7676"/>
                  <a:pt x="249366" y="1591"/>
                  <a:pt x="226612" y="11645"/>
                </a:cubicBezTo>
                <a:cubicBezTo>
                  <a:pt x="203858" y="21699"/>
                  <a:pt x="185602" y="44188"/>
                  <a:pt x="155175" y="67207"/>
                </a:cubicBezTo>
                <a:cubicBezTo>
                  <a:pt x="124748" y="90226"/>
                  <a:pt x="67598" y="131501"/>
                  <a:pt x="44050" y="149757"/>
                </a:cubicBezTo>
                <a:cubicBezTo>
                  <a:pt x="20502" y="168013"/>
                  <a:pt x="-5957" y="196588"/>
                  <a:pt x="1187" y="187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A463A3D1-A29E-449E-A870-A1696093E885}"/>
              </a:ext>
            </a:extLst>
          </p:cNvPr>
          <p:cNvSpPr/>
          <p:nvPr/>
        </p:nvSpPr>
        <p:spPr>
          <a:xfrm>
            <a:off x="2728186" y="9654038"/>
            <a:ext cx="232374" cy="188887"/>
          </a:xfrm>
          <a:custGeom>
            <a:avLst/>
            <a:gdLst>
              <a:gd name="connsiteX0" fmla="*/ 727 w 232374"/>
              <a:gd name="connsiteY0" fmla="*/ 99562 h 188887"/>
              <a:gd name="connsiteX1" fmla="*/ 97564 w 232374"/>
              <a:gd name="connsiteY1" fmla="*/ 77337 h 188887"/>
              <a:gd name="connsiteX2" fmla="*/ 227739 w 232374"/>
              <a:gd name="connsiteY2" fmla="*/ 1137 h 188887"/>
              <a:gd name="connsiteX3" fmla="*/ 194402 w 232374"/>
              <a:gd name="connsiteY3" fmla="*/ 37650 h 188887"/>
              <a:gd name="connsiteX4" fmla="*/ 108677 w 232374"/>
              <a:gd name="connsiteY4" fmla="*/ 118612 h 188887"/>
              <a:gd name="connsiteX5" fmla="*/ 59464 w 232374"/>
              <a:gd name="connsiteY5" fmla="*/ 188462 h 188887"/>
              <a:gd name="connsiteX6" fmla="*/ 157889 w 232374"/>
              <a:gd name="connsiteY6" fmla="*/ 85275 h 188887"/>
              <a:gd name="connsiteX7" fmla="*/ 197577 w 232374"/>
              <a:gd name="connsiteY7" fmla="*/ 13837 h 188887"/>
              <a:gd name="connsiteX8" fmla="*/ 148364 w 232374"/>
              <a:gd name="connsiteY8" fmla="*/ 47175 h 188887"/>
              <a:gd name="connsiteX9" fmla="*/ 727 w 232374"/>
              <a:gd name="connsiteY9" fmla="*/ 99562 h 18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374" h="188887">
                <a:moveTo>
                  <a:pt x="727" y="99562"/>
                </a:moveTo>
                <a:cubicBezTo>
                  <a:pt x="-7740" y="104589"/>
                  <a:pt x="59729" y="93741"/>
                  <a:pt x="97564" y="77337"/>
                </a:cubicBezTo>
                <a:cubicBezTo>
                  <a:pt x="135399" y="60933"/>
                  <a:pt x="211599" y="7751"/>
                  <a:pt x="227739" y="1137"/>
                </a:cubicBezTo>
                <a:cubicBezTo>
                  <a:pt x="243879" y="-5478"/>
                  <a:pt x="214246" y="18071"/>
                  <a:pt x="194402" y="37650"/>
                </a:cubicBezTo>
                <a:cubicBezTo>
                  <a:pt x="174558" y="57229"/>
                  <a:pt x="131167" y="93477"/>
                  <a:pt x="108677" y="118612"/>
                </a:cubicBezTo>
                <a:cubicBezTo>
                  <a:pt x="86187" y="143747"/>
                  <a:pt x="51262" y="194018"/>
                  <a:pt x="59464" y="188462"/>
                </a:cubicBezTo>
                <a:cubicBezTo>
                  <a:pt x="67666" y="182906"/>
                  <a:pt x="134870" y="114379"/>
                  <a:pt x="157889" y="85275"/>
                </a:cubicBezTo>
                <a:cubicBezTo>
                  <a:pt x="180908" y="56171"/>
                  <a:pt x="199165" y="20187"/>
                  <a:pt x="197577" y="13837"/>
                </a:cubicBezTo>
                <a:cubicBezTo>
                  <a:pt x="195990" y="7487"/>
                  <a:pt x="179320" y="34740"/>
                  <a:pt x="148364" y="47175"/>
                </a:cubicBezTo>
                <a:cubicBezTo>
                  <a:pt x="117408" y="59610"/>
                  <a:pt x="9194" y="94535"/>
                  <a:pt x="727" y="99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C333ABF7-5E3C-4B0F-846D-B137B658A9E4}"/>
              </a:ext>
            </a:extLst>
          </p:cNvPr>
          <p:cNvSpPr/>
          <p:nvPr/>
        </p:nvSpPr>
        <p:spPr>
          <a:xfrm>
            <a:off x="2651125" y="9755904"/>
            <a:ext cx="151569" cy="279486"/>
          </a:xfrm>
          <a:custGeom>
            <a:avLst/>
            <a:gdLst>
              <a:gd name="connsiteX0" fmla="*/ 0 w 151569"/>
              <a:gd name="connsiteY0" fmla="*/ 43734 h 279486"/>
              <a:gd name="connsiteX1" fmla="*/ 92075 w 151569"/>
              <a:gd name="connsiteY1" fmla="*/ 871 h 279486"/>
              <a:gd name="connsiteX2" fmla="*/ 139700 w 151569"/>
              <a:gd name="connsiteY2" fmla="*/ 78659 h 279486"/>
              <a:gd name="connsiteX3" fmla="*/ 138113 w 151569"/>
              <a:gd name="connsiteY3" fmla="*/ 116759 h 279486"/>
              <a:gd name="connsiteX4" fmla="*/ 117475 w 151569"/>
              <a:gd name="connsiteY4" fmla="*/ 185021 h 279486"/>
              <a:gd name="connsiteX5" fmla="*/ 61913 w 151569"/>
              <a:gd name="connsiteY5" fmla="*/ 278684 h 279486"/>
              <a:gd name="connsiteX6" fmla="*/ 100013 w 151569"/>
              <a:gd name="connsiteY6" fmla="*/ 224709 h 279486"/>
              <a:gd name="connsiteX7" fmla="*/ 149225 w 151569"/>
              <a:gd name="connsiteY7" fmla="*/ 129459 h 279486"/>
              <a:gd name="connsiteX8" fmla="*/ 139700 w 151569"/>
              <a:gd name="connsiteY8" fmla="*/ 37384 h 279486"/>
              <a:gd name="connsiteX9" fmla="*/ 104775 w 151569"/>
              <a:gd name="connsiteY9" fmla="*/ 21509 h 279486"/>
              <a:gd name="connsiteX10" fmla="*/ 92075 w 151569"/>
              <a:gd name="connsiteY10" fmla="*/ 16746 h 279486"/>
              <a:gd name="connsiteX11" fmla="*/ 47625 w 151569"/>
              <a:gd name="connsiteY11" fmla="*/ 16746 h 279486"/>
              <a:gd name="connsiteX12" fmla="*/ 0 w 151569"/>
              <a:gd name="connsiteY12" fmla="*/ 43734 h 27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569" h="279486">
                <a:moveTo>
                  <a:pt x="0" y="43734"/>
                </a:moveTo>
                <a:cubicBezTo>
                  <a:pt x="34396" y="19392"/>
                  <a:pt x="68792" y="-4950"/>
                  <a:pt x="92075" y="871"/>
                </a:cubicBezTo>
                <a:cubicBezTo>
                  <a:pt x="115358" y="6692"/>
                  <a:pt x="132027" y="59344"/>
                  <a:pt x="139700" y="78659"/>
                </a:cubicBezTo>
                <a:cubicBezTo>
                  <a:pt x="147373" y="97974"/>
                  <a:pt x="141817" y="99032"/>
                  <a:pt x="138113" y="116759"/>
                </a:cubicBezTo>
                <a:cubicBezTo>
                  <a:pt x="134409" y="134486"/>
                  <a:pt x="130175" y="158034"/>
                  <a:pt x="117475" y="185021"/>
                </a:cubicBezTo>
                <a:cubicBezTo>
                  <a:pt x="104775" y="212008"/>
                  <a:pt x="64823" y="272069"/>
                  <a:pt x="61913" y="278684"/>
                </a:cubicBezTo>
                <a:cubicBezTo>
                  <a:pt x="59003" y="285299"/>
                  <a:pt x="85461" y="249580"/>
                  <a:pt x="100013" y="224709"/>
                </a:cubicBezTo>
                <a:cubicBezTo>
                  <a:pt x="114565" y="199838"/>
                  <a:pt x="142610" y="160680"/>
                  <a:pt x="149225" y="129459"/>
                </a:cubicBezTo>
                <a:cubicBezTo>
                  <a:pt x="155840" y="98238"/>
                  <a:pt x="147108" y="55376"/>
                  <a:pt x="139700" y="37384"/>
                </a:cubicBezTo>
                <a:cubicBezTo>
                  <a:pt x="132292" y="19392"/>
                  <a:pt x="112713" y="24949"/>
                  <a:pt x="104775" y="21509"/>
                </a:cubicBezTo>
                <a:cubicBezTo>
                  <a:pt x="96838" y="18069"/>
                  <a:pt x="101600" y="17540"/>
                  <a:pt x="92075" y="16746"/>
                </a:cubicBezTo>
                <a:cubicBezTo>
                  <a:pt x="82550" y="15952"/>
                  <a:pt x="47625" y="16746"/>
                  <a:pt x="47625" y="16746"/>
                </a:cubicBezTo>
                <a:lnTo>
                  <a:pt x="0" y="437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C87A0275-CEB9-4CF7-92FD-0896D1BD8DE9}"/>
              </a:ext>
            </a:extLst>
          </p:cNvPr>
          <p:cNvSpPr/>
          <p:nvPr/>
        </p:nvSpPr>
        <p:spPr>
          <a:xfrm>
            <a:off x="2811208" y="9710455"/>
            <a:ext cx="149601" cy="156128"/>
          </a:xfrm>
          <a:custGeom>
            <a:avLst/>
            <a:gdLst>
              <a:gd name="connsiteX0" fmla="*/ 149480 w 149601"/>
              <a:gd name="connsiteY0" fmla="*/ 283 h 156128"/>
              <a:gd name="connsiteX1" fmla="*/ 58992 w 149601"/>
              <a:gd name="connsiteY1" fmla="*/ 122520 h 156128"/>
              <a:gd name="connsiteX2" fmla="*/ 22480 w 149601"/>
              <a:gd name="connsiteY2" fmla="*/ 141570 h 156128"/>
              <a:gd name="connsiteX3" fmla="*/ 255 w 149601"/>
              <a:gd name="connsiteY3" fmla="*/ 155858 h 156128"/>
              <a:gd name="connsiteX4" fmla="*/ 36767 w 149601"/>
              <a:gd name="connsiteY4" fmla="*/ 128870 h 156128"/>
              <a:gd name="connsiteX5" fmla="*/ 57405 w 149601"/>
              <a:gd name="connsiteY5" fmla="*/ 62195 h 156128"/>
              <a:gd name="connsiteX6" fmla="*/ 49467 w 149601"/>
              <a:gd name="connsiteY6" fmla="*/ 119345 h 156128"/>
              <a:gd name="connsiteX7" fmla="*/ 78042 w 149601"/>
              <a:gd name="connsiteY7" fmla="*/ 89183 h 156128"/>
              <a:gd name="connsiteX8" fmla="*/ 149480 w 149601"/>
              <a:gd name="connsiteY8" fmla="*/ 283 h 15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01" h="156128">
                <a:moveTo>
                  <a:pt x="149480" y="283"/>
                </a:moveTo>
                <a:cubicBezTo>
                  <a:pt x="146305" y="5839"/>
                  <a:pt x="80159" y="98972"/>
                  <a:pt x="58992" y="122520"/>
                </a:cubicBezTo>
                <a:cubicBezTo>
                  <a:pt x="37825" y="146068"/>
                  <a:pt x="32269" y="136014"/>
                  <a:pt x="22480" y="141570"/>
                </a:cubicBezTo>
                <a:cubicBezTo>
                  <a:pt x="12691" y="147126"/>
                  <a:pt x="-2126" y="157975"/>
                  <a:pt x="255" y="155858"/>
                </a:cubicBezTo>
                <a:cubicBezTo>
                  <a:pt x="2636" y="153741"/>
                  <a:pt x="27242" y="144480"/>
                  <a:pt x="36767" y="128870"/>
                </a:cubicBezTo>
                <a:cubicBezTo>
                  <a:pt x="46292" y="113260"/>
                  <a:pt x="55288" y="63783"/>
                  <a:pt x="57405" y="62195"/>
                </a:cubicBezTo>
                <a:cubicBezTo>
                  <a:pt x="59522" y="60607"/>
                  <a:pt x="46028" y="114847"/>
                  <a:pt x="49467" y="119345"/>
                </a:cubicBezTo>
                <a:cubicBezTo>
                  <a:pt x="52906" y="123843"/>
                  <a:pt x="63490" y="105852"/>
                  <a:pt x="78042" y="89183"/>
                </a:cubicBezTo>
                <a:cubicBezTo>
                  <a:pt x="92594" y="72514"/>
                  <a:pt x="152655" y="-5273"/>
                  <a:pt x="149480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B6D31755-4737-45DF-A011-3DA4A6D82011}"/>
              </a:ext>
            </a:extLst>
          </p:cNvPr>
          <p:cNvSpPr/>
          <p:nvPr/>
        </p:nvSpPr>
        <p:spPr>
          <a:xfrm>
            <a:off x="2473319" y="9983761"/>
            <a:ext cx="239341" cy="197090"/>
          </a:xfrm>
          <a:custGeom>
            <a:avLst/>
            <a:gdLst>
              <a:gd name="connsiteX0" fmla="*/ 190506 w 239341"/>
              <a:gd name="connsiteY0" fmla="*/ 49239 h 197090"/>
              <a:gd name="connsiteX1" fmla="*/ 112719 w 239341"/>
              <a:gd name="connsiteY1" fmla="*/ 95277 h 197090"/>
              <a:gd name="connsiteX2" fmla="*/ 74619 w 239341"/>
              <a:gd name="connsiteY2" fmla="*/ 128614 h 197090"/>
              <a:gd name="connsiteX3" fmla="*/ 115894 w 239341"/>
              <a:gd name="connsiteY3" fmla="*/ 98452 h 197090"/>
              <a:gd name="connsiteX4" fmla="*/ 161931 w 239341"/>
              <a:gd name="connsiteY4" fmla="*/ 141314 h 197090"/>
              <a:gd name="connsiteX5" fmla="*/ 230194 w 239341"/>
              <a:gd name="connsiteY5" fmla="*/ 88927 h 197090"/>
              <a:gd name="connsiteX6" fmla="*/ 238131 w 239341"/>
              <a:gd name="connsiteY6" fmla="*/ 27 h 197090"/>
              <a:gd name="connsiteX7" fmla="*/ 225431 w 239341"/>
              <a:gd name="connsiteY7" fmla="*/ 98452 h 197090"/>
              <a:gd name="connsiteX8" fmla="*/ 144469 w 239341"/>
              <a:gd name="connsiteY8" fmla="*/ 141314 h 197090"/>
              <a:gd name="connsiteX9" fmla="*/ 115894 w 239341"/>
              <a:gd name="connsiteY9" fmla="*/ 122264 h 197090"/>
              <a:gd name="connsiteX10" fmla="*/ 85731 w 239341"/>
              <a:gd name="connsiteY10" fmla="*/ 128614 h 197090"/>
              <a:gd name="connsiteX11" fmla="*/ 6 w 239341"/>
              <a:gd name="connsiteY11" fmla="*/ 196877 h 197090"/>
              <a:gd name="connsiteX12" fmla="*/ 90494 w 239341"/>
              <a:gd name="connsiteY12" fmla="*/ 103214 h 197090"/>
              <a:gd name="connsiteX13" fmla="*/ 120656 w 239341"/>
              <a:gd name="connsiteY13" fmla="*/ 38127 h 197090"/>
              <a:gd name="connsiteX14" fmla="*/ 117481 w 239341"/>
              <a:gd name="connsiteY14" fmla="*/ 69877 h 197090"/>
              <a:gd name="connsiteX15" fmla="*/ 190506 w 239341"/>
              <a:gd name="connsiteY15" fmla="*/ 49239 h 19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9341" h="197090">
                <a:moveTo>
                  <a:pt x="190506" y="49239"/>
                </a:moveTo>
                <a:cubicBezTo>
                  <a:pt x="189712" y="53472"/>
                  <a:pt x="132033" y="82048"/>
                  <a:pt x="112719" y="95277"/>
                </a:cubicBezTo>
                <a:cubicBezTo>
                  <a:pt x="93405" y="108506"/>
                  <a:pt x="74090" y="128085"/>
                  <a:pt x="74619" y="128614"/>
                </a:cubicBezTo>
                <a:cubicBezTo>
                  <a:pt x="75148" y="129143"/>
                  <a:pt x="101342" y="96335"/>
                  <a:pt x="115894" y="98452"/>
                </a:cubicBezTo>
                <a:cubicBezTo>
                  <a:pt x="130446" y="100569"/>
                  <a:pt x="142881" y="142901"/>
                  <a:pt x="161931" y="141314"/>
                </a:cubicBezTo>
                <a:cubicBezTo>
                  <a:pt x="180981" y="139727"/>
                  <a:pt x="217494" y="112475"/>
                  <a:pt x="230194" y="88927"/>
                </a:cubicBezTo>
                <a:cubicBezTo>
                  <a:pt x="242894" y="65379"/>
                  <a:pt x="238925" y="-1560"/>
                  <a:pt x="238131" y="27"/>
                </a:cubicBezTo>
                <a:cubicBezTo>
                  <a:pt x="237337" y="1614"/>
                  <a:pt x="241041" y="74904"/>
                  <a:pt x="225431" y="98452"/>
                </a:cubicBezTo>
                <a:cubicBezTo>
                  <a:pt x="209821" y="122000"/>
                  <a:pt x="162725" y="137345"/>
                  <a:pt x="144469" y="141314"/>
                </a:cubicBezTo>
                <a:cubicBezTo>
                  <a:pt x="126213" y="145283"/>
                  <a:pt x="125684" y="124381"/>
                  <a:pt x="115894" y="122264"/>
                </a:cubicBezTo>
                <a:cubicBezTo>
                  <a:pt x="106104" y="120147"/>
                  <a:pt x="105046" y="116179"/>
                  <a:pt x="85731" y="128614"/>
                </a:cubicBezTo>
                <a:cubicBezTo>
                  <a:pt x="66416" y="141049"/>
                  <a:pt x="-788" y="201110"/>
                  <a:pt x="6" y="196877"/>
                </a:cubicBezTo>
                <a:cubicBezTo>
                  <a:pt x="800" y="192644"/>
                  <a:pt x="70386" y="129672"/>
                  <a:pt x="90494" y="103214"/>
                </a:cubicBezTo>
                <a:cubicBezTo>
                  <a:pt x="110602" y="76756"/>
                  <a:pt x="116158" y="43683"/>
                  <a:pt x="120656" y="38127"/>
                </a:cubicBezTo>
                <a:cubicBezTo>
                  <a:pt x="125154" y="32571"/>
                  <a:pt x="109014" y="68819"/>
                  <a:pt x="117481" y="69877"/>
                </a:cubicBezTo>
                <a:cubicBezTo>
                  <a:pt x="125948" y="70935"/>
                  <a:pt x="191300" y="45006"/>
                  <a:pt x="190506" y="49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AA8824DA-895E-44F0-98FB-5C57EE531ADE}"/>
              </a:ext>
            </a:extLst>
          </p:cNvPr>
          <p:cNvSpPr/>
          <p:nvPr/>
        </p:nvSpPr>
        <p:spPr>
          <a:xfrm>
            <a:off x="2151058" y="9775539"/>
            <a:ext cx="58909" cy="140189"/>
          </a:xfrm>
          <a:custGeom>
            <a:avLst/>
            <a:gdLst>
              <a:gd name="connsiteX0" fmla="*/ 5 w 58909"/>
              <a:gd name="connsiteY0" fmla="*/ 286 h 140189"/>
              <a:gd name="connsiteX1" fmla="*/ 46042 w 58909"/>
              <a:gd name="connsiteY1" fmla="*/ 90774 h 140189"/>
              <a:gd name="connsiteX2" fmla="*/ 44455 w 58909"/>
              <a:gd name="connsiteY2" fmla="*/ 139986 h 140189"/>
              <a:gd name="connsiteX3" fmla="*/ 58742 w 58909"/>
              <a:gd name="connsiteY3" fmla="*/ 73311 h 140189"/>
              <a:gd name="connsiteX4" fmla="*/ 49217 w 58909"/>
              <a:gd name="connsiteY4" fmla="*/ 62199 h 140189"/>
              <a:gd name="connsiteX5" fmla="*/ 5 w 58909"/>
              <a:gd name="connsiteY5" fmla="*/ 286 h 14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09" h="140189">
                <a:moveTo>
                  <a:pt x="5" y="286"/>
                </a:moveTo>
                <a:cubicBezTo>
                  <a:pt x="-524" y="5049"/>
                  <a:pt x="38634" y="67491"/>
                  <a:pt x="46042" y="90774"/>
                </a:cubicBezTo>
                <a:cubicBezTo>
                  <a:pt x="53450" y="114057"/>
                  <a:pt x="42338" y="142896"/>
                  <a:pt x="44455" y="139986"/>
                </a:cubicBezTo>
                <a:cubicBezTo>
                  <a:pt x="46572" y="137076"/>
                  <a:pt x="57948" y="86275"/>
                  <a:pt x="58742" y="73311"/>
                </a:cubicBezTo>
                <a:cubicBezTo>
                  <a:pt x="59536" y="60347"/>
                  <a:pt x="57684" y="72782"/>
                  <a:pt x="49217" y="62199"/>
                </a:cubicBezTo>
                <a:cubicBezTo>
                  <a:pt x="40750" y="51616"/>
                  <a:pt x="534" y="-4477"/>
                  <a:pt x="5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2909E98F-A2C6-4B94-9DE5-E13CCDE79DD6}"/>
              </a:ext>
            </a:extLst>
          </p:cNvPr>
          <p:cNvSpPr/>
          <p:nvPr/>
        </p:nvSpPr>
        <p:spPr>
          <a:xfrm>
            <a:off x="2314144" y="9591675"/>
            <a:ext cx="291274" cy="373336"/>
          </a:xfrm>
          <a:custGeom>
            <a:avLst/>
            <a:gdLst>
              <a:gd name="connsiteX0" fmla="*/ 290944 w 291274"/>
              <a:gd name="connsiteY0" fmla="*/ 0 h 373336"/>
              <a:gd name="connsiteX1" fmla="*/ 265544 w 291274"/>
              <a:gd name="connsiteY1" fmla="*/ 68263 h 373336"/>
              <a:gd name="connsiteX2" fmla="*/ 222681 w 291274"/>
              <a:gd name="connsiteY2" fmla="*/ 112713 h 373336"/>
              <a:gd name="connsiteX3" fmla="*/ 211569 w 291274"/>
              <a:gd name="connsiteY3" fmla="*/ 165100 h 373336"/>
              <a:gd name="connsiteX4" fmla="*/ 198869 w 291274"/>
              <a:gd name="connsiteY4" fmla="*/ 149225 h 373336"/>
              <a:gd name="connsiteX5" fmla="*/ 92506 w 291274"/>
              <a:gd name="connsiteY5" fmla="*/ 227013 h 373336"/>
              <a:gd name="connsiteX6" fmla="*/ 86156 w 291274"/>
              <a:gd name="connsiteY6" fmla="*/ 309563 h 373336"/>
              <a:gd name="connsiteX7" fmla="*/ 78219 w 291274"/>
              <a:gd name="connsiteY7" fmla="*/ 239713 h 373336"/>
              <a:gd name="connsiteX8" fmla="*/ 13131 w 291274"/>
              <a:gd name="connsiteY8" fmla="*/ 296863 h 373336"/>
              <a:gd name="connsiteX9" fmla="*/ 431 w 291274"/>
              <a:gd name="connsiteY9" fmla="*/ 373063 h 373336"/>
              <a:gd name="connsiteX10" fmla="*/ 21069 w 291274"/>
              <a:gd name="connsiteY10" fmla="*/ 268288 h 373336"/>
              <a:gd name="connsiteX11" fmla="*/ 46469 w 291274"/>
              <a:gd name="connsiteY11" fmla="*/ 228600 h 373336"/>
              <a:gd name="connsiteX12" fmla="*/ 49644 w 291274"/>
              <a:gd name="connsiteY12" fmla="*/ 241300 h 373336"/>
              <a:gd name="connsiteX13" fmla="*/ 117906 w 291274"/>
              <a:gd name="connsiteY13" fmla="*/ 198438 h 373336"/>
              <a:gd name="connsiteX14" fmla="*/ 106794 w 291274"/>
              <a:gd name="connsiteY14" fmla="*/ 204788 h 373336"/>
              <a:gd name="connsiteX15" fmla="*/ 197281 w 291274"/>
              <a:gd name="connsiteY15" fmla="*/ 144463 h 373336"/>
              <a:gd name="connsiteX16" fmla="*/ 186169 w 291274"/>
              <a:gd name="connsiteY16" fmla="*/ 149225 h 373336"/>
              <a:gd name="connsiteX17" fmla="*/ 221094 w 291274"/>
              <a:gd name="connsiteY17" fmla="*/ 106363 h 373336"/>
              <a:gd name="connsiteX18" fmla="*/ 248081 w 291274"/>
              <a:gd name="connsiteY18" fmla="*/ 68263 h 373336"/>
              <a:gd name="connsiteX19" fmla="*/ 290944 w 291274"/>
              <a:gd name="connsiteY19" fmla="*/ 0 h 37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1274" h="373336">
                <a:moveTo>
                  <a:pt x="290944" y="0"/>
                </a:moveTo>
                <a:cubicBezTo>
                  <a:pt x="293854" y="0"/>
                  <a:pt x="276921" y="49478"/>
                  <a:pt x="265544" y="68263"/>
                </a:cubicBezTo>
                <a:cubicBezTo>
                  <a:pt x="254167" y="87049"/>
                  <a:pt x="231677" y="96573"/>
                  <a:pt x="222681" y="112713"/>
                </a:cubicBezTo>
                <a:cubicBezTo>
                  <a:pt x="213685" y="128853"/>
                  <a:pt x="215538" y="159015"/>
                  <a:pt x="211569" y="165100"/>
                </a:cubicBezTo>
                <a:cubicBezTo>
                  <a:pt x="207600" y="171185"/>
                  <a:pt x="218713" y="138906"/>
                  <a:pt x="198869" y="149225"/>
                </a:cubicBezTo>
                <a:cubicBezTo>
                  <a:pt x="179025" y="159544"/>
                  <a:pt x="111291" y="200290"/>
                  <a:pt x="92506" y="227013"/>
                </a:cubicBezTo>
                <a:cubicBezTo>
                  <a:pt x="73721" y="253736"/>
                  <a:pt x="88537" y="307446"/>
                  <a:pt x="86156" y="309563"/>
                </a:cubicBezTo>
                <a:cubicBezTo>
                  <a:pt x="83775" y="311680"/>
                  <a:pt x="90390" y="241830"/>
                  <a:pt x="78219" y="239713"/>
                </a:cubicBezTo>
                <a:cubicBezTo>
                  <a:pt x="66048" y="237596"/>
                  <a:pt x="26096" y="274638"/>
                  <a:pt x="13131" y="296863"/>
                </a:cubicBezTo>
                <a:cubicBezTo>
                  <a:pt x="166" y="319088"/>
                  <a:pt x="-892" y="377825"/>
                  <a:pt x="431" y="373063"/>
                </a:cubicBezTo>
                <a:cubicBezTo>
                  <a:pt x="1754" y="368301"/>
                  <a:pt x="13396" y="292365"/>
                  <a:pt x="21069" y="268288"/>
                </a:cubicBezTo>
                <a:cubicBezTo>
                  <a:pt x="28742" y="244211"/>
                  <a:pt x="41706" y="233098"/>
                  <a:pt x="46469" y="228600"/>
                </a:cubicBezTo>
                <a:cubicBezTo>
                  <a:pt x="51232" y="224102"/>
                  <a:pt x="37738" y="246327"/>
                  <a:pt x="49644" y="241300"/>
                </a:cubicBezTo>
                <a:cubicBezTo>
                  <a:pt x="61550" y="236273"/>
                  <a:pt x="108381" y="204523"/>
                  <a:pt x="117906" y="198438"/>
                </a:cubicBezTo>
                <a:cubicBezTo>
                  <a:pt x="127431" y="192353"/>
                  <a:pt x="93565" y="213784"/>
                  <a:pt x="106794" y="204788"/>
                </a:cubicBezTo>
                <a:cubicBezTo>
                  <a:pt x="120023" y="195792"/>
                  <a:pt x="184052" y="153723"/>
                  <a:pt x="197281" y="144463"/>
                </a:cubicBezTo>
                <a:cubicBezTo>
                  <a:pt x="210510" y="135203"/>
                  <a:pt x="182200" y="155575"/>
                  <a:pt x="186169" y="149225"/>
                </a:cubicBezTo>
                <a:cubicBezTo>
                  <a:pt x="190138" y="142875"/>
                  <a:pt x="210775" y="119857"/>
                  <a:pt x="221094" y="106363"/>
                </a:cubicBezTo>
                <a:cubicBezTo>
                  <a:pt x="231413" y="92869"/>
                  <a:pt x="236968" y="82551"/>
                  <a:pt x="248081" y="68263"/>
                </a:cubicBezTo>
                <a:cubicBezTo>
                  <a:pt x="259193" y="53976"/>
                  <a:pt x="288034" y="0"/>
                  <a:pt x="2909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94FD2F50-5BAA-46F1-A756-EE0985FC7C20}"/>
              </a:ext>
            </a:extLst>
          </p:cNvPr>
          <p:cNvSpPr/>
          <p:nvPr/>
        </p:nvSpPr>
        <p:spPr>
          <a:xfrm>
            <a:off x="2131834" y="9761425"/>
            <a:ext cx="144658" cy="324674"/>
          </a:xfrm>
          <a:custGeom>
            <a:avLst/>
            <a:gdLst>
              <a:gd name="connsiteX0" fmla="*/ 179 w 144658"/>
              <a:gd name="connsiteY0" fmla="*/ 113 h 324674"/>
              <a:gd name="connsiteX1" fmla="*/ 25579 w 144658"/>
              <a:gd name="connsiteY1" fmla="*/ 79488 h 324674"/>
              <a:gd name="connsiteX2" fmla="*/ 35104 w 144658"/>
              <a:gd name="connsiteY2" fmla="*/ 133463 h 324674"/>
              <a:gd name="connsiteX3" fmla="*/ 90666 w 144658"/>
              <a:gd name="connsiteY3" fmla="*/ 152513 h 324674"/>
              <a:gd name="connsiteX4" fmla="*/ 144641 w 144658"/>
              <a:gd name="connsiteY4" fmla="*/ 150925 h 324674"/>
              <a:gd name="connsiteX5" fmla="*/ 97016 w 144658"/>
              <a:gd name="connsiteY5" fmla="*/ 149338 h 324674"/>
              <a:gd name="connsiteX6" fmla="*/ 138291 w 144658"/>
              <a:gd name="connsiteY6" fmla="*/ 211250 h 324674"/>
              <a:gd name="connsiteX7" fmla="*/ 124004 w 144658"/>
              <a:gd name="connsiteY7" fmla="*/ 244588 h 324674"/>
              <a:gd name="connsiteX8" fmla="*/ 116066 w 144658"/>
              <a:gd name="connsiteY8" fmla="*/ 322375 h 324674"/>
              <a:gd name="connsiteX9" fmla="*/ 109716 w 144658"/>
              <a:gd name="connsiteY9" fmla="*/ 292213 h 324674"/>
              <a:gd name="connsiteX10" fmla="*/ 77966 w 144658"/>
              <a:gd name="connsiteY10" fmla="*/ 173150 h 324674"/>
              <a:gd name="connsiteX11" fmla="*/ 109716 w 144658"/>
              <a:gd name="connsiteY11" fmla="*/ 246175 h 324674"/>
              <a:gd name="connsiteX12" fmla="*/ 111304 w 144658"/>
              <a:gd name="connsiteY12" fmla="*/ 263638 h 324674"/>
              <a:gd name="connsiteX13" fmla="*/ 125591 w 144658"/>
              <a:gd name="connsiteY13" fmla="*/ 212838 h 324674"/>
              <a:gd name="connsiteX14" fmla="*/ 112891 w 144658"/>
              <a:gd name="connsiteY14" fmla="*/ 185850 h 324674"/>
              <a:gd name="connsiteX15" fmla="*/ 98604 w 144658"/>
              <a:gd name="connsiteY15" fmla="*/ 154100 h 324674"/>
              <a:gd name="connsiteX16" fmla="*/ 85904 w 144658"/>
              <a:gd name="connsiteY16" fmla="*/ 138225 h 324674"/>
              <a:gd name="connsiteX17" fmla="*/ 46216 w 144658"/>
              <a:gd name="connsiteY17" fmla="*/ 135050 h 324674"/>
              <a:gd name="connsiteX18" fmla="*/ 46216 w 144658"/>
              <a:gd name="connsiteY18" fmla="*/ 93775 h 324674"/>
              <a:gd name="connsiteX19" fmla="*/ 39866 w 144658"/>
              <a:gd name="connsiteY19" fmla="*/ 62025 h 324674"/>
              <a:gd name="connsiteX20" fmla="*/ 179 w 144658"/>
              <a:gd name="connsiteY20" fmla="*/ 113 h 32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4658" h="324674">
                <a:moveTo>
                  <a:pt x="179" y="113"/>
                </a:moveTo>
                <a:cubicBezTo>
                  <a:pt x="-2202" y="3023"/>
                  <a:pt x="19758" y="57263"/>
                  <a:pt x="25579" y="79488"/>
                </a:cubicBezTo>
                <a:cubicBezTo>
                  <a:pt x="31400" y="101713"/>
                  <a:pt x="24256" y="121292"/>
                  <a:pt x="35104" y="133463"/>
                </a:cubicBezTo>
                <a:cubicBezTo>
                  <a:pt x="45952" y="145634"/>
                  <a:pt x="72410" y="149603"/>
                  <a:pt x="90666" y="152513"/>
                </a:cubicBezTo>
                <a:cubicBezTo>
                  <a:pt x="108922" y="155423"/>
                  <a:pt x="143583" y="151454"/>
                  <a:pt x="144641" y="150925"/>
                </a:cubicBezTo>
                <a:cubicBezTo>
                  <a:pt x="145699" y="150396"/>
                  <a:pt x="98074" y="139284"/>
                  <a:pt x="97016" y="149338"/>
                </a:cubicBezTo>
                <a:cubicBezTo>
                  <a:pt x="95958" y="159392"/>
                  <a:pt x="133793" y="195375"/>
                  <a:pt x="138291" y="211250"/>
                </a:cubicBezTo>
                <a:cubicBezTo>
                  <a:pt x="142789" y="227125"/>
                  <a:pt x="127708" y="226067"/>
                  <a:pt x="124004" y="244588"/>
                </a:cubicBezTo>
                <a:cubicBezTo>
                  <a:pt x="120300" y="263109"/>
                  <a:pt x="118447" y="314438"/>
                  <a:pt x="116066" y="322375"/>
                </a:cubicBezTo>
                <a:cubicBezTo>
                  <a:pt x="113685" y="330312"/>
                  <a:pt x="116066" y="317084"/>
                  <a:pt x="109716" y="292213"/>
                </a:cubicBezTo>
                <a:cubicBezTo>
                  <a:pt x="103366" y="267342"/>
                  <a:pt x="77966" y="180823"/>
                  <a:pt x="77966" y="173150"/>
                </a:cubicBezTo>
                <a:cubicBezTo>
                  <a:pt x="77966" y="165477"/>
                  <a:pt x="104160" y="231094"/>
                  <a:pt x="109716" y="246175"/>
                </a:cubicBezTo>
                <a:cubicBezTo>
                  <a:pt x="115272" y="261256"/>
                  <a:pt x="108658" y="269194"/>
                  <a:pt x="111304" y="263638"/>
                </a:cubicBezTo>
                <a:cubicBezTo>
                  <a:pt x="113950" y="258082"/>
                  <a:pt x="125327" y="225803"/>
                  <a:pt x="125591" y="212838"/>
                </a:cubicBezTo>
                <a:cubicBezTo>
                  <a:pt x="125856" y="199873"/>
                  <a:pt x="117389" y="195640"/>
                  <a:pt x="112891" y="185850"/>
                </a:cubicBezTo>
                <a:cubicBezTo>
                  <a:pt x="108393" y="176060"/>
                  <a:pt x="103102" y="162037"/>
                  <a:pt x="98604" y="154100"/>
                </a:cubicBezTo>
                <a:cubicBezTo>
                  <a:pt x="94106" y="146163"/>
                  <a:pt x="94635" y="141400"/>
                  <a:pt x="85904" y="138225"/>
                </a:cubicBezTo>
                <a:cubicBezTo>
                  <a:pt x="77173" y="135050"/>
                  <a:pt x="52831" y="142458"/>
                  <a:pt x="46216" y="135050"/>
                </a:cubicBezTo>
                <a:cubicBezTo>
                  <a:pt x="39601" y="127642"/>
                  <a:pt x="47274" y="105946"/>
                  <a:pt x="46216" y="93775"/>
                </a:cubicBezTo>
                <a:cubicBezTo>
                  <a:pt x="45158" y="81604"/>
                  <a:pt x="46480" y="72873"/>
                  <a:pt x="39866" y="62025"/>
                </a:cubicBezTo>
                <a:cubicBezTo>
                  <a:pt x="33252" y="51177"/>
                  <a:pt x="2560" y="-2797"/>
                  <a:pt x="179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251A0559-9FB1-4A74-B314-E775B362A6C7}"/>
              </a:ext>
            </a:extLst>
          </p:cNvPr>
          <p:cNvSpPr/>
          <p:nvPr/>
        </p:nvSpPr>
        <p:spPr>
          <a:xfrm>
            <a:off x="2283172" y="9804215"/>
            <a:ext cx="93461" cy="244813"/>
          </a:xfrm>
          <a:custGeom>
            <a:avLst/>
            <a:gdLst>
              <a:gd name="connsiteX0" fmla="*/ 50453 w 93461"/>
              <a:gd name="connsiteY0" fmla="*/ 185 h 244813"/>
              <a:gd name="connsiteX1" fmla="*/ 12353 w 93461"/>
              <a:gd name="connsiteY1" fmla="*/ 84323 h 244813"/>
              <a:gd name="connsiteX2" fmla="*/ 6003 w 93461"/>
              <a:gd name="connsiteY2" fmla="*/ 165285 h 244813"/>
              <a:gd name="connsiteX3" fmla="*/ 93316 w 93461"/>
              <a:gd name="connsiteY3" fmla="*/ 244660 h 244813"/>
              <a:gd name="connsiteX4" fmla="*/ 26641 w 93461"/>
              <a:gd name="connsiteY4" fmla="*/ 184335 h 244813"/>
              <a:gd name="connsiteX5" fmla="*/ 23466 w 93461"/>
              <a:gd name="connsiteY5" fmla="*/ 144648 h 244813"/>
              <a:gd name="connsiteX6" fmla="*/ 23466 w 93461"/>
              <a:gd name="connsiteY6" fmla="*/ 108135 h 244813"/>
              <a:gd name="connsiteX7" fmla="*/ 50453 w 93461"/>
              <a:gd name="connsiteY7" fmla="*/ 185 h 24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461" h="244813">
                <a:moveTo>
                  <a:pt x="50453" y="185"/>
                </a:moveTo>
                <a:cubicBezTo>
                  <a:pt x="48601" y="-3784"/>
                  <a:pt x="19761" y="56806"/>
                  <a:pt x="12353" y="84323"/>
                </a:cubicBezTo>
                <a:cubicBezTo>
                  <a:pt x="4945" y="111840"/>
                  <a:pt x="-7491" y="138562"/>
                  <a:pt x="6003" y="165285"/>
                </a:cubicBezTo>
                <a:cubicBezTo>
                  <a:pt x="19497" y="192008"/>
                  <a:pt x="89876" y="241485"/>
                  <a:pt x="93316" y="244660"/>
                </a:cubicBezTo>
                <a:cubicBezTo>
                  <a:pt x="96756" y="247835"/>
                  <a:pt x="38283" y="201004"/>
                  <a:pt x="26641" y="184335"/>
                </a:cubicBezTo>
                <a:cubicBezTo>
                  <a:pt x="14999" y="167666"/>
                  <a:pt x="23995" y="157348"/>
                  <a:pt x="23466" y="144648"/>
                </a:cubicBezTo>
                <a:cubicBezTo>
                  <a:pt x="22937" y="131948"/>
                  <a:pt x="21349" y="128243"/>
                  <a:pt x="23466" y="108135"/>
                </a:cubicBezTo>
                <a:cubicBezTo>
                  <a:pt x="25583" y="88027"/>
                  <a:pt x="52305" y="4154"/>
                  <a:pt x="50453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27E92C44-4D8E-4F82-AD24-710EDE4939D9}"/>
              </a:ext>
            </a:extLst>
          </p:cNvPr>
          <p:cNvSpPr/>
          <p:nvPr/>
        </p:nvSpPr>
        <p:spPr>
          <a:xfrm>
            <a:off x="2266826" y="10004348"/>
            <a:ext cx="134200" cy="102967"/>
          </a:xfrm>
          <a:custGeom>
            <a:avLst/>
            <a:gdLst>
              <a:gd name="connsiteX0" fmla="*/ 124 w 134200"/>
              <a:gd name="connsiteY0" fmla="*/ 35002 h 102967"/>
              <a:gd name="connsiteX1" fmla="*/ 54099 w 134200"/>
              <a:gd name="connsiteY1" fmla="*/ 95327 h 102967"/>
              <a:gd name="connsiteX2" fmla="*/ 98549 w 134200"/>
              <a:gd name="connsiteY2" fmla="*/ 95327 h 102967"/>
              <a:gd name="connsiteX3" fmla="*/ 131887 w 134200"/>
              <a:gd name="connsiteY3" fmla="*/ 33415 h 102967"/>
              <a:gd name="connsiteX4" fmla="*/ 81087 w 134200"/>
              <a:gd name="connsiteY4" fmla="*/ 49290 h 102967"/>
              <a:gd name="connsiteX5" fmla="*/ 60449 w 134200"/>
              <a:gd name="connsiteY5" fmla="*/ 77 h 102967"/>
              <a:gd name="connsiteX6" fmla="*/ 58862 w 134200"/>
              <a:gd name="connsiteY6" fmla="*/ 38177 h 102967"/>
              <a:gd name="connsiteX7" fmla="*/ 49337 w 134200"/>
              <a:gd name="connsiteY7" fmla="*/ 47702 h 102967"/>
              <a:gd name="connsiteX8" fmla="*/ 133474 w 134200"/>
              <a:gd name="connsiteY8" fmla="*/ 52465 h 102967"/>
              <a:gd name="connsiteX9" fmla="*/ 89024 w 134200"/>
              <a:gd name="connsiteY9" fmla="*/ 84215 h 102967"/>
              <a:gd name="connsiteX10" fmla="*/ 69974 w 134200"/>
              <a:gd name="connsiteY10" fmla="*/ 85802 h 102967"/>
              <a:gd name="connsiteX11" fmla="*/ 124 w 134200"/>
              <a:gd name="connsiteY11" fmla="*/ 35002 h 10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4200" h="102967">
                <a:moveTo>
                  <a:pt x="124" y="35002"/>
                </a:moveTo>
                <a:cubicBezTo>
                  <a:pt x="-2522" y="36590"/>
                  <a:pt x="37695" y="85273"/>
                  <a:pt x="54099" y="95327"/>
                </a:cubicBezTo>
                <a:cubicBezTo>
                  <a:pt x="70503" y="105381"/>
                  <a:pt x="85584" y="105646"/>
                  <a:pt x="98549" y="95327"/>
                </a:cubicBezTo>
                <a:cubicBezTo>
                  <a:pt x="111514" y="85008"/>
                  <a:pt x="134797" y="41088"/>
                  <a:pt x="131887" y="33415"/>
                </a:cubicBezTo>
                <a:cubicBezTo>
                  <a:pt x="128977" y="25742"/>
                  <a:pt x="92993" y="54846"/>
                  <a:pt x="81087" y="49290"/>
                </a:cubicBezTo>
                <a:cubicBezTo>
                  <a:pt x="69181" y="43734"/>
                  <a:pt x="64153" y="1929"/>
                  <a:pt x="60449" y="77"/>
                </a:cubicBezTo>
                <a:cubicBezTo>
                  <a:pt x="56745" y="-1775"/>
                  <a:pt x="60714" y="30239"/>
                  <a:pt x="58862" y="38177"/>
                </a:cubicBezTo>
                <a:cubicBezTo>
                  <a:pt x="57010" y="46115"/>
                  <a:pt x="36902" y="45321"/>
                  <a:pt x="49337" y="47702"/>
                </a:cubicBezTo>
                <a:cubicBezTo>
                  <a:pt x="61772" y="50083"/>
                  <a:pt x="126859" y="46379"/>
                  <a:pt x="133474" y="52465"/>
                </a:cubicBezTo>
                <a:cubicBezTo>
                  <a:pt x="140089" y="58551"/>
                  <a:pt x="99607" y="78659"/>
                  <a:pt x="89024" y="84215"/>
                </a:cubicBezTo>
                <a:cubicBezTo>
                  <a:pt x="78441" y="89771"/>
                  <a:pt x="77912" y="89771"/>
                  <a:pt x="69974" y="85802"/>
                </a:cubicBezTo>
                <a:cubicBezTo>
                  <a:pt x="62037" y="81833"/>
                  <a:pt x="2770" y="33414"/>
                  <a:pt x="124" y="35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A2C879B6-B834-4202-A484-C803A39BF8C4}"/>
              </a:ext>
            </a:extLst>
          </p:cNvPr>
          <p:cNvSpPr/>
          <p:nvPr/>
        </p:nvSpPr>
        <p:spPr>
          <a:xfrm>
            <a:off x="2165897" y="9756291"/>
            <a:ext cx="134423" cy="96318"/>
          </a:xfrm>
          <a:custGeom>
            <a:avLst/>
            <a:gdLst>
              <a:gd name="connsiteX0" fmla="*/ 1041 w 134423"/>
              <a:gd name="connsiteY0" fmla="*/ 484 h 96318"/>
              <a:gd name="connsiteX1" fmla="*/ 74066 w 134423"/>
              <a:gd name="connsiteY1" fmla="*/ 79859 h 96318"/>
              <a:gd name="connsiteX2" fmla="*/ 134391 w 134423"/>
              <a:gd name="connsiteY2" fmla="*/ 95734 h 96318"/>
              <a:gd name="connsiteX3" fmla="*/ 66128 w 134423"/>
              <a:gd name="connsiteY3" fmla="*/ 68747 h 96318"/>
              <a:gd name="connsiteX4" fmla="*/ 32791 w 134423"/>
              <a:gd name="connsiteY4" fmla="*/ 46522 h 96318"/>
              <a:gd name="connsiteX5" fmla="*/ 1041 w 134423"/>
              <a:gd name="connsiteY5" fmla="*/ 484 h 9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423" h="96318">
                <a:moveTo>
                  <a:pt x="1041" y="484"/>
                </a:moveTo>
                <a:cubicBezTo>
                  <a:pt x="7920" y="6040"/>
                  <a:pt x="51841" y="63984"/>
                  <a:pt x="74066" y="79859"/>
                </a:cubicBezTo>
                <a:cubicBezTo>
                  <a:pt x="96291" y="95734"/>
                  <a:pt x="135714" y="97586"/>
                  <a:pt x="134391" y="95734"/>
                </a:cubicBezTo>
                <a:cubicBezTo>
                  <a:pt x="133068" y="93882"/>
                  <a:pt x="83061" y="76949"/>
                  <a:pt x="66128" y="68747"/>
                </a:cubicBezTo>
                <a:cubicBezTo>
                  <a:pt x="49195" y="60545"/>
                  <a:pt x="42316" y="54195"/>
                  <a:pt x="32791" y="46522"/>
                </a:cubicBezTo>
                <a:cubicBezTo>
                  <a:pt x="23266" y="38849"/>
                  <a:pt x="-5838" y="-5072"/>
                  <a:pt x="1041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8280507E-1EBF-4692-A9EC-C3CD03B1B10A}"/>
              </a:ext>
            </a:extLst>
          </p:cNvPr>
          <p:cNvSpPr/>
          <p:nvPr/>
        </p:nvSpPr>
        <p:spPr>
          <a:xfrm>
            <a:off x="2328851" y="9610686"/>
            <a:ext cx="249254" cy="183859"/>
          </a:xfrm>
          <a:custGeom>
            <a:avLst/>
            <a:gdLst>
              <a:gd name="connsiteX0" fmla="*/ 249249 w 249254"/>
              <a:gd name="connsiteY0" fmla="*/ 39 h 183859"/>
              <a:gd name="connsiteX1" fmla="*/ 146062 w 249254"/>
              <a:gd name="connsiteY1" fmla="*/ 115927 h 183859"/>
              <a:gd name="connsiteX2" fmla="*/ 173049 w 249254"/>
              <a:gd name="connsiteY2" fmla="*/ 79414 h 183859"/>
              <a:gd name="connsiteX3" fmla="*/ 104787 w 249254"/>
              <a:gd name="connsiteY3" fmla="*/ 142914 h 183859"/>
              <a:gd name="connsiteX4" fmla="*/ 50812 w 249254"/>
              <a:gd name="connsiteY4" fmla="*/ 174664 h 183859"/>
              <a:gd name="connsiteX5" fmla="*/ 1599 w 249254"/>
              <a:gd name="connsiteY5" fmla="*/ 182602 h 183859"/>
              <a:gd name="connsiteX6" fmla="*/ 112724 w 249254"/>
              <a:gd name="connsiteY6" fmla="*/ 152439 h 183859"/>
              <a:gd name="connsiteX7" fmla="*/ 141299 w 249254"/>
              <a:gd name="connsiteY7" fmla="*/ 130214 h 183859"/>
              <a:gd name="connsiteX8" fmla="*/ 249249 w 249254"/>
              <a:gd name="connsiteY8" fmla="*/ 39 h 18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254" h="183859">
                <a:moveTo>
                  <a:pt x="249249" y="39"/>
                </a:moveTo>
                <a:cubicBezTo>
                  <a:pt x="250043" y="-2342"/>
                  <a:pt x="158762" y="102698"/>
                  <a:pt x="146062" y="115927"/>
                </a:cubicBezTo>
                <a:cubicBezTo>
                  <a:pt x="133362" y="129156"/>
                  <a:pt x="179928" y="74916"/>
                  <a:pt x="173049" y="79414"/>
                </a:cubicBezTo>
                <a:cubicBezTo>
                  <a:pt x="166170" y="83912"/>
                  <a:pt x="125160" y="127039"/>
                  <a:pt x="104787" y="142914"/>
                </a:cubicBezTo>
                <a:cubicBezTo>
                  <a:pt x="84414" y="158789"/>
                  <a:pt x="68010" y="168049"/>
                  <a:pt x="50812" y="174664"/>
                </a:cubicBezTo>
                <a:cubicBezTo>
                  <a:pt x="33614" y="181279"/>
                  <a:pt x="-8720" y="186306"/>
                  <a:pt x="1599" y="182602"/>
                </a:cubicBezTo>
                <a:cubicBezTo>
                  <a:pt x="11918" y="178898"/>
                  <a:pt x="89441" y="161170"/>
                  <a:pt x="112724" y="152439"/>
                </a:cubicBezTo>
                <a:cubicBezTo>
                  <a:pt x="136007" y="143708"/>
                  <a:pt x="121984" y="154027"/>
                  <a:pt x="141299" y="130214"/>
                </a:cubicBezTo>
                <a:cubicBezTo>
                  <a:pt x="160614" y="106402"/>
                  <a:pt x="248455" y="2420"/>
                  <a:pt x="249249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291E6102-0355-4A41-99A5-E29A66E54FBC}"/>
              </a:ext>
            </a:extLst>
          </p:cNvPr>
          <p:cNvSpPr/>
          <p:nvPr/>
        </p:nvSpPr>
        <p:spPr>
          <a:xfrm>
            <a:off x="2155450" y="9704377"/>
            <a:ext cx="239278" cy="54761"/>
          </a:xfrm>
          <a:custGeom>
            <a:avLst/>
            <a:gdLst>
              <a:gd name="connsiteX0" fmla="*/ 375 w 239278"/>
              <a:gd name="connsiteY0" fmla="*/ 49223 h 54761"/>
              <a:gd name="connsiteX1" fmla="*/ 122613 w 239278"/>
              <a:gd name="connsiteY1" fmla="*/ 50811 h 54761"/>
              <a:gd name="connsiteX2" fmla="*/ 238500 w 239278"/>
              <a:gd name="connsiteY2" fmla="*/ 11 h 54761"/>
              <a:gd name="connsiteX3" fmla="*/ 175000 w 239278"/>
              <a:gd name="connsiteY3" fmla="*/ 46048 h 54761"/>
              <a:gd name="connsiteX4" fmla="*/ 209925 w 239278"/>
              <a:gd name="connsiteY4" fmla="*/ 30173 h 54761"/>
              <a:gd name="connsiteX5" fmla="*/ 113088 w 239278"/>
              <a:gd name="connsiteY5" fmla="*/ 46048 h 54761"/>
              <a:gd name="connsiteX6" fmla="*/ 163888 w 239278"/>
              <a:gd name="connsiteY6" fmla="*/ 31761 h 54761"/>
              <a:gd name="connsiteX7" fmla="*/ 375 w 239278"/>
              <a:gd name="connsiteY7" fmla="*/ 49223 h 5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278" h="54761">
                <a:moveTo>
                  <a:pt x="375" y="49223"/>
                </a:moveTo>
                <a:cubicBezTo>
                  <a:pt x="-6504" y="52398"/>
                  <a:pt x="82926" y="59013"/>
                  <a:pt x="122613" y="50811"/>
                </a:cubicBezTo>
                <a:cubicBezTo>
                  <a:pt x="162300" y="42609"/>
                  <a:pt x="229769" y="805"/>
                  <a:pt x="238500" y="11"/>
                </a:cubicBezTo>
                <a:cubicBezTo>
                  <a:pt x="247231" y="-783"/>
                  <a:pt x="179763" y="41021"/>
                  <a:pt x="175000" y="46048"/>
                </a:cubicBezTo>
                <a:cubicBezTo>
                  <a:pt x="170238" y="51075"/>
                  <a:pt x="220244" y="30173"/>
                  <a:pt x="209925" y="30173"/>
                </a:cubicBezTo>
                <a:cubicBezTo>
                  <a:pt x="199606" y="30173"/>
                  <a:pt x="120761" y="45783"/>
                  <a:pt x="113088" y="46048"/>
                </a:cubicBezTo>
                <a:cubicBezTo>
                  <a:pt x="105415" y="46313"/>
                  <a:pt x="185055" y="31496"/>
                  <a:pt x="163888" y="31761"/>
                </a:cubicBezTo>
                <a:cubicBezTo>
                  <a:pt x="142721" y="32026"/>
                  <a:pt x="7254" y="46048"/>
                  <a:pt x="375" y="49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B8A02DCD-3546-4E8F-974F-71AF137B9B43}"/>
              </a:ext>
            </a:extLst>
          </p:cNvPr>
          <p:cNvSpPr/>
          <p:nvPr/>
        </p:nvSpPr>
        <p:spPr>
          <a:xfrm>
            <a:off x="2231796" y="9596438"/>
            <a:ext cx="362179" cy="191004"/>
          </a:xfrm>
          <a:custGeom>
            <a:avLst/>
            <a:gdLst>
              <a:gd name="connsiteX0" fmla="*/ 229 w 362179"/>
              <a:gd name="connsiteY0" fmla="*/ 184150 h 191004"/>
              <a:gd name="connsiteX1" fmla="*/ 100242 w 362179"/>
              <a:gd name="connsiteY1" fmla="*/ 185737 h 191004"/>
              <a:gd name="connsiteX2" fmla="*/ 205017 w 362179"/>
              <a:gd name="connsiteY2" fmla="*/ 120650 h 191004"/>
              <a:gd name="connsiteX3" fmla="*/ 208192 w 362179"/>
              <a:gd name="connsiteY3" fmla="*/ 112712 h 191004"/>
              <a:gd name="connsiteX4" fmla="*/ 235179 w 362179"/>
              <a:gd name="connsiteY4" fmla="*/ 61912 h 191004"/>
              <a:gd name="connsiteX5" fmla="*/ 292329 w 362179"/>
              <a:gd name="connsiteY5" fmla="*/ 38100 h 191004"/>
              <a:gd name="connsiteX6" fmla="*/ 278042 w 362179"/>
              <a:gd name="connsiteY6" fmla="*/ 53975 h 191004"/>
              <a:gd name="connsiteX7" fmla="*/ 362179 w 362179"/>
              <a:gd name="connsiteY7" fmla="*/ 0 h 191004"/>
              <a:gd name="connsiteX8" fmla="*/ 254229 w 362179"/>
              <a:gd name="connsiteY8" fmla="*/ 69850 h 191004"/>
              <a:gd name="connsiteX9" fmla="*/ 190729 w 362179"/>
              <a:gd name="connsiteY9" fmla="*/ 136525 h 191004"/>
              <a:gd name="connsiteX10" fmla="*/ 128817 w 362179"/>
              <a:gd name="connsiteY10" fmla="*/ 160337 h 191004"/>
              <a:gd name="connsiteX11" fmla="*/ 229 w 362179"/>
              <a:gd name="connsiteY11" fmla="*/ 184150 h 19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179" h="191004">
                <a:moveTo>
                  <a:pt x="229" y="184150"/>
                </a:moveTo>
                <a:cubicBezTo>
                  <a:pt x="-4533" y="188383"/>
                  <a:pt x="66111" y="196320"/>
                  <a:pt x="100242" y="185737"/>
                </a:cubicBezTo>
                <a:cubicBezTo>
                  <a:pt x="134373" y="175154"/>
                  <a:pt x="187025" y="132821"/>
                  <a:pt x="205017" y="120650"/>
                </a:cubicBezTo>
                <a:cubicBezTo>
                  <a:pt x="223009" y="108479"/>
                  <a:pt x="203165" y="122502"/>
                  <a:pt x="208192" y="112712"/>
                </a:cubicBezTo>
                <a:cubicBezTo>
                  <a:pt x="213219" y="102922"/>
                  <a:pt x="221156" y="74347"/>
                  <a:pt x="235179" y="61912"/>
                </a:cubicBezTo>
                <a:cubicBezTo>
                  <a:pt x="249202" y="49477"/>
                  <a:pt x="285185" y="39423"/>
                  <a:pt x="292329" y="38100"/>
                </a:cubicBezTo>
                <a:cubicBezTo>
                  <a:pt x="299473" y="36777"/>
                  <a:pt x="266400" y="60325"/>
                  <a:pt x="278042" y="53975"/>
                </a:cubicBezTo>
                <a:cubicBezTo>
                  <a:pt x="289684" y="47625"/>
                  <a:pt x="362179" y="0"/>
                  <a:pt x="362179" y="0"/>
                </a:cubicBezTo>
                <a:cubicBezTo>
                  <a:pt x="358210" y="2646"/>
                  <a:pt x="282804" y="47096"/>
                  <a:pt x="254229" y="69850"/>
                </a:cubicBezTo>
                <a:cubicBezTo>
                  <a:pt x="225654" y="92604"/>
                  <a:pt x="211631" y="121444"/>
                  <a:pt x="190729" y="136525"/>
                </a:cubicBezTo>
                <a:cubicBezTo>
                  <a:pt x="169827" y="151606"/>
                  <a:pt x="161890" y="152664"/>
                  <a:pt x="128817" y="160337"/>
                </a:cubicBezTo>
                <a:cubicBezTo>
                  <a:pt x="95744" y="168010"/>
                  <a:pt x="4991" y="179917"/>
                  <a:pt x="229" y="184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5585713F-E22C-4849-8A62-45CD7FA0BF84}"/>
              </a:ext>
            </a:extLst>
          </p:cNvPr>
          <p:cNvSpPr/>
          <p:nvPr/>
        </p:nvSpPr>
        <p:spPr>
          <a:xfrm>
            <a:off x="2065281" y="9542463"/>
            <a:ext cx="209734" cy="211538"/>
          </a:xfrm>
          <a:custGeom>
            <a:avLst/>
            <a:gdLst>
              <a:gd name="connsiteX0" fmla="*/ 14344 w 209734"/>
              <a:gd name="connsiteY0" fmla="*/ 0 h 211538"/>
              <a:gd name="connsiteX1" fmla="*/ 57 w 209734"/>
              <a:gd name="connsiteY1" fmla="*/ 103187 h 211538"/>
              <a:gd name="connsiteX2" fmla="*/ 19107 w 209734"/>
              <a:gd name="connsiteY2" fmla="*/ 192087 h 211538"/>
              <a:gd name="connsiteX3" fmla="*/ 12757 w 209734"/>
              <a:gd name="connsiteY3" fmla="*/ 139700 h 211538"/>
              <a:gd name="connsiteX4" fmla="*/ 33394 w 209734"/>
              <a:gd name="connsiteY4" fmla="*/ 84137 h 211538"/>
              <a:gd name="connsiteX5" fmla="*/ 63557 w 209734"/>
              <a:gd name="connsiteY5" fmla="*/ 41275 h 211538"/>
              <a:gd name="connsiteX6" fmla="*/ 46094 w 209734"/>
              <a:gd name="connsiteY6" fmla="*/ 77787 h 211538"/>
              <a:gd name="connsiteX7" fmla="*/ 55619 w 209734"/>
              <a:gd name="connsiteY7" fmla="*/ 133350 h 211538"/>
              <a:gd name="connsiteX8" fmla="*/ 77844 w 209734"/>
              <a:gd name="connsiteY8" fmla="*/ 211137 h 211538"/>
              <a:gd name="connsiteX9" fmla="*/ 90544 w 209734"/>
              <a:gd name="connsiteY9" fmla="*/ 165100 h 211538"/>
              <a:gd name="connsiteX10" fmla="*/ 114357 w 209734"/>
              <a:gd name="connsiteY10" fmla="*/ 195262 h 211538"/>
              <a:gd name="connsiteX11" fmla="*/ 141344 w 209734"/>
              <a:gd name="connsiteY11" fmla="*/ 166687 h 211538"/>
              <a:gd name="connsiteX12" fmla="*/ 193732 w 209734"/>
              <a:gd name="connsiteY12" fmla="*/ 155575 h 211538"/>
              <a:gd name="connsiteX13" fmla="*/ 209607 w 209734"/>
              <a:gd name="connsiteY13" fmla="*/ 92075 h 211538"/>
              <a:gd name="connsiteX14" fmla="*/ 187382 w 209734"/>
              <a:gd name="connsiteY14" fmla="*/ 138112 h 211538"/>
              <a:gd name="connsiteX15" fmla="*/ 134994 w 209734"/>
              <a:gd name="connsiteY15" fmla="*/ 161925 h 211538"/>
              <a:gd name="connsiteX16" fmla="*/ 87369 w 209734"/>
              <a:gd name="connsiteY16" fmla="*/ 171450 h 211538"/>
              <a:gd name="connsiteX17" fmla="*/ 34982 w 209734"/>
              <a:gd name="connsiteY17" fmla="*/ 79375 h 211538"/>
              <a:gd name="connsiteX18" fmla="*/ 14344 w 209734"/>
              <a:gd name="connsiteY18" fmla="*/ 125412 h 211538"/>
              <a:gd name="connsiteX19" fmla="*/ 14344 w 209734"/>
              <a:gd name="connsiteY19" fmla="*/ 82550 h 211538"/>
              <a:gd name="connsiteX20" fmla="*/ 14344 w 209734"/>
              <a:gd name="connsiteY20" fmla="*/ 0 h 21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9734" h="211538">
                <a:moveTo>
                  <a:pt x="14344" y="0"/>
                </a:moveTo>
                <a:cubicBezTo>
                  <a:pt x="6803" y="35586"/>
                  <a:pt x="-737" y="71173"/>
                  <a:pt x="57" y="103187"/>
                </a:cubicBezTo>
                <a:cubicBezTo>
                  <a:pt x="851" y="135201"/>
                  <a:pt x="16990" y="186001"/>
                  <a:pt x="19107" y="192087"/>
                </a:cubicBezTo>
                <a:cubicBezTo>
                  <a:pt x="21224" y="198173"/>
                  <a:pt x="10376" y="157692"/>
                  <a:pt x="12757" y="139700"/>
                </a:cubicBezTo>
                <a:cubicBezTo>
                  <a:pt x="15138" y="121708"/>
                  <a:pt x="24927" y="100541"/>
                  <a:pt x="33394" y="84137"/>
                </a:cubicBezTo>
                <a:cubicBezTo>
                  <a:pt x="41861" y="67733"/>
                  <a:pt x="61440" y="42333"/>
                  <a:pt x="63557" y="41275"/>
                </a:cubicBezTo>
                <a:cubicBezTo>
                  <a:pt x="65674" y="40217"/>
                  <a:pt x="47417" y="62441"/>
                  <a:pt x="46094" y="77787"/>
                </a:cubicBezTo>
                <a:cubicBezTo>
                  <a:pt x="44771" y="93133"/>
                  <a:pt x="50327" y="111125"/>
                  <a:pt x="55619" y="133350"/>
                </a:cubicBezTo>
                <a:cubicBezTo>
                  <a:pt x="60911" y="155575"/>
                  <a:pt x="72023" y="205845"/>
                  <a:pt x="77844" y="211137"/>
                </a:cubicBezTo>
                <a:cubicBezTo>
                  <a:pt x="83665" y="216429"/>
                  <a:pt x="84459" y="167746"/>
                  <a:pt x="90544" y="165100"/>
                </a:cubicBezTo>
                <a:cubicBezTo>
                  <a:pt x="96629" y="162454"/>
                  <a:pt x="105890" y="194998"/>
                  <a:pt x="114357" y="195262"/>
                </a:cubicBezTo>
                <a:cubicBezTo>
                  <a:pt x="122824" y="195527"/>
                  <a:pt x="128115" y="173301"/>
                  <a:pt x="141344" y="166687"/>
                </a:cubicBezTo>
                <a:cubicBezTo>
                  <a:pt x="154573" y="160073"/>
                  <a:pt x="182355" y="168010"/>
                  <a:pt x="193732" y="155575"/>
                </a:cubicBezTo>
                <a:cubicBezTo>
                  <a:pt x="205109" y="143140"/>
                  <a:pt x="210665" y="94985"/>
                  <a:pt x="209607" y="92075"/>
                </a:cubicBezTo>
                <a:cubicBezTo>
                  <a:pt x="208549" y="89165"/>
                  <a:pt x="199818" y="126470"/>
                  <a:pt x="187382" y="138112"/>
                </a:cubicBezTo>
                <a:cubicBezTo>
                  <a:pt x="174947" y="149754"/>
                  <a:pt x="151663" y="156369"/>
                  <a:pt x="134994" y="161925"/>
                </a:cubicBezTo>
                <a:cubicBezTo>
                  <a:pt x="118325" y="167481"/>
                  <a:pt x="104038" y="185208"/>
                  <a:pt x="87369" y="171450"/>
                </a:cubicBezTo>
                <a:cubicBezTo>
                  <a:pt x="70700" y="157692"/>
                  <a:pt x="47153" y="87048"/>
                  <a:pt x="34982" y="79375"/>
                </a:cubicBezTo>
                <a:cubicBezTo>
                  <a:pt x="22811" y="71702"/>
                  <a:pt x="17784" y="124883"/>
                  <a:pt x="14344" y="125412"/>
                </a:cubicBezTo>
                <a:cubicBezTo>
                  <a:pt x="10904" y="125941"/>
                  <a:pt x="14344" y="82550"/>
                  <a:pt x="14344" y="82550"/>
                </a:cubicBezTo>
                <a:lnTo>
                  <a:pt x="1434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0A1DE673-5EE7-45EE-A981-8FA0AFCCEEB8}"/>
              </a:ext>
            </a:extLst>
          </p:cNvPr>
          <p:cNvSpPr/>
          <p:nvPr/>
        </p:nvSpPr>
        <p:spPr>
          <a:xfrm>
            <a:off x="2718983" y="9321798"/>
            <a:ext cx="455106" cy="325481"/>
          </a:xfrm>
          <a:custGeom>
            <a:avLst/>
            <a:gdLst>
              <a:gd name="connsiteX0" fmla="*/ 240117 w 455106"/>
              <a:gd name="connsiteY0" fmla="*/ 2 h 325481"/>
              <a:gd name="connsiteX1" fmla="*/ 449667 w 455106"/>
              <a:gd name="connsiteY1" fmla="*/ 76202 h 325481"/>
              <a:gd name="connsiteX2" fmla="*/ 392517 w 455106"/>
              <a:gd name="connsiteY2" fmla="*/ 139702 h 325481"/>
              <a:gd name="connsiteX3" fmla="*/ 381405 w 455106"/>
              <a:gd name="connsiteY3" fmla="*/ 190502 h 325481"/>
              <a:gd name="connsiteX4" fmla="*/ 238530 w 455106"/>
              <a:gd name="connsiteY4" fmla="*/ 184152 h 325481"/>
              <a:gd name="connsiteX5" fmla="*/ 352830 w 455106"/>
              <a:gd name="connsiteY5" fmla="*/ 192090 h 325481"/>
              <a:gd name="connsiteX6" fmla="*/ 192492 w 455106"/>
              <a:gd name="connsiteY6" fmla="*/ 223840 h 325481"/>
              <a:gd name="connsiteX7" fmla="*/ 254405 w 455106"/>
              <a:gd name="connsiteY7" fmla="*/ 231777 h 325481"/>
              <a:gd name="connsiteX8" fmla="*/ 197255 w 455106"/>
              <a:gd name="connsiteY8" fmla="*/ 258765 h 325481"/>
              <a:gd name="connsiteX9" fmla="*/ 190905 w 455106"/>
              <a:gd name="connsiteY9" fmla="*/ 311152 h 325481"/>
              <a:gd name="connsiteX10" fmla="*/ 197255 w 455106"/>
              <a:gd name="connsiteY10" fmla="*/ 296865 h 325481"/>
              <a:gd name="connsiteX11" fmla="*/ 178205 w 455106"/>
              <a:gd name="connsiteY11" fmla="*/ 323852 h 325481"/>
              <a:gd name="connsiteX12" fmla="*/ 44855 w 455106"/>
              <a:gd name="connsiteY12" fmla="*/ 322265 h 325481"/>
              <a:gd name="connsiteX13" fmla="*/ 175030 w 455106"/>
              <a:gd name="connsiteY13" fmla="*/ 320677 h 325481"/>
              <a:gd name="connsiteX14" fmla="*/ 405 w 455106"/>
              <a:gd name="connsiteY14" fmla="*/ 285752 h 325481"/>
              <a:gd name="connsiteX15" fmla="*/ 125817 w 455106"/>
              <a:gd name="connsiteY15" fmla="*/ 263527 h 325481"/>
              <a:gd name="connsiteX16" fmla="*/ 89305 w 455106"/>
              <a:gd name="connsiteY16" fmla="*/ 211140 h 325481"/>
              <a:gd name="connsiteX17" fmla="*/ 151217 w 455106"/>
              <a:gd name="connsiteY17" fmla="*/ 185740 h 325481"/>
              <a:gd name="connsiteX18" fmla="*/ 106767 w 455106"/>
              <a:gd name="connsiteY18" fmla="*/ 152402 h 325481"/>
              <a:gd name="connsiteX19" fmla="*/ 154392 w 455106"/>
              <a:gd name="connsiteY19" fmla="*/ 157165 h 325481"/>
              <a:gd name="connsiteX20" fmla="*/ 162330 w 455106"/>
              <a:gd name="connsiteY20" fmla="*/ 131765 h 325481"/>
              <a:gd name="connsiteX21" fmla="*/ 198842 w 455106"/>
              <a:gd name="connsiteY21" fmla="*/ 141290 h 325481"/>
              <a:gd name="connsiteX22" fmla="*/ 189317 w 455106"/>
              <a:gd name="connsiteY22" fmla="*/ 98427 h 325481"/>
              <a:gd name="connsiteX23" fmla="*/ 225830 w 455106"/>
              <a:gd name="connsiteY23" fmla="*/ 87315 h 325481"/>
              <a:gd name="connsiteX24" fmla="*/ 222655 w 455106"/>
              <a:gd name="connsiteY24" fmla="*/ 63502 h 325481"/>
              <a:gd name="connsiteX25" fmla="*/ 217892 w 455106"/>
              <a:gd name="connsiteY25" fmla="*/ 73027 h 325481"/>
              <a:gd name="connsiteX26" fmla="*/ 240117 w 455106"/>
              <a:gd name="connsiteY26" fmla="*/ 2 h 32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55106" h="325481">
                <a:moveTo>
                  <a:pt x="240117" y="2"/>
                </a:moveTo>
                <a:cubicBezTo>
                  <a:pt x="278746" y="531"/>
                  <a:pt x="424267" y="52919"/>
                  <a:pt x="449667" y="76202"/>
                </a:cubicBezTo>
                <a:cubicBezTo>
                  <a:pt x="475067" y="99485"/>
                  <a:pt x="403894" y="120652"/>
                  <a:pt x="392517" y="139702"/>
                </a:cubicBezTo>
                <a:cubicBezTo>
                  <a:pt x="381140" y="158752"/>
                  <a:pt x="407069" y="183094"/>
                  <a:pt x="381405" y="190502"/>
                </a:cubicBezTo>
                <a:cubicBezTo>
                  <a:pt x="355741" y="197910"/>
                  <a:pt x="243292" y="183887"/>
                  <a:pt x="238530" y="184152"/>
                </a:cubicBezTo>
                <a:cubicBezTo>
                  <a:pt x="233768" y="184417"/>
                  <a:pt x="360503" y="185475"/>
                  <a:pt x="352830" y="192090"/>
                </a:cubicBezTo>
                <a:cubicBezTo>
                  <a:pt x="345157" y="198705"/>
                  <a:pt x="208896" y="217226"/>
                  <a:pt x="192492" y="223840"/>
                </a:cubicBezTo>
                <a:cubicBezTo>
                  <a:pt x="176088" y="230455"/>
                  <a:pt x="253611" y="225956"/>
                  <a:pt x="254405" y="231777"/>
                </a:cubicBezTo>
                <a:cubicBezTo>
                  <a:pt x="255199" y="237598"/>
                  <a:pt x="207838" y="245536"/>
                  <a:pt x="197255" y="258765"/>
                </a:cubicBezTo>
                <a:cubicBezTo>
                  <a:pt x="186672" y="271994"/>
                  <a:pt x="190905" y="304802"/>
                  <a:pt x="190905" y="311152"/>
                </a:cubicBezTo>
                <a:cubicBezTo>
                  <a:pt x="190905" y="317502"/>
                  <a:pt x="199372" y="294748"/>
                  <a:pt x="197255" y="296865"/>
                </a:cubicBezTo>
                <a:cubicBezTo>
                  <a:pt x="195138" y="298982"/>
                  <a:pt x="203605" y="319619"/>
                  <a:pt x="178205" y="323852"/>
                </a:cubicBezTo>
                <a:cubicBezTo>
                  <a:pt x="152805" y="328085"/>
                  <a:pt x="45384" y="322794"/>
                  <a:pt x="44855" y="322265"/>
                </a:cubicBezTo>
                <a:cubicBezTo>
                  <a:pt x="44326" y="321736"/>
                  <a:pt x="182438" y="326762"/>
                  <a:pt x="175030" y="320677"/>
                </a:cubicBezTo>
                <a:cubicBezTo>
                  <a:pt x="167622" y="314592"/>
                  <a:pt x="8607" y="295277"/>
                  <a:pt x="405" y="285752"/>
                </a:cubicBezTo>
                <a:cubicBezTo>
                  <a:pt x="-7797" y="276227"/>
                  <a:pt x="111000" y="275962"/>
                  <a:pt x="125817" y="263527"/>
                </a:cubicBezTo>
                <a:cubicBezTo>
                  <a:pt x="140634" y="251092"/>
                  <a:pt x="85072" y="224104"/>
                  <a:pt x="89305" y="211140"/>
                </a:cubicBezTo>
                <a:cubicBezTo>
                  <a:pt x="93538" y="198176"/>
                  <a:pt x="148307" y="195530"/>
                  <a:pt x="151217" y="185740"/>
                </a:cubicBezTo>
                <a:cubicBezTo>
                  <a:pt x="154127" y="175950"/>
                  <a:pt x="106238" y="157165"/>
                  <a:pt x="106767" y="152402"/>
                </a:cubicBezTo>
                <a:cubicBezTo>
                  <a:pt x="107296" y="147640"/>
                  <a:pt x="145132" y="160604"/>
                  <a:pt x="154392" y="157165"/>
                </a:cubicBezTo>
                <a:cubicBezTo>
                  <a:pt x="163652" y="153726"/>
                  <a:pt x="154922" y="134411"/>
                  <a:pt x="162330" y="131765"/>
                </a:cubicBezTo>
                <a:cubicBezTo>
                  <a:pt x="169738" y="129119"/>
                  <a:pt x="194344" y="146846"/>
                  <a:pt x="198842" y="141290"/>
                </a:cubicBezTo>
                <a:cubicBezTo>
                  <a:pt x="203340" y="135734"/>
                  <a:pt x="184819" y="107423"/>
                  <a:pt x="189317" y="98427"/>
                </a:cubicBezTo>
                <a:cubicBezTo>
                  <a:pt x="193815" y="89431"/>
                  <a:pt x="220274" y="93136"/>
                  <a:pt x="225830" y="87315"/>
                </a:cubicBezTo>
                <a:cubicBezTo>
                  <a:pt x="231386" y="81494"/>
                  <a:pt x="223978" y="65883"/>
                  <a:pt x="222655" y="63502"/>
                </a:cubicBezTo>
                <a:cubicBezTo>
                  <a:pt x="221332" y="61121"/>
                  <a:pt x="214982" y="75408"/>
                  <a:pt x="217892" y="73027"/>
                </a:cubicBezTo>
                <a:cubicBezTo>
                  <a:pt x="220802" y="70646"/>
                  <a:pt x="201488" y="-527"/>
                  <a:pt x="24011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89429283-6997-4B27-98E6-83B52919D970}"/>
              </a:ext>
            </a:extLst>
          </p:cNvPr>
          <p:cNvSpPr/>
          <p:nvPr/>
        </p:nvSpPr>
        <p:spPr>
          <a:xfrm>
            <a:off x="3313105" y="9467591"/>
            <a:ext cx="160421" cy="178119"/>
          </a:xfrm>
          <a:custGeom>
            <a:avLst/>
            <a:gdLst>
              <a:gd name="connsiteX0" fmla="*/ 158758 w 160421"/>
              <a:gd name="connsiteY0" fmla="*/ 259 h 178119"/>
              <a:gd name="connsiteX1" fmla="*/ 69858 w 160421"/>
              <a:gd name="connsiteY1" fmla="*/ 95509 h 178119"/>
              <a:gd name="connsiteX2" fmla="*/ 112720 w 160421"/>
              <a:gd name="connsiteY2" fmla="*/ 54234 h 178119"/>
              <a:gd name="connsiteX3" fmla="*/ 8 w 160421"/>
              <a:gd name="connsiteY3" fmla="*/ 178059 h 178119"/>
              <a:gd name="connsiteX4" fmla="*/ 119070 w 160421"/>
              <a:gd name="connsiteY4" fmla="*/ 70109 h 178119"/>
              <a:gd name="connsiteX5" fmla="*/ 158758 w 160421"/>
              <a:gd name="connsiteY5" fmla="*/ 259 h 17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421" h="178119">
                <a:moveTo>
                  <a:pt x="158758" y="259"/>
                </a:moveTo>
                <a:cubicBezTo>
                  <a:pt x="150556" y="4492"/>
                  <a:pt x="77531" y="86513"/>
                  <a:pt x="69858" y="95509"/>
                </a:cubicBezTo>
                <a:cubicBezTo>
                  <a:pt x="62185" y="104505"/>
                  <a:pt x="124362" y="40476"/>
                  <a:pt x="112720" y="54234"/>
                </a:cubicBezTo>
                <a:cubicBezTo>
                  <a:pt x="101078" y="67992"/>
                  <a:pt x="-1050" y="175413"/>
                  <a:pt x="8" y="178059"/>
                </a:cubicBezTo>
                <a:cubicBezTo>
                  <a:pt x="1066" y="180705"/>
                  <a:pt x="94728" y="95509"/>
                  <a:pt x="119070" y="70109"/>
                </a:cubicBezTo>
                <a:cubicBezTo>
                  <a:pt x="143412" y="44709"/>
                  <a:pt x="166960" y="-3974"/>
                  <a:pt x="158758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C1FEDBF1-4521-4FC8-AF5F-74F99920E880}"/>
              </a:ext>
            </a:extLst>
          </p:cNvPr>
          <p:cNvSpPr/>
          <p:nvPr/>
        </p:nvSpPr>
        <p:spPr>
          <a:xfrm>
            <a:off x="3176560" y="9390060"/>
            <a:ext cx="256863" cy="158864"/>
          </a:xfrm>
          <a:custGeom>
            <a:avLst/>
            <a:gdLst>
              <a:gd name="connsiteX0" fmla="*/ 28 w 256863"/>
              <a:gd name="connsiteY0" fmla="*/ 3 h 158864"/>
              <a:gd name="connsiteX1" fmla="*/ 165128 w 256863"/>
              <a:gd name="connsiteY1" fmla="*/ 65090 h 158864"/>
              <a:gd name="connsiteX2" fmla="*/ 160365 w 256863"/>
              <a:gd name="connsiteY2" fmla="*/ 41278 h 158864"/>
              <a:gd name="connsiteX3" fmla="*/ 255615 w 256863"/>
              <a:gd name="connsiteY3" fmla="*/ 77790 h 158864"/>
              <a:gd name="connsiteX4" fmla="*/ 211165 w 256863"/>
              <a:gd name="connsiteY4" fmla="*/ 125415 h 158864"/>
              <a:gd name="connsiteX5" fmla="*/ 158778 w 256863"/>
              <a:gd name="connsiteY5" fmla="*/ 158753 h 158864"/>
              <a:gd name="connsiteX6" fmla="*/ 190528 w 256863"/>
              <a:gd name="connsiteY6" fmla="*/ 114303 h 158864"/>
              <a:gd name="connsiteX7" fmla="*/ 185765 w 256863"/>
              <a:gd name="connsiteY7" fmla="*/ 84140 h 158864"/>
              <a:gd name="connsiteX8" fmla="*/ 152428 w 256863"/>
              <a:gd name="connsiteY8" fmla="*/ 68265 h 158864"/>
              <a:gd name="connsiteX9" fmla="*/ 28 w 256863"/>
              <a:gd name="connsiteY9" fmla="*/ 3 h 15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863" h="158864">
                <a:moveTo>
                  <a:pt x="28" y="3"/>
                </a:moveTo>
                <a:cubicBezTo>
                  <a:pt x="2145" y="-526"/>
                  <a:pt x="138405" y="58211"/>
                  <a:pt x="165128" y="65090"/>
                </a:cubicBezTo>
                <a:cubicBezTo>
                  <a:pt x="191851" y="71969"/>
                  <a:pt x="145284" y="39161"/>
                  <a:pt x="160365" y="41278"/>
                </a:cubicBezTo>
                <a:cubicBezTo>
                  <a:pt x="175446" y="43395"/>
                  <a:pt x="247148" y="63767"/>
                  <a:pt x="255615" y="77790"/>
                </a:cubicBezTo>
                <a:cubicBezTo>
                  <a:pt x="264082" y="91813"/>
                  <a:pt x="227304" y="111921"/>
                  <a:pt x="211165" y="125415"/>
                </a:cubicBezTo>
                <a:cubicBezTo>
                  <a:pt x="195026" y="138909"/>
                  <a:pt x="162217" y="160605"/>
                  <a:pt x="158778" y="158753"/>
                </a:cubicBezTo>
                <a:cubicBezTo>
                  <a:pt x="155339" y="156901"/>
                  <a:pt x="186030" y="126739"/>
                  <a:pt x="190528" y="114303"/>
                </a:cubicBezTo>
                <a:cubicBezTo>
                  <a:pt x="195026" y="101868"/>
                  <a:pt x="192115" y="91813"/>
                  <a:pt x="185765" y="84140"/>
                </a:cubicBezTo>
                <a:cubicBezTo>
                  <a:pt x="179415" y="76467"/>
                  <a:pt x="189734" y="82817"/>
                  <a:pt x="152428" y="68265"/>
                </a:cubicBezTo>
                <a:cubicBezTo>
                  <a:pt x="115122" y="53713"/>
                  <a:pt x="-2089" y="532"/>
                  <a:pt x="2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4BC60134-5E5D-40D0-9501-2C1725AD14B7}"/>
              </a:ext>
            </a:extLst>
          </p:cNvPr>
          <p:cNvSpPr/>
          <p:nvPr/>
        </p:nvSpPr>
        <p:spPr>
          <a:xfrm>
            <a:off x="3015908" y="9282936"/>
            <a:ext cx="444415" cy="173811"/>
          </a:xfrm>
          <a:custGeom>
            <a:avLst/>
            <a:gdLst>
              <a:gd name="connsiteX0" fmla="*/ 3517 w 444415"/>
              <a:gd name="connsiteY0" fmla="*/ 3939 h 173811"/>
              <a:gd name="connsiteX1" fmla="*/ 184492 w 444415"/>
              <a:gd name="connsiteY1" fmla="*/ 96014 h 173811"/>
              <a:gd name="connsiteX2" fmla="*/ 171792 w 444415"/>
              <a:gd name="connsiteY2" fmla="*/ 91252 h 173811"/>
              <a:gd name="connsiteX3" fmla="*/ 303555 w 444415"/>
              <a:gd name="connsiteY3" fmla="*/ 121414 h 173811"/>
              <a:gd name="connsiteX4" fmla="*/ 290855 w 444415"/>
              <a:gd name="connsiteY4" fmla="*/ 132527 h 173811"/>
              <a:gd name="connsiteX5" fmla="*/ 430555 w 444415"/>
              <a:gd name="connsiteY5" fmla="*/ 111889 h 173811"/>
              <a:gd name="connsiteX6" fmla="*/ 440080 w 444415"/>
              <a:gd name="connsiteY6" fmla="*/ 173802 h 173811"/>
              <a:gd name="connsiteX7" fmla="*/ 436905 w 444415"/>
              <a:gd name="connsiteY7" fmla="*/ 116652 h 173811"/>
              <a:gd name="connsiteX8" fmla="*/ 381342 w 444415"/>
              <a:gd name="connsiteY8" fmla="*/ 126177 h 173811"/>
              <a:gd name="connsiteX9" fmla="*/ 309905 w 444415"/>
              <a:gd name="connsiteY9" fmla="*/ 127764 h 173811"/>
              <a:gd name="connsiteX10" fmla="*/ 308317 w 444415"/>
              <a:gd name="connsiteY10" fmla="*/ 118239 h 173811"/>
              <a:gd name="connsiteX11" fmla="*/ 165442 w 444415"/>
              <a:gd name="connsiteY11" fmla="*/ 80139 h 173811"/>
              <a:gd name="connsiteX12" fmla="*/ 70192 w 444415"/>
              <a:gd name="connsiteY12" fmla="*/ 22989 h 173811"/>
              <a:gd name="connsiteX13" fmla="*/ 3517 w 444415"/>
              <a:gd name="connsiteY13" fmla="*/ 3939 h 17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4415" h="173811">
                <a:moveTo>
                  <a:pt x="3517" y="3939"/>
                </a:moveTo>
                <a:cubicBezTo>
                  <a:pt x="22567" y="16110"/>
                  <a:pt x="156446" y="81462"/>
                  <a:pt x="184492" y="96014"/>
                </a:cubicBezTo>
                <a:cubicBezTo>
                  <a:pt x="212538" y="110566"/>
                  <a:pt x="151948" y="87019"/>
                  <a:pt x="171792" y="91252"/>
                </a:cubicBezTo>
                <a:cubicBezTo>
                  <a:pt x="191636" y="95485"/>
                  <a:pt x="283711" y="114535"/>
                  <a:pt x="303555" y="121414"/>
                </a:cubicBezTo>
                <a:cubicBezTo>
                  <a:pt x="323399" y="128293"/>
                  <a:pt x="269688" y="134114"/>
                  <a:pt x="290855" y="132527"/>
                </a:cubicBezTo>
                <a:cubicBezTo>
                  <a:pt x="312022" y="130940"/>
                  <a:pt x="405684" y="105010"/>
                  <a:pt x="430555" y="111889"/>
                </a:cubicBezTo>
                <a:cubicBezTo>
                  <a:pt x="455426" y="118768"/>
                  <a:pt x="439022" y="173008"/>
                  <a:pt x="440080" y="173802"/>
                </a:cubicBezTo>
                <a:cubicBezTo>
                  <a:pt x="441138" y="174596"/>
                  <a:pt x="446695" y="124589"/>
                  <a:pt x="436905" y="116652"/>
                </a:cubicBezTo>
                <a:cubicBezTo>
                  <a:pt x="427115" y="108715"/>
                  <a:pt x="402509" y="124325"/>
                  <a:pt x="381342" y="126177"/>
                </a:cubicBezTo>
                <a:cubicBezTo>
                  <a:pt x="360175" y="128029"/>
                  <a:pt x="322076" y="129087"/>
                  <a:pt x="309905" y="127764"/>
                </a:cubicBezTo>
                <a:cubicBezTo>
                  <a:pt x="297734" y="126441"/>
                  <a:pt x="332394" y="126176"/>
                  <a:pt x="308317" y="118239"/>
                </a:cubicBezTo>
                <a:cubicBezTo>
                  <a:pt x="284240" y="110302"/>
                  <a:pt x="205129" y="96014"/>
                  <a:pt x="165442" y="80139"/>
                </a:cubicBezTo>
                <a:cubicBezTo>
                  <a:pt x="125755" y="64264"/>
                  <a:pt x="92417" y="35424"/>
                  <a:pt x="70192" y="22989"/>
                </a:cubicBezTo>
                <a:cubicBezTo>
                  <a:pt x="47967" y="10554"/>
                  <a:pt x="-15533" y="-8232"/>
                  <a:pt x="3517" y="3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7FAF7B3A-22F9-4393-8B60-528BA135E32B}"/>
              </a:ext>
            </a:extLst>
          </p:cNvPr>
          <p:cNvSpPr/>
          <p:nvPr/>
        </p:nvSpPr>
        <p:spPr>
          <a:xfrm>
            <a:off x="2811881" y="9233013"/>
            <a:ext cx="384170" cy="181306"/>
          </a:xfrm>
          <a:custGeom>
            <a:avLst/>
            <a:gdLst>
              <a:gd name="connsiteX0" fmla="*/ 1169 w 384170"/>
              <a:gd name="connsiteY0" fmla="*/ 1475 h 181306"/>
              <a:gd name="connsiteX1" fmla="*/ 217069 w 384170"/>
              <a:gd name="connsiteY1" fmla="*/ 107837 h 181306"/>
              <a:gd name="connsiteX2" fmla="*/ 223419 w 384170"/>
              <a:gd name="connsiteY2" fmla="*/ 95137 h 181306"/>
              <a:gd name="connsiteX3" fmla="*/ 382169 w 384170"/>
              <a:gd name="connsiteY3" fmla="*/ 180862 h 181306"/>
              <a:gd name="connsiteX4" fmla="*/ 304382 w 384170"/>
              <a:gd name="connsiteY4" fmla="*/ 126887 h 181306"/>
              <a:gd name="connsiteX5" fmla="*/ 182144 w 384170"/>
              <a:gd name="connsiteY5" fmla="*/ 85612 h 181306"/>
              <a:gd name="connsiteX6" fmla="*/ 145632 w 384170"/>
              <a:gd name="connsiteY6" fmla="*/ 72912 h 181306"/>
              <a:gd name="connsiteX7" fmla="*/ 131344 w 384170"/>
              <a:gd name="connsiteY7" fmla="*/ 47512 h 181306"/>
              <a:gd name="connsiteX8" fmla="*/ 1169 w 384170"/>
              <a:gd name="connsiteY8" fmla="*/ 1475 h 18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170" h="181306">
                <a:moveTo>
                  <a:pt x="1169" y="1475"/>
                </a:moveTo>
                <a:cubicBezTo>
                  <a:pt x="15456" y="11529"/>
                  <a:pt x="180027" y="92227"/>
                  <a:pt x="217069" y="107837"/>
                </a:cubicBezTo>
                <a:cubicBezTo>
                  <a:pt x="254111" y="123447"/>
                  <a:pt x="195902" y="82966"/>
                  <a:pt x="223419" y="95137"/>
                </a:cubicBezTo>
                <a:cubicBezTo>
                  <a:pt x="250936" y="107308"/>
                  <a:pt x="368675" y="175570"/>
                  <a:pt x="382169" y="180862"/>
                </a:cubicBezTo>
                <a:cubicBezTo>
                  <a:pt x="395663" y="186154"/>
                  <a:pt x="337719" y="142762"/>
                  <a:pt x="304382" y="126887"/>
                </a:cubicBezTo>
                <a:cubicBezTo>
                  <a:pt x="271045" y="111012"/>
                  <a:pt x="182144" y="85612"/>
                  <a:pt x="182144" y="85612"/>
                </a:cubicBezTo>
                <a:cubicBezTo>
                  <a:pt x="155686" y="76616"/>
                  <a:pt x="154099" y="79262"/>
                  <a:pt x="145632" y="72912"/>
                </a:cubicBezTo>
                <a:cubicBezTo>
                  <a:pt x="137165" y="66562"/>
                  <a:pt x="154892" y="59418"/>
                  <a:pt x="131344" y="47512"/>
                </a:cubicBezTo>
                <a:cubicBezTo>
                  <a:pt x="107796" y="35606"/>
                  <a:pt x="-13118" y="-8579"/>
                  <a:pt x="1169" y="1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A972D9A9-8A33-4EB1-9BEB-8ECBC70FCEFD}"/>
              </a:ext>
            </a:extLst>
          </p:cNvPr>
          <p:cNvSpPr/>
          <p:nvPr/>
        </p:nvSpPr>
        <p:spPr>
          <a:xfrm>
            <a:off x="2608848" y="9108984"/>
            <a:ext cx="247480" cy="149381"/>
          </a:xfrm>
          <a:custGeom>
            <a:avLst/>
            <a:gdLst>
              <a:gd name="connsiteX0" fmla="*/ 1002 w 247480"/>
              <a:gd name="connsiteY0" fmla="*/ 91 h 149381"/>
              <a:gd name="connsiteX1" fmla="*/ 194677 w 247480"/>
              <a:gd name="connsiteY1" fmla="*/ 119154 h 149381"/>
              <a:gd name="connsiteX2" fmla="*/ 164515 w 247480"/>
              <a:gd name="connsiteY2" fmla="*/ 90579 h 149381"/>
              <a:gd name="connsiteX3" fmla="*/ 247065 w 247480"/>
              <a:gd name="connsiteY3" fmla="*/ 149316 h 149381"/>
              <a:gd name="connsiteX4" fmla="*/ 123240 w 247480"/>
              <a:gd name="connsiteY4" fmla="*/ 100104 h 149381"/>
              <a:gd name="connsiteX5" fmla="*/ 1002 w 247480"/>
              <a:gd name="connsiteY5" fmla="*/ 91 h 14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480" h="149381">
                <a:moveTo>
                  <a:pt x="1002" y="91"/>
                </a:moveTo>
                <a:cubicBezTo>
                  <a:pt x="12908" y="3266"/>
                  <a:pt x="167425" y="104073"/>
                  <a:pt x="194677" y="119154"/>
                </a:cubicBezTo>
                <a:cubicBezTo>
                  <a:pt x="221929" y="134235"/>
                  <a:pt x="155784" y="85552"/>
                  <a:pt x="164515" y="90579"/>
                </a:cubicBezTo>
                <a:cubicBezTo>
                  <a:pt x="173246" y="95606"/>
                  <a:pt x="253944" y="147729"/>
                  <a:pt x="247065" y="149316"/>
                </a:cubicBezTo>
                <a:cubicBezTo>
                  <a:pt x="240186" y="150903"/>
                  <a:pt x="160017" y="123123"/>
                  <a:pt x="123240" y="100104"/>
                </a:cubicBezTo>
                <a:cubicBezTo>
                  <a:pt x="86463" y="77085"/>
                  <a:pt x="-10904" y="-3084"/>
                  <a:pt x="1002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33412151-5048-4D71-9046-BF9E7BEB63EF}"/>
              </a:ext>
            </a:extLst>
          </p:cNvPr>
          <p:cNvSpPr/>
          <p:nvPr/>
        </p:nvSpPr>
        <p:spPr>
          <a:xfrm>
            <a:off x="2607988" y="9076030"/>
            <a:ext cx="245292" cy="142322"/>
          </a:xfrm>
          <a:custGeom>
            <a:avLst/>
            <a:gdLst>
              <a:gd name="connsiteX0" fmla="*/ 3450 w 245292"/>
              <a:gd name="connsiteY0" fmla="*/ 1295 h 142322"/>
              <a:gd name="connsiteX1" fmla="*/ 239987 w 245292"/>
              <a:gd name="connsiteY1" fmla="*/ 139408 h 142322"/>
              <a:gd name="connsiteX2" fmla="*/ 171725 w 245292"/>
              <a:gd name="connsiteY2" fmla="*/ 98133 h 142322"/>
              <a:gd name="connsiteX3" fmla="*/ 214587 w 245292"/>
              <a:gd name="connsiteY3" fmla="*/ 131470 h 142322"/>
              <a:gd name="connsiteX4" fmla="*/ 105050 w 245292"/>
              <a:gd name="connsiteY4" fmla="*/ 72733 h 142322"/>
              <a:gd name="connsiteX5" fmla="*/ 3450 w 245292"/>
              <a:gd name="connsiteY5" fmla="*/ 1295 h 14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92" h="142322">
                <a:moveTo>
                  <a:pt x="3450" y="1295"/>
                </a:moveTo>
                <a:cubicBezTo>
                  <a:pt x="25940" y="12408"/>
                  <a:pt x="211941" y="123268"/>
                  <a:pt x="239987" y="139408"/>
                </a:cubicBezTo>
                <a:cubicBezTo>
                  <a:pt x="268033" y="155548"/>
                  <a:pt x="175958" y="99456"/>
                  <a:pt x="171725" y="98133"/>
                </a:cubicBezTo>
                <a:cubicBezTo>
                  <a:pt x="167492" y="96810"/>
                  <a:pt x="225700" y="135703"/>
                  <a:pt x="214587" y="131470"/>
                </a:cubicBezTo>
                <a:cubicBezTo>
                  <a:pt x="203475" y="127237"/>
                  <a:pt x="135477" y="91783"/>
                  <a:pt x="105050" y="72733"/>
                </a:cubicBezTo>
                <a:cubicBezTo>
                  <a:pt x="74623" y="53683"/>
                  <a:pt x="-19040" y="-9818"/>
                  <a:pt x="3450" y="1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070CC4CC-A0C1-40DB-9EED-8FA7E869E33B}"/>
              </a:ext>
            </a:extLst>
          </p:cNvPr>
          <p:cNvSpPr/>
          <p:nvPr/>
        </p:nvSpPr>
        <p:spPr>
          <a:xfrm>
            <a:off x="2079625" y="9464614"/>
            <a:ext cx="328400" cy="200571"/>
          </a:xfrm>
          <a:custGeom>
            <a:avLst/>
            <a:gdLst>
              <a:gd name="connsiteX0" fmla="*/ 0 w 328400"/>
              <a:gd name="connsiteY0" fmla="*/ 46099 h 200571"/>
              <a:gd name="connsiteX1" fmla="*/ 128588 w 328400"/>
              <a:gd name="connsiteY1" fmla="*/ 111186 h 200571"/>
              <a:gd name="connsiteX2" fmla="*/ 168275 w 328400"/>
              <a:gd name="connsiteY2" fmla="*/ 169924 h 200571"/>
              <a:gd name="connsiteX3" fmla="*/ 165100 w 328400"/>
              <a:gd name="connsiteY3" fmla="*/ 120711 h 200571"/>
              <a:gd name="connsiteX4" fmla="*/ 160338 w 328400"/>
              <a:gd name="connsiteY4" fmla="*/ 61 h 200571"/>
              <a:gd name="connsiteX5" fmla="*/ 176213 w 328400"/>
              <a:gd name="connsiteY5" fmla="*/ 104836 h 200571"/>
              <a:gd name="connsiteX6" fmla="*/ 200025 w 328400"/>
              <a:gd name="connsiteY6" fmla="*/ 144524 h 200571"/>
              <a:gd name="connsiteX7" fmla="*/ 273050 w 328400"/>
              <a:gd name="connsiteY7" fmla="*/ 160399 h 200571"/>
              <a:gd name="connsiteX8" fmla="*/ 327025 w 328400"/>
              <a:gd name="connsiteY8" fmla="*/ 200086 h 200571"/>
              <a:gd name="connsiteX9" fmla="*/ 215900 w 328400"/>
              <a:gd name="connsiteY9" fmla="*/ 130236 h 200571"/>
              <a:gd name="connsiteX10" fmla="*/ 196850 w 328400"/>
              <a:gd name="connsiteY10" fmla="*/ 138174 h 200571"/>
              <a:gd name="connsiteX11" fmla="*/ 173038 w 328400"/>
              <a:gd name="connsiteY11" fmla="*/ 144524 h 200571"/>
              <a:gd name="connsiteX12" fmla="*/ 139700 w 328400"/>
              <a:gd name="connsiteY12" fmla="*/ 111186 h 200571"/>
              <a:gd name="connsiteX13" fmla="*/ 127000 w 328400"/>
              <a:gd name="connsiteY13" fmla="*/ 87374 h 200571"/>
              <a:gd name="connsiteX14" fmla="*/ 0 w 328400"/>
              <a:gd name="connsiteY14" fmla="*/ 46099 h 20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8400" h="200571">
                <a:moveTo>
                  <a:pt x="0" y="46099"/>
                </a:moveTo>
                <a:cubicBezTo>
                  <a:pt x="265" y="50068"/>
                  <a:pt x="100542" y="90549"/>
                  <a:pt x="128588" y="111186"/>
                </a:cubicBezTo>
                <a:cubicBezTo>
                  <a:pt x="156634" y="131824"/>
                  <a:pt x="162190" y="168337"/>
                  <a:pt x="168275" y="169924"/>
                </a:cubicBezTo>
                <a:cubicBezTo>
                  <a:pt x="174360" y="171511"/>
                  <a:pt x="166423" y="149021"/>
                  <a:pt x="165100" y="120711"/>
                </a:cubicBezTo>
                <a:cubicBezTo>
                  <a:pt x="163777" y="92401"/>
                  <a:pt x="158486" y="2707"/>
                  <a:pt x="160338" y="61"/>
                </a:cubicBezTo>
                <a:cubicBezTo>
                  <a:pt x="162190" y="-2585"/>
                  <a:pt x="169599" y="80759"/>
                  <a:pt x="176213" y="104836"/>
                </a:cubicBezTo>
                <a:cubicBezTo>
                  <a:pt x="182827" y="128913"/>
                  <a:pt x="183886" y="135264"/>
                  <a:pt x="200025" y="144524"/>
                </a:cubicBezTo>
                <a:cubicBezTo>
                  <a:pt x="216165" y="153785"/>
                  <a:pt x="251883" y="151139"/>
                  <a:pt x="273050" y="160399"/>
                </a:cubicBezTo>
                <a:cubicBezTo>
                  <a:pt x="294217" y="169659"/>
                  <a:pt x="336550" y="205113"/>
                  <a:pt x="327025" y="200086"/>
                </a:cubicBezTo>
                <a:cubicBezTo>
                  <a:pt x="317500" y="195059"/>
                  <a:pt x="237596" y="140555"/>
                  <a:pt x="215900" y="130236"/>
                </a:cubicBezTo>
                <a:cubicBezTo>
                  <a:pt x="194204" y="119917"/>
                  <a:pt x="203994" y="135793"/>
                  <a:pt x="196850" y="138174"/>
                </a:cubicBezTo>
                <a:cubicBezTo>
                  <a:pt x="189706" y="140555"/>
                  <a:pt x="182563" y="149022"/>
                  <a:pt x="173038" y="144524"/>
                </a:cubicBezTo>
                <a:cubicBezTo>
                  <a:pt x="163513" y="140026"/>
                  <a:pt x="147373" y="120711"/>
                  <a:pt x="139700" y="111186"/>
                </a:cubicBezTo>
                <a:cubicBezTo>
                  <a:pt x="132027" y="101661"/>
                  <a:pt x="147902" y="99809"/>
                  <a:pt x="127000" y="87374"/>
                </a:cubicBezTo>
                <a:cubicBezTo>
                  <a:pt x="106098" y="74939"/>
                  <a:pt x="-265" y="42130"/>
                  <a:pt x="0" y="46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47536D10-636C-4CDC-A9F9-A6BBD2D23A6A}"/>
              </a:ext>
            </a:extLst>
          </p:cNvPr>
          <p:cNvSpPr/>
          <p:nvPr/>
        </p:nvSpPr>
        <p:spPr>
          <a:xfrm>
            <a:off x="2060487" y="9498921"/>
            <a:ext cx="194445" cy="202630"/>
          </a:xfrm>
          <a:custGeom>
            <a:avLst/>
            <a:gdLst>
              <a:gd name="connsiteX0" fmla="*/ 88 w 194445"/>
              <a:gd name="connsiteY0" fmla="*/ 679 h 202630"/>
              <a:gd name="connsiteX1" fmla="*/ 79463 w 194445"/>
              <a:gd name="connsiteY1" fmla="*/ 92754 h 202630"/>
              <a:gd name="connsiteX2" fmla="*/ 76288 w 194445"/>
              <a:gd name="connsiteY2" fmla="*/ 72117 h 202630"/>
              <a:gd name="connsiteX3" fmla="*/ 162013 w 194445"/>
              <a:gd name="connsiteY3" fmla="*/ 148317 h 202630"/>
              <a:gd name="connsiteX4" fmla="*/ 141376 w 194445"/>
              <a:gd name="connsiteY4" fmla="*/ 202292 h 202630"/>
              <a:gd name="connsiteX5" fmla="*/ 193763 w 194445"/>
              <a:gd name="connsiteY5" fmla="*/ 122917 h 202630"/>
              <a:gd name="connsiteX6" fmla="*/ 168363 w 194445"/>
              <a:gd name="connsiteY6" fmla="*/ 119742 h 202630"/>
              <a:gd name="connsiteX7" fmla="*/ 127088 w 194445"/>
              <a:gd name="connsiteY7" fmla="*/ 99104 h 202630"/>
              <a:gd name="connsiteX8" fmla="*/ 90576 w 194445"/>
              <a:gd name="connsiteY8" fmla="*/ 64179 h 202630"/>
              <a:gd name="connsiteX9" fmla="*/ 82638 w 194445"/>
              <a:gd name="connsiteY9" fmla="*/ 46717 h 202630"/>
              <a:gd name="connsiteX10" fmla="*/ 77876 w 194445"/>
              <a:gd name="connsiteY10" fmla="*/ 73704 h 202630"/>
              <a:gd name="connsiteX11" fmla="*/ 63588 w 194445"/>
              <a:gd name="connsiteY11" fmla="*/ 51479 h 202630"/>
              <a:gd name="connsiteX12" fmla="*/ 88 w 194445"/>
              <a:gd name="connsiteY12" fmla="*/ 679 h 20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445" h="202630">
                <a:moveTo>
                  <a:pt x="88" y="679"/>
                </a:moveTo>
                <a:cubicBezTo>
                  <a:pt x="2734" y="7558"/>
                  <a:pt x="66763" y="80848"/>
                  <a:pt x="79463" y="92754"/>
                </a:cubicBezTo>
                <a:cubicBezTo>
                  <a:pt x="92163" y="104660"/>
                  <a:pt x="62530" y="62857"/>
                  <a:pt x="76288" y="72117"/>
                </a:cubicBezTo>
                <a:cubicBezTo>
                  <a:pt x="90046" y="81378"/>
                  <a:pt x="151165" y="126621"/>
                  <a:pt x="162013" y="148317"/>
                </a:cubicBezTo>
                <a:cubicBezTo>
                  <a:pt x="172861" y="170013"/>
                  <a:pt x="136084" y="206525"/>
                  <a:pt x="141376" y="202292"/>
                </a:cubicBezTo>
                <a:cubicBezTo>
                  <a:pt x="146668" y="198059"/>
                  <a:pt x="189265" y="136675"/>
                  <a:pt x="193763" y="122917"/>
                </a:cubicBezTo>
                <a:cubicBezTo>
                  <a:pt x="198261" y="109159"/>
                  <a:pt x="179475" y="123711"/>
                  <a:pt x="168363" y="119742"/>
                </a:cubicBezTo>
                <a:cubicBezTo>
                  <a:pt x="157251" y="115773"/>
                  <a:pt x="140053" y="108365"/>
                  <a:pt x="127088" y="99104"/>
                </a:cubicBezTo>
                <a:cubicBezTo>
                  <a:pt x="114124" y="89844"/>
                  <a:pt x="97984" y="72910"/>
                  <a:pt x="90576" y="64179"/>
                </a:cubicBezTo>
                <a:cubicBezTo>
                  <a:pt x="83168" y="55448"/>
                  <a:pt x="84755" y="45129"/>
                  <a:pt x="82638" y="46717"/>
                </a:cubicBezTo>
                <a:cubicBezTo>
                  <a:pt x="80521" y="48305"/>
                  <a:pt x="81051" y="72910"/>
                  <a:pt x="77876" y="73704"/>
                </a:cubicBezTo>
                <a:cubicBezTo>
                  <a:pt x="74701" y="74498"/>
                  <a:pt x="72055" y="61798"/>
                  <a:pt x="63588" y="51479"/>
                </a:cubicBezTo>
                <a:cubicBezTo>
                  <a:pt x="55121" y="41160"/>
                  <a:pt x="-2558" y="-6200"/>
                  <a:pt x="88" y="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DE2A7926-A002-4AEE-8195-448A1817EFE8}"/>
              </a:ext>
            </a:extLst>
          </p:cNvPr>
          <p:cNvSpPr/>
          <p:nvPr/>
        </p:nvSpPr>
        <p:spPr>
          <a:xfrm>
            <a:off x="2284334" y="9385041"/>
            <a:ext cx="111995" cy="228122"/>
          </a:xfrm>
          <a:custGeom>
            <a:avLst/>
            <a:gdLst>
              <a:gd name="connsiteX0" fmla="*/ 111204 w 111995"/>
              <a:gd name="connsiteY0" fmla="*/ 1847 h 228122"/>
              <a:gd name="connsiteX1" fmla="*/ 106441 w 111995"/>
              <a:gd name="connsiteY1" fmla="*/ 216159 h 228122"/>
              <a:gd name="connsiteX2" fmla="*/ 79454 w 111995"/>
              <a:gd name="connsiteY2" fmla="*/ 201872 h 228122"/>
              <a:gd name="connsiteX3" fmla="*/ 79 w 111995"/>
              <a:gd name="connsiteY3" fmla="*/ 211397 h 228122"/>
              <a:gd name="connsiteX4" fmla="*/ 95329 w 111995"/>
              <a:gd name="connsiteY4" fmla="*/ 198697 h 228122"/>
              <a:gd name="connsiteX5" fmla="*/ 95329 w 111995"/>
              <a:gd name="connsiteY5" fmla="*/ 116147 h 228122"/>
              <a:gd name="connsiteX6" fmla="*/ 111204 w 111995"/>
              <a:gd name="connsiteY6" fmla="*/ 1847 h 22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995" h="228122">
                <a:moveTo>
                  <a:pt x="111204" y="1847"/>
                </a:moveTo>
                <a:cubicBezTo>
                  <a:pt x="113056" y="18515"/>
                  <a:pt x="111733" y="182822"/>
                  <a:pt x="106441" y="216159"/>
                </a:cubicBezTo>
                <a:cubicBezTo>
                  <a:pt x="101149" y="249496"/>
                  <a:pt x="97181" y="202666"/>
                  <a:pt x="79454" y="201872"/>
                </a:cubicBezTo>
                <a:cubicBezTo>
                  <a:pt x="61727" y="201078"/>
                  <a:pt x="-2567" y="211926"/>
                  <a:pt x="79" y="211397"/>
                </a:cubicBezTo>
                <a:cubicBezTo>
                  <a:pt x="2725" y="210868"/>
                  <a:pt x="79454" y="214572"/>
                  <a:pt x="95329" y="198697"/>
                </a:cubicBezTo>
                <a:cubicBezTo>
                  <a:pt x="111204" y="182822"/>
                  <a:pt x="92683" y="146309"/>
                  <a:pt x="95329" y="116147"/>
                </a:cubicBezTo>
                <a:cubicBezTo>
                  <a:pt x="97975" y="85985"/>
                  <a:pt x="109352" y="-14821"/>
                  <a:pt x="111204" y="1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B0CCBFE4-5CF8-4D0F-9BA1-624FDA95F33E}"/>
              </a:ext>
            </a:extLst>
          </p:cNvPr>
          <p:cNvSpPr/>
          <p:nvPr/>
        </p:nvSpPr>
        <p:spPr>
          <a:xfrm>
            <a:off x="2393798" y="9104087"/>
            <a:ext cx="206904" cy="278865"/>
          </a:xfrm>
          <a:custGeom>
            <a:avLst/>
            <a:gdLst>
              <a:gd name="connsiteX0" fmla="*/ 206527 w 206904"/>
              <a:gd name="connsiteY0" fmla="*/ 226 h 278865"/>
              <a:gd name="connsiteX1" fmla="*/ 189065 w 206904"/>
              <a:gd name="connsiteY1" fmla="*/ 162151 h 278865"/>
              <a:gd name="connsiteX2" fmla="*/ 143027 w 206904"/>
              <a:gd name="connsiteY2" fmla="*/ 141513 h 278865"/>
              <a:gd name="connsiteX3" fmla="*/ 131915 w 206904"/>
              <a:gd name="connsiteY3" fmla="*/ 193901 h 278865"/>
              <a:gd name="connsiteX4" fmla="*/ 120802 w 206904"/>
              <a:gd name="connsiteY4" fmla="*/ 228826 h 278865"/>
              <a:gd name="connsiteX5" fmla="*/ 108102 w 206904"/>
              <a:gd name="connsiteY5" fmla="*/ 262163 h 278865"/>
              <a:gd name="connsiteX6" fmla="*/ 152 w 206904"/>
              <a:gd name="connsiteY6" fmla="*/ 278038 h 278865"/>
              <a:gd name="connsiteX7" fmla="*/ 85877 w 206904"/>
              <a:gd name="connsiteY7" fmla="*/ 265338 h 278865"/>
              <a:gd name="connsiteX8" fmla="*/ 149377 w 206904"/>
              <a:gd name="connsiteY8" fmla="*/ 173263 h 278865"/>
              <a:gd name="connsiteX9" fmla="*/ 170015 w 206904"/>
              <a:gd name="connsiteY9" fmla="*/ 173263 h 278865"/>
              <a:gd name="connsiteX10" fmla="*/ 174777 w 206904"/>
              <a:gd name="connsiteY10" fmla="*/ 127226 h 278865"/>
              <a:gd name="connsiteX11" fmla="*/ 206527 w 206904"/>
              <a:gd name="connsiteY11" fmla="*/ 226 h 27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904" h="278865">
                <a:moveTo>
                  <a:pt x="206527" y="226"/>
                </a:moveTo>
                <a:cubicBezTo>
                  <a:pt x="208908" y="6047"/>
                  <a:pt x="199648" y="138603"/>
                  <a:pt x="189065" y="162151"/>
                </a:cubicBezTo>
                <a:cubicBezTo>
                  <a:pt x="178482" y="185699"/>
                  <a:pt x="152552" y="136221"/>
                  <a:pt x="143027" y="141513"/>
                </a:cubicBezTo>
                <a:cubicBezTo>
                  <a:pt x="133502" y="146805"/>
                  <a:pt x="135619" y="179349"/>
                  <a:pt x="131915" y="193901"/>
                </a:cubicBezTo>
                <a:cubicBezTo>
                  <a:pt x="128211" y="208453"/>
                  <a:pt x="124771" y="217449"/>
                  <a:pt x="120802" y="228826"/>
                </a:cubicBezTo>
                <a:cubicBezTo>
                  <a:pt x="116833" y="240203"/>
                  <a:pt x="128210" y="253961"/>
                  <a:pt x="108102" y="262163"/>
                </a:cubicBezTo>
                <a:cubicBezTo>
                  <a:pt x="87994" y="270365"/>
                  <a:pt x="3856" y="277509"/>
                  <a:pt x="152" y="278038"/>
                </a:cubicBezTo>
                <a:cubicBezTo>
                  <a:pt x="-3552" y="278567"/>
                  <a:pt x="61006" y="282800"/>
                  <a:pt x="85877" y="265338"/>
                </a:cubicBezTo>
                <a:cubicBezTo>
                  <a:pt x="110748" y="247876"/>
                  <a:pt x="135354" y="188609"/>
                  <a:pt x="149377" y="173263"/>
                </a:cubicBezTo>
                <a:cubicBezTo>
                  <a:pt x="163400" y="157917"/>
                  <a:pt x="165782" y="180936"/>
                  <a:pt x="170015" y="173263"/>
                </a:cubicBezTo>
                <a:cubicBezTo>
                  <a:pt x="174248" y="165590"/>
                  <a:pt x="170544" y="151832"/>
                  <a:pt x="174777" y="127226"/>
                </a:cubicBezTo>
                <a:cubicBezTo>
                  <a:pt x="179010" y="102620"/>
                  <a:pt x="204146" y="-5595"/>
                  <a:pt x="206527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6A73D3A4-5917-4781-BD23-32F2411B14D4}"/>
              </a:ext>
            </a:extLst>
          </p:cNvPr>
          <p:cNvSpPr/>
          <p:nvPr/>
        </p:nvSpPr>
        <p:spPr>
          <a:xfrm>
            <a:off x="2464406" y="9148184"/>
            <a:ext cx="190610" cy="299207"/>
          </a:xfrm>
          <a:custGeom>
            <a:avLst/>
            <a:gdLst>
              <a:gd name="connsiteX0" fmla="*/ 158144 w 190610"/>
              <a:gd name="connsiteY0" fmla="*/ 579 h 299207"/>
              <a:gd name="connsiteX1" fmla="*/ 154969 w 190610"/>
              <a:gd name="connsiteY1" fmla="*/ 156154 h 299207"/>
              <a:gd name="connsiteX2" fmla="*/ 166082 w 190610"/>
              <a:gd name="connsiteY2" fmla="*/ 64079 h 299207"/>
              <a:gd name="connsiteX3" fmla="*/ 126394 w 190610"/>
              <a:gd name="connsiteY3" fmla="*/ 214891 h 299207"/>
              <a:gd name="connsiteX4" fmla="*/ 135919 w 190610"/>
              <a:gd name="connsiteY4" fmla="*/ 160916 h 299207"/>
              <a:gd name="connsiteX5" fmla="*/ 174019 w 190610"/>
              <a:gd name="connsiteY5" fmla="*/ 235529 h 299207"/>
              <a:gd name="connsiteX6" fmla="*/ 188307 w 190610"/>
              <a:gd name="connsiteY6" fmla="*/ 241879 h 299207"/>
              <a:gd name="connsiteX7" fmla="*/ 127982 w 190610"/>
              <a:gd name="connsiteY7" fmla="*/ 232354 h 299207"/>
              <a:gd name="connsiteX8" fmla="*/ 91469 w 190610"/>
              <a:gd name="connsiteY8" fmla="*/ 286329 h 299207"/>
              <a:gd name="connsiteX9" fmla="*/ 47019 w 190610"/>
              <a:gd name="connsiteY9" fmla="*/ 299029 h 299207"/>
              <a:gd name="connsiteX10" fmla="*/ 2569 w 190610"/>
              <a:gd name="connsiteY10" fmla="*/ 289504 h 299207"/>
              <a:gd name="connsiteX11" fmla="*/ 5744 w 190610"/>
              <a:gd name="connsiteY11" fmla="*/ 238704 h 299207"/>
              <a:gd name="connsiteX12" fmla="*/ 4157 w 190610"/>
              <a:gd name="connsiteY12" fmla="*/ 264104 h 299207"/>
              <a:gd name="connsiteX13" fmla="*/ 67657 w 190610"/>
              <a:gd name="connsiteY13" fmla="*/ 268866 h 299207"/>
              <a:gd name="connsiteX14" fmla="*/ 62894 w 190610"/>
              <a:gd name="connsiteY14" fmla="*/ 181554 h 299207"/>
              <a:gd name="connsiteX15" fmla="*/ 83532 w 190610"/>
              <a:gd name="connsiteY15" fmla="*/ 179966 h 299207"/>
              <a:gd name="connsiteX16" fmla="*/ 123219 w 190610"/>
              <a:gd name="connsiteY16" fmla="*/ 102179 h 299207"/>
              <a:gd name="connsiteX17" fmla="*/ 131157 w 190610"/>
              <a:gd name="connsiteY17" fmla="*/ 59316 h 299207"/>
              <a:gd name="connsiteX18" fmla="*/ 126394 w 190610"/>
              <a:gd name="connsiteY18" fmla="*/ 100591 h 299207"/>
              <a:gd name="connsiteX19" fmla="*/ 158144 w 190610"/>
              <a:gd name="connsiteY19" fmla="*/ 579 h 29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0610" h="299207">
                <a:moveTo>
                  <a:pt x="158144" y="579"/>
                </a:moveTo>
                <a:cubicBezTo>
                  <a:pt x="162907" y="9840"/>
                  <a:pt x="153646" y="145571"/>
                  <a:pt x="154969" y="156154"/>
                </a:cubicBezTo>
                <a:cubicBezTo>
                  <a:pt x="156292" y="166737"/>
                  <a:pt x="170844" y="54290"/>
                  <a:pt x="166082" y="64079"/>
                </a:cubicBezTo>
                <a:cubicBezTo>
                  <a:pt x="161320" y="73868"/>
                  <a:pt x="131421" y="198752"/>
                  <a:pt x="126394" y="214891"/>
                </a:cubicBezTo>
                <a:cubicBezTo>
                  <a:pt x="121367" y="231030"/>
                  <a:pt x="127981" y="157476"/>
                  <a:pt x="135919" y="160916"/>
                </a:cubicBezTo>
                <a:cubicBezTo>
                  <a:pt x="143856" y="164356"/>
                  <a:pt x="165288" y="222035"/>
                  <a:pt x="174019" y="235529"/>
                </a:cubicBezTo>
                <a:cubicBezTo>
                  <a:pt x="182750" y="249023"/>
                  <a:pt x="195980" y="242408"/>
                  <a:pt x="188307" y="241879"/>
                </a:cubicBezTo>
                <a:cubicBezTo>
                  <a:pt x="180634" y="241350"/>
                  <a:pt x="144122" y="224946"/>
                  <a:pt x="127982" y="232354"/>
                </a:cubicBezTo>
                <a:cubicBezTo>
                  <a:pt x="111842" y="239762"/>
                  <a:pt x="104963" y="275217"/>
                  <a:pt x="91469" y="286329"/>
                </a:cubicBezTo>
                <a:cubicBezTo>
                  <a:pt x="77975" y="297442"/>
                  <a:pt x="61836" y="298500"/>
                  <a:pt x="47019" y="299029"/>
                </a:cubicBezTo>
                <a:cubicBezTo>
                  <a:pt x="32202" y="299558"/>
                  <a:pt x="9448" y="299558"/>
                  <a:pt x="2569" y="289504"/>
                </a:cubicBezTo>
                <a:cubicBezTo>
                  <a:pt x="-4310" y="279450"/>
                  <a:pt x="5479" y="242937"/>
                  <a:pt x="5744" y="238704"/>
                </a:cubicBezTo>
                <a:cubicBezTo>
                  <a:pt x="6009" y="234471"/>
                  <a:pt x="-6162" y="259077"/>
                  <a:pt x="4157" y="264104"/>
                </a:cubicBezTo>
                <a:cubicBezTo>
                  <a:pt x="14476" y="269131"/>
                  <a:pt x="57868" y="282624"/>
                  <a:pt x="67657" y="268866"/>
                </a:cubicBezTo>
                <a:cubicBezTo>
                  <a:pt x="77446" y="255108"/>
                  <a:pt x="60248" y="196371"/>
                  <a:pt x="62894" y="181554"/>
                </a:cubicBezTo>
                <a:cubicBezTo>
                  <a:pt x="65540" y="166737"/>
                  <a:pt x="73478" y="193195"/>
                  <a:pt x="83532" y="179966"/>
                </a:cubicBezTo>
                <a:cubicBezTo>
                  <a:pt x="93586" y="166737"/>
                  <a:pt x="115282" y="122287"/>
                  <a:pt x="123219" y="102179"/>
                </a:cubicBezTo>
                <a:cubicBezTo>
                  <a:pt x="131156" y="82071"/>
                  <a:pt x="130628" y="59581"/>
                  <a:pt x="131157" y="59316"/>
                </a:cubicBezTo>
                <a:cubicBezTo>
                  <a:pt x="131686" y="59051"/>
                  <a:pt x="124013" y="105089"/>
                  <a:pt x="126394" y="100591"/>
                </a:cubicBezTo>
                <a:cubicBezTo>
                  <a:pt x="128775" y="96093"/>
                  <a:pt x="153381" y="-8682"/>
                  <a:pt x="158144" y="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1DB0E1FE-C199-4E86-AAC9-AD3BAA7DAC20}"/>
              </a:ext>
            </a:extLst>
          </p:cNvPr>
          <p:cNvSpPr/>
          <p:nvPr/>
        </p:nvSpPr>
        <p:spPr>
          <a:xfrm>
            <a:off x="2446333" y="9381269"/>
            <a:ext cx="281569" cy="138205"/>
          </a:xfrm>
          <a:custGeom>
            <a:avLst/>
            <a:gdLst>
              <a:gd name="connsiteX0" fmla="*/ 5 w 281569"/>
              <a:gd name="connsiteY0" fmla="*/ 115156 h 138205"/>
              <a:gd name="connsiteX1" fmla="*/ 107955 w 281569"/>
              <a:gd name="connsiteY1" fmla="*/ 75469 h 138205"/>
              <a:gd name="connsiteX2" fmla="*/ 138117 w 281569"/>
              <a:gd name="connsiteY2" fmla="*/ 42131 h 138205"/>
              <a:gd name="connsiteX3" fmla="*/ 152405 w 281569"/>
              <a:gd name="connsiteY3" fmla="*/ 42131 h 138205"/>
              <a:gd name="connsiteX4" fmla="*/ 198442 w 281569"/>
              <a:gd name="connsiteY4" fmla="*/ 29431 h 138205"/>
              <a:gd name="connsiteX5" fmla="*/ 241305 w 281569"/>
              <a:gd name="connsiteY5" fmla="*/ 19906 h 138205"/>
              <a:gd name="connsiteX6" fmla="*/ 274642 w 281569"/>
              <a:gd name="connsiteY6" fmla="*/ 856 h 138205"/>
              <a:gd name="connsiteX7" fmla="*/ 274642 w 281569"/>
              <a:gd name="connsiteY7" fmla="*/ 8794 h 138205"/>
              <a:gd name="connsiteX8" fmla="*/ 279405 w 281569"/>
              <a:gd name="connsiteY8" fmla="*/ 56419 h 138205"/>
              <a:gd name="connsiteX9" fmla="*/ 234955 w 281569"/>
              <a:gd name="connsiteY9" fmla="*/ 56419 h 138205"/>
              <a:gd name="connsiteX10" fmla="*/ 217492 w 281569"/>
              <a:gd name="connsiteY10" fmla="*/ 132619 h 138205"/>
              <a:gd name="connsiteX11" fmla="*/ 203205 w 281569"/>
              <a:gd name="connsiteY11" fmla="*/ 86581 h 138205"/>
              <a:gd name="connsiteX12" fmla="*/ 190505 w 281569"/>
              <a:gd name="connsiteY12" fmla="*/ 129444 h 138205"/>
              <a:gd name="connsiteX13" fmla="*/ 158755 w 281569"/>
              <a:gd name="connsiteY13" fmla="*/ 135794 h 138205"/>
              <a:gd name="connsiteX14" fmla="*/ 155580 w 281569"/>
              <a:gd name="connsiteY14" fmla="*/ 99281 h 138205"/>
              <a:gd name="connsiteX15" fmla="*/ 158755 w 281569"/>
              <a:gd name="connsiteY15" fmla="*/ 123094 h 138205"/>
              <a:gd name="connsiteX16" fmla="*/ 188917 w 281569"/>
              <a:gd name="connsiteY16" fmla="*/ 123094 h 138205"/>
              <a:gd name="connsiteX17" fmla="*/ 161930 w 281569"/>
              <a:gd name="connsiteY17" fmla="*/ 83406 h 138205"/>
              <a:gd name="connsiteX18" fmla="*/ 190505 w 281569"/>
              <a:gd name="connsiteY18" fmla="*/ 64356 h 138205"/>
              <a:gd name="connsiteX19" fmla="*/ 184155 w 281569"/>
              <a:gd name="connsiteY19" fmla="*/ 107219 h 138205"/>
              <a:gd name="connsiteX20" fmla="*/ 225430 w 281569"/>
              <a:gd name="connsiteY20" fmla="*/ 89756 h 138205"/>
              <a:gd name="connsiteX21" fmla="*/ 228605 w 281569"/>
              <a:gd name="connsiteY21" fmla="*/ 56419 h 138205"/>
              <a:gd name="connsiteX22" fmla="*/ 242892 w 281569"/>
              <a:gd name="connsiteY22" fmla="*/ 29431 h 138205"/>
              <a:gd name="connsiteX23" fmla="*/ 184155 w 281569"/>
              <a:gd name="connsiteY23" fmla="*/ 21494 h 138205"/>
              <a:gd name="connsiteX24" fmla="*/ 142880 w 281569"/>
              <a:gd name="connsiteY24" fmla="*/ 34194 h 138205"/>
              <a:gd name="connsiteX25" fmla="*/ 112717 w 281569"/>
              <a:gd name="connsiteY25" fmla="*/ 64356 h 138205"/>
              <a:gd name="connsiteX26" fmla="*/ 5 w 281569"/>
              <a:gd name="connsiteY26" fmla="*/ 115156 h 13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81569" h="138205">
                <a:moveTo>
                  <a:pt x="5" y="115156"/>
                </a:moveTo>
                <a:cubicBezTo>
                  <a:pt x="-789" y="117008"/>
                  <a:pt x="84936" y="87640"/>
                  <a:pt x="107955" y="75469"/>
                </a:cubicBezTo>
                <a:cubicBezTo>
                  <a:pt x="130974" y="63298"/>
                  <a:pt x="130709" y="47687"/>
                  <a:pt x="138117" y="42131"/>
                </a:cubicBezTo>
                <a:cubicBezTo>
                  <a:pt x="145525" y="36575"/>
                  <a:pt x="142351" y="44248"/>
                  <a:pt x="152405" y="42131"/>
                </a:cubicBezTo>
                <a:cubicBezTo>
                  <a:pt x="162459" y="40014"/>
                  <a:pt x="183625" y="33135"/>
                  <a:pt x="198442" y="29431"/>
                </a:cubicBezTo>
                <a:cubicBezTo>
                  <a:pt x="213259" y="25727"/>
                  <a:pt x="228605" y="24669"/>
                  <a:pt x="241305" y="19906"/>
                </a:cubicBezTo>
                <a:cubicBezTo>
                  <a:pt x="254005" y="15143"/>
                  <a:pt x="269086" y="2708"/>
                  <a:pt x="274642" y="856"/>
                </a:cubicBezTo>
                <a:cubicBezTo>
                  <a:pt x="280198" y="-996"/>
                  <a:pt x="273848" y="-466"/>
                  <a:pt x="274642" y="8794"/>
                </a:cubicBezTo>
                <a:cubicBezTo>
                  <a:pt x="275436" y="18054"/>
                  <a:pt x="286019" y="48482"/>
                  <a:pt x="279405" y="56419"/>
                </a:cubicBezTo>
                <a:cubicBezTo>
                  <a:pt x="272791" y="64356"/>
                  <a:pt x="245274" y="43719"/>
                  <a:pt x="234955" y="56419"/>
                </a:cubicBezTo>
                <a:cubicBezTo>
                  <a:pt x="224636" y="69119"/>
                  <a:pt x="222784" y="127592"/>
                  <a:pt x="217492" y="132619"/>
                </a:cubicBezTo>
                <a:cubicBezTo>
                  <a:pt x="212200" y="137646"/>
                  <a:pt x="207703" y="87110"/>
                  <a:pt x="203205" y="86581"/>
                </a:cubicBezTo>
                <a:cubicBezTo>
                  <a:pt x="198707" y="86052"/>
                  <a:pt x="197913" y="121242"/>
                  <a:pt x="190505" y="129444"/>
                </a:cubicBezTo>
                <a:cubicBezTo>
                  <a:pt x="183097" y="137646"/>
                  <a:pt x="164576" y="140821"/>
                  <a:pt x="158755" y="135794"/>
                </a:cubicBezTo>
                <a:cubicBezTo>
                  <a:pt x="152934" y="130767"/>
                  <a:pt x="155580" y="101398"/>
                  <a:pt x="155580" y="99281"/>
                </a:cubicBezTo>
                <a:cubicBezTo>
                  <a:pt x="155580" y="97164"/>
                  <a:pt x="153199" y="119125"/>
                  <a:pt x="158755" y="123094"/>
                </a:cubicBezTo>
                <a:cubicBezTo>
                  <a:pt x="164311" y="127063"/>
                  <a:pt x="188388" y="129708"/>
                  <a:pt x="188917" y="123094"/>
                </a:cubicBezTo>
                <a:cubicBezTo>
                  <a:pt x="189446" y="116480"/>
                  <a:pt x="161665" y="93196"/>
                  <a:pt x="161930" y="83406"/>
                </a:cubicBezTo>
                <a:cubicBezTo>
                  <a:pt x="162195" y="73616"/>
                  <a:pt x="186801" y="60387"/>
                  <a:pt x="190505" y="64356"/>
                </a:cubicBezTo>
                <a:cubicBezTo>
                  <a:pt x="194209" y="68325"/>
                  <a:pt x="178334" y="102986"/>
                  <a:pt x="184155" y="107219"/>
                </a:cubicBezTo>
                <a:cubicBezTo>
                  <a:pt x="189976" y="111452"/>
                  <a:pt x="218022" y="98223"/>
                  <a:pt x="225430" y="89756"/>
                </a:cubicBezTo>
                <a:cubicBezTo>
                  <a:pt x="232838" y="81289"/>
                  <a:pt x="225695" y="66473"/>
                  <a:pt x="228605" y="56419"/>
                </a:cubicBezTo>
                <a:cubicBezTo>
                  <a:pt x="231515" y="46365"/>
                  <a:pt x="250300" y="35252"/>
                  <a:pt x="242892" y="29431"/>
                </a:cubicBezTo>
                <a:cubicBezTo>
                  <a:pt x="235484" y="23610"/>
                  <a:pt x="200824" y="20700"/>
                  <a:pt x="184155" y="21494"/>
                </a:cubicBezTo>
                <a:cubicBezTo>
                  <a:pt x="167486" y="22288"/>
                  <a:pt x="154786" y="27050"/>
                  <a:pt x="142880" y="34194"/>
                </a:cubicBezTo>
                <a:cubicBezTo>
                  <a:pt x="130974" y="41338"/>
                  <a:pt x="135471" y="53244"/>
                  <a:pt x="112717" y="64356"/>
                </a:cubicBezTo>
                <a:cubicBezTo>
                  <a:pt x="89963" y="75468"/>
                  <a:pt x="799" y="113304"/>
                  <a:pt x="5" y="115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89B23CB8-158A-483E-A02C-7EC0CBECD86C}"/>
              </a:ext>
            </a:extLst>
          </p:cNvPr>
          <p:cNvSpPr/>
          <p:nvPr/>
        </p:nvSpPr>
        <p:spPr>
          <a:xfrm>
            <a:off x="2414025" y="9456640"/>
            <a:ext cx="186010" cy="133477"/>
          </a:xfrm>
          <a:custGeom>
            <a:avLst/>
            <a:gdLst>
              <a:gd name="connsiteX0" fmla="*/ 563 w 186010"/>
              <a:gd name="connsiteY0" fmla="*/ 25498 h 133477"/>
              <a:gd name="connsiteX1" fmla="*/ 100575 w 186010"/>
              <a:gd name="connsiteY1" fmla="*/ 35023 h 133477"/>
              <a:gd name="connsiteX2" fmla="*/ 179950 w 186010"/>
              <a:gd name="connsiteY2" fmla="*/ 98 h 133477"/>
              <a:gd name="connsiteX3" fmla="*/ 179950 w 186010"/>
              <a:gd name="connsiteY3" fmla="*/ 47723 h 133477"/>
              <a:gd name="connsiteX4" fmla="*/ 175188 w 186010"/>
              <a:gd name="connsiteY4" fmla="*/ 92173 h 133477"/>
              <a:gd name="connsiteX5" fmla="*/ 125975 w 186010"/>
              <a:gd name="connsiteY5" fmla="*/ 133448 h 133477"/>
              <a:gd name="connsiteX6" fmla="*/ 176775 w 186010"/>
              <a:gd name="connsiteY6" fmla="*/ 85823 h 133477"/>
              <a:gd name="connsiteX7" fmla="*/ 179950 w 186010"/>
              <a:gd name="connsiteY7" fmla="*/ 28673 h 133477"/>
              <a:gd name="connsiteX8" fmla="*/ 148200 w 186010"/>
              <a:gd name="connsiteY8" fmla="*/ 31848 h 133477"/>
              <a:gd name="connsiteX9" fmla="*/ 563 w 186010"/>
              <a:gd name="connsiteY9" fmla="*/ 25498 h 13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010" h="133477">
                <a:moveTo>
                  <a:pt x="563" y="25498"/>
                </a:moveTo>
                <a:cubicBezTo>
                  <a:pt x="-7375" y="26027"/>
                  <a:pt x="70677" y="39256"/>
                  <a:pt x="100575" y="35023"/>
                </a:cubicBezTo>
                <a:cubicBezTo>
                  <a:pt x="130473" y="30790"/>
                  <a:pt x="166721" y="-2019"/>
                  <a:pt x="179950" y="98"/>
                </a:cubicBezTo>
                <a:cubicBezTo>
                  <a:pt x="193179" y="2215"/>
                  <a:pt x="180744" y="32377"/>
                  <a:pt x="179950" y="47723"/>
                </a:cubicBezTo>
                <a:cubicBezTo>
                  <a:pt x="179156" y="63069"/>
                  <a:pt x="184184" y="77886"/>
                  <a:pt x="175188" y="92173"/>
                </a:cubicBezTo>
                <a:cubicBezTo>
                  <a:pt x="166192" y="106460"/>
                  <a:pt x="125711" y="134506"/>
                  <a:pt x="125975" y="133448"/>
                </a:cubicBezTo>
                <a:cubicBezTo>
                  <a:pt x="126240" y="132390"/>
                  <a:pt x="167779" y="103286"/>
                  <a:pt x="176775" y="85823"/>
                </a:cubicBezTo>
                <a:cubicBezTo>
                  <a:pt x="185771" y="68361"/>
                  <a:pt x="184712" y="37669"/>
                  <a:pt x="179950" y="28673"/>
                </a:cubicBezTo>
                <a:cubicBezTo>
                  <a:pt x="175188" y="19677"/>
                  <a:pt x="177040" y="34229"/>
                  <a:pt x="148200" y="31848"/>
                </a:cubicBezTo>
                <a:cubicBezTo>
                  <a:pt x="119361" y="29467"/>
                  <a:pt x="8501" y="24969"/>
                  <a:pt x="563" y="25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1C51C813-1CEF-41E7-A46E-D5FE002B12E3}"/>
              </a:ext>
            </a:extLst>
          </p:cNvPr>
          <p:cNvSpPr/>
          <p:nvPr/>
        </p:nvSpPr>
        <p:spPr>
          <a:xfrm>
            <a:off x="2408120" y="9461483"/>
            <a:ext cx="194562" cy="77213"/>
          </a:xfrm>
          <a:custGeom>
            <a:avLst/>
            <a:gdLst>
              <a:gd name="connsiteX0" fmla="*/ 1705 w 194562"/>
              <a:gd name="connsiteY0" fmla="*/ 17 h 77213"/>
              <a:gd name="connsiteX1" fmla="*/ 17580 w 194562"/>
              <a:gd name="connsiteY1" fmla="*/ 58755 h 77213"/>
              <a:gd name="connsiteX2" fmla="*/ 127118 w 194562"/>
              <a:gd name="connsiteY2" fmla="*/ 63517 h 77213"/>
              <a:gd name="connsiteX3" fmla="*/ 193793 w 194562"/>
              <a:gd name="connsiteY3" fmla="*/ 25417 h 77213"/>
              <a:gd name="connsiteX4" fmla="*/ 160455 w 194562"/>
              <a:gd name="connsiteY4" fmla="*/ 55580 h 77213"/>
              <a:gd name="connsiteX5" fmla="*/ 116005 w 194562"/>
              <a:gd name="connsiteY5" fmla="*/ 74630 h 77213"/>
              <a:gd name="connsiteX6" fmla="*/ 84255 w 194562"/>
              <a:gd name="connsiteY6" fmla="*/ 74630 h 77213"/>
              <a:gd name="connsiteX7" fmla="*/ 33455 w 194562"/>
              <a:gd name="connsiteY7" fmla="*/ 52405 h 77213"/>
              <a:gd name="connsiteX8" fmla="*/ 1705 w 194562"/>
              <a:gd name="connsiteY8" fmla="*/ 17 h 7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562" h="77213">
                <a:moveTo>
                  <a:pt x="1705" y="17"/>
                </a:moveTo>
                <a:cubicBezTo>
                  <a:pt x="-941" y="1075"/>
                  <a:pt x="-3322" y="48172"/>
                  <a:pt x="17580" y="58755"/>
                </a:cubicBezTo>
                <a:cubicBezTo>
                  <a:pt x="38482" y="69338"/>
                  <a:pt x="97749" y="69073"/>
                  <a:pt x="127118" y="63517"/>
                </a:cubicBezTo>
                <a:cubicBezTo>
                  <a:pt x="156487" y="57961"/>
                  <a:pt x="188237" y="26740"/>
                  <a:pt x="193793" y="25417"/>
                </a:cubicBezTo>
                <a:cubicBezTo>
                  <a:pt x="199349" y="24094"/>
                  <a:pt x="173420" y="47378"/>
                  <a:pt x="160455" y="55580"/>
                </a:cubicBezTo>
                <a:cubicBezTo>
                  <a:pt x="147490" y="63782"/>
                  <a:pt x="128705" y="71455"/>
                  <a:pt x="116005" y="74630"/>
                </a:cubicBezTo>
                <a:cubicBezTo>
                  <a:pt x="103305" y="77805"/>
                  <a:pt x="98013" y="78334"/>
                  <a:pt x="84255" y="74630"/>
                </a:cubicBezTo>
                <a:cubicBezTo>
                  <a:pt x="70497" y="70926"/>
                  <a:pt x="45890" y="59549"/>
                  <a:pt x="33455" y="52405"/>
                </a:cubicBezTo>
                <a:cubicBezTo>
                  <a:pt x="21020" y="45261"/>
                  <a:pt x="4351" y="-1041"/>
                  <a:pt x="1705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B6C1147D-DB53-48E1-B802-06C6C516F86A}"/>
              </a:ext>
            </a:extLst>
          </p:cNvPr>
          <p:cNvSpPr/>
          <p:nvPr/>
        </p:nvSpPr>
        <p:spPr>
          <a:xfrm>
            <a:off x="2390534" y="9545221"/>
            <a:ext cx="177658" cy="145393"/>
          </a:xfrm>
          <a:custGeom>
            <a:avLst/>
            <a:gdLst>
              <a:gd name="connsiteX0" fmla="*/ 12941 w 177658"/>
              <a:gd name="connsiteY0" fmla="*/ 417 h 145393"/>
              <a:gd name="connsiteX1" fmla="*/ 176454 w 177658"/>
              <a:gd name="connsiteY1" fmla="*/ 75029 h 145393"/>
              <a:gd name="connsiteX2" fmla="*/ 85966 w 177658"/>
              <a:gd name="connsiteY2" fmla="*/ 78204 h 145393"/>
              <a:gd name="connsiteX3" fmla="*/ 62154 w 177658"/>
              <a:gd name="connsiteY3" fmla="*/ 100429 h 145393"/>
              <a:gd name="connsiteX4" fmla="*/ 63741 w 177658"/>
              <a:gd name="connsiteY4" fmla="*/ 111542 h 145393"/>
              <a:gd name="connsiteX5" fmla="*/ 60566 w 177658"/>
              <a:gd name="connsiteY5" fmla="*/ 124242 h 145393"/>
              <a:gd name="connsiteX6" fmla="*/ 3416 w 177658"/>
              <a:gd name="connsiteY6" fmla="*/ 144879 h 145393"/>
              <a:gd name="connsiteX7" fmla="*/ 9766 w 177658"/>
              <a:gd name="connsiteY7" fmla="*/ 136942 h 145393"/>
              <a:gd name="connsiteX8" fmla="*/ 36754 w 177658"/>
              <a:gd name="connsiteY8" fmla="*/ 113129 h 145393"/>
              <a:gd name="connsiteX9" fmla="*/ 12941 w 177658"/>
              <a:gd name="connsiteY9" fmla="*/ 417 h 14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658" h="145393">
                <a:moveTo>
                  <a:pt x="12941" y="417"/>
                </a:moveTo>
                <a:cubicBezTo>
                  <a:pt x="36224" y="-5933"/>
                  <a:pt x="164283" y="62065"/>
                  <a:pt x="176454" y="75029"/>
                </a:cubicBezTo>
                <a:cubicBezTo>
                  <a:pt x="188625" y="87993"/>
                  <a:pt x="105016" y="73971"/>
                  <a:pt x="85966" y="78204"/>
                </a:cubicBezTo>
                <a:cubicBezTo>
                  <a:pt x="66916" y="82437"/>
                  <a:pt x="62154" y="100429"/>
                  <a:pt x="62154" y="100429"/>
                </a:cubicBezTo>
                <a:cubicBezTo>
                  <a:pt x="58450" y="105985"/>
                  <a:pt x="64006" y="107573"/>
                  <a:pt x="63741" y="111542"/>
                </a:cubicBezTo>
                <a:cubicBezTo>
                  <a:pt x="63476" y="115511"/>
                  <a:pt x="70620" y="118686"/>
                  <a:pt x="60566" y="124242"/>
                </a:cubicBezTo>
                <a:cubicBezTo>
                  <a:pt x="50512" y="129798"/>
                  <a:pt x="11883" y="142762"/>
                  <a:pt x="3416" y="144879"/>
                </a:cubicBezTo>
                <a:cubicBezTo>
                  <a:pt x="-5051" y="146996"/>
                  <a:pt x="4210" y="142234"/>
                  <a:pt x="9766" y="136942"/>
                </a:cubicBezTo>
                <a:cubicBezTo>
                  <a:pt x="15322" y="131650"/>
                  <a:pt x="33050" y="128210"/>
                  <a:pt x="36754" y="113129"/>
                </a:cubicBezTo>
                <a:cubicBezTo>
                  <a:pt x="40458" y="98048"/>
                  <a:pt x="-10342" y="6767"/>
                  <a:pt x="12941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E032C76C-2A74-4E10-A8C9-AC8F6DE7D304}"/>
              </a:ext>
            </a:extLst>
          </p:cNvPr>
          <p:cNvSpPr/>
          <p:nvPr/>
        </p:nvSpPr>
        <p:spPr>
          <a:xfrm>
            <a:off x="2206471" y="9650361"/>
            <a:ext cx="166850" cy="80719"/>
          </a:xfrm>
          <a:custGeom>
            <a:avLst/>
            <a:gdLst>
              <a:gd name="connsiteX0" fmla="*/ 154 w 166850"/>
              <a:gd name="connsiteY0" fmla="*/ 73077 h 80719"/>
              <a:gd name="connsiteX1" fmla="*/ 93817 w 166850"/>
              <a:gd name="connsiteY1" fmla="*/ 61964 h 80719"/>
              <a:gd name="connsiteX2" fmla="*/ 108104 w 166850"/>
              <a:gd name="connsiteY2" fmla="*/ 19102 h 80719"/>
              <a:gd name="connsiteX3" fmla="*/ 133504 w 166850"/>
              <a:gd name="connsiteY3" fmla="*/ 38152 h 80719"/>
              <a:gd name="connsiteX4" fmla="*/ 166842 w 166850"/>
              <a:gd name="connsiteY4" fmla="*/ 33389 h 80719"/>
              <a:gd name="connsiteX5" fmla="*/ 136679 w 166850"/>
              <a:gd name="connsiteY5" fmla="*/ 55614 h 80719"/>
              <a:gd name="connsiteX6" fmla="*/ 128742 w 166850"/>
              <a:gd name="connsiteY6" fmla="*/ 31802 h 80719"/>
              <a:gd name="connsiteX7" fmla="*/ 93817 w 166850"/>
              <a:gd name="connsiteY7" fmla="*/ 52 h 80719"/>
              <a:gd name="connsiteX8" fmla="*/ 82704 w 166850"/>
              <a:gd name="connsiteY8" fmla="*/ 39739 h 80719"/>
              <a:gd name="connsiteX9" fmla="*/ 71592 w 166850"/>
              <a:gd name="connsiteY9" fmla="*/ 77839 h 80719"/>
              <a:gd name="connsiteX10" fmla="*/ 154 w 166850"/>
              <a:gd name="connsiteY10" fmla="*/ 73077 h 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850" h="80719">
                <a:moveTo>
                  <a:pt x="154" y="73077"/>
                </a:moveTo>
                <a:cubicBezTo>
                  <a:pt x="3858" y="70431"/>
                  <a:pt x="75825" y="70960"/>
                  <a:pt x="93817" y="61964"/>
                </a:cubicBezTo>
                <a:cubicBezTo>
                  <a:pt x="111809" y="52968"/>
                  <a:pt x="101490" y="23071"/>
                  <a:pt x="108104" y="19102"/>
                </a:cubicBezTo>
                <a:cubicBezTo>
                  <a:pt x="114719" y="15133"/>
                  <a:pt x="123714" y="35771"/>
                  <a:pt x="133504" y="38152"/>
                </a:cubicBezTo>
                <a:cubicBezTo>
                  <a:pt x="143294" y="40533"/>
                  <a:pt x="166313" y="30479"/>
                  <a:pt x="166842" y="33389"/>
                </a:cubicBezTo>
                <a:cubicBezTo>
                  <a:pt x="167371" y="36299"/>
                  <a:pt x="143029" y="55878"/>
                  <a:pt x="136679" y="55614"/>
                </a:cubicBezTo>
                <a:cubicBezTo>
                  <a:pt x="130329" y="55350"/>
                  <a:pt x="135886" y="41062"/>
                  <a:pt x="128742" y="31802"/>
                </a:cubicBezTo>
                <a:cubicBezTo>
                  <a:pt x="121598" y="22542"/>
                  <a:pt x="101490" y="-1271"/>
                  <a:pt x="93817" y="52"/>
                </a:cubicBezTo>
                <a:cubicBezTo>
                  <a:pt x="86144" y="1375"/>
                  <a:pt x="86408" y="26775"/>
                  <a:pt x="82704" y="39739"/>
                </a:cubicBezTo>
                <a:cubicBezTo>
                  <a:pt x="79000" y="52703"/>
                  <a:pt x="82705" y="70166"/>
                  <a:pt x="71592" y="77839"/>
                </a:cubicBezTo>
                <a:cubicBezTo>
                  <a:pt x="60480" y="85512"/>
                  <a:pt x="-3550" y="75723"/>
                  <a:pt x="154" y="73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031D74D6-9BAC-435C-B31D-CC817A2EF12C}"/>
              </a:ext>
            </a:extLst>
          </p:cNvPr>
          <p:cNvSpPr/>
          <p:nvPr/>
        </p:nvSpPr>
        <p:spPr>
          <a:xfrm>
            <a:off x="2211187" y="9342105"/>
            <a:ext cx="149954" cy="218290"/>
          </a:xfrm>
          <a:custGeom>
            <a:avLst/>
            <a:gdLst>
              <a:gd name="connsiteX0" fmla="*/ 8138 w 149954"/>
              <a:gd name="connsiteY0" fmla="*/ 333 h 218290"/>
              <a:gd name="connsiteX1" fmla="*/ 128788 w 149954"/>
              <a:gd name="connsiteY1" fmla="*/ 93995 h 218290"/>
              <a:gd name="connsiteX2" fmla="*/ 131963 w 149954"/>
              <a:gd name="connsiteY2" fmla="*/ 189245 h 218290"/>
              <a:gd name="connsiteX3" fmla="*/ 131963 w 149954"/>
              <a:gd name="connsiteY3" fmla="*/ 163845 h 218290"/>
              <a:gd name="connsiteX4" fmla="*/ 146251 w 149954"/>
              <a:gd name="connsiteY4" fmla="*/ 213058 h 218290"/>
              <a:gd name="connsiteX5" fmla="*/ 92276 w 149954"/>
              <a:gd name="connsiteY5" fmla="*/ 186070 h 218290"/>
              <a:gd name="connsiteX6" fmla="*/ 201 w 149954"/>
              <a:gd name="connsiteY6" fmla="*/ 174958 h 218290"/>
              <a:gd name="connsiteX7" fmla="*/ 119263 w 149954"/>
              <a:gd name="connsiteY7" fmla="*/ 206708 h 218290"/>
              <a:gd name="connsiteX8" fmla="*/ 149426 w 149954"/>
              <a:gd name="connsiteY8" fmla="*/ 211470 h 218290"/>
              <a:gd name="connsiteX9" fmla="*/ 135138 w 149954"/>
              <a:gd name="connsiteY9" fmla="*/ 116220 h 218290"/>
              <a:gd name="connsiteX10" fmla="*/ 93863 w 149954"/>
              <a:gd name="connsiteY10" fmla="*/ 63833 h 218290"/>
              <a:gd name="connsiteX11" fmla="*/ 8138 w 149954"/>
              <a:gd name="connsiteY11" fmla="*/ 333 h 21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954" h="218290">
                <a:moveTo>
                  <a:pt x="8138" y="333"/>
                </a:moveTo>
                <a:cubicBezTo>
                  <a:pt x="13959" y="5360"/>
                  <a:pt x="108151" y="62510"/>
                  <a:pt x="128788" y="93995"/>
                </a:cubicBezTo>
                <a:cubicBezTo>
                  <a:pt x="149425" y="125480"/>
                  <a:pt x="131434" y="177603"/>
                  <a:pt x="131963" y="189245"/>
                </a:cubicBezTo>
                <a:cubicBezTo>
                  <a:pt x="132492" y="200887"/>
                  <a:pt x="129582" y="159876"/>
                  <a:pt x="131963" y="163845"/>
                </a:cubicBezTo>
                <a:cubicBezTo>
                  <a:pt x="134344" y="167814"/>
                  <a:pt x="152865" y="209354"/>
                  <a:pt x="146251" y="213058"/>
                </a:cubicBezTo>
                <a:cubicBezTo>
                  <a:pt x="139637" y="216762"/>
                  <a:pt x="116618" y="192420"/>
                  <a:pt x="92276" y="186070"/>
                </a:cubicBezTo>
                <a:cubicBezTo>
                  <a:pt x="67934" y="179720"/>
                  <a:pt x="-4297" y="171518"/>
                  <a:pt x="201" y="174958"/>
                </a:cubicBezTo>
                <a:cubicBezTo>
                  <a:pt x="4699" y="178398"/>
                  <a:pt x="94392" y="200623"/>
                  <a:pt x="119263" y="206708"/>
                </a:cubicBezTo>
                <a:cubicBezTo>
                  <a:pt x="144134" y="212793"/>
                  <a:pt x="146780" y="226551"/>
                  <a:pt x="149426" y="211470"/>
                </a:cubicBezTo>
                <a:cubicBezTo>
                  <a:pt x="152072" y="196389"/>
                  <a:pt x="144398" y="140826"/>
                  <a:pt x="135138" y="116220"/>
                </a:cubicBezTo>
                <a:cubicBezTo>
                  <a:pt x="125878" y="91614"/>
                  <a:pt x="117675" y="79179"/>
                  <a:pt x="93863" y="63833"/>
                </a:cubicBezTo>
                <a:cubicBezTo>
                  <a:pt x="70051" y="48487"/>
                  <a:pt x="2317" y="-4694"/>
                  <a:pt x="8138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8DF798B3-4788-49F6-98BF-4D48360D6D2F}"/>
              </a:ext>
            </a:extLst>
          </p:cNvPr>
          <p:cNvSpPr/>
          <p:nvPr/>
        </p:nvSpPr>
        <p:spPr>
          <a:xfrm>
            <a:off x="2386013" y="9113838"/>
            <a:ext cx="166918" cy="129372"/>
          </a:xfrm>
          <a:custGeom>
            <a:avLst/>
            <a:gdLst>
              <a:gd name="connsiteX0" fmla="*/ 0 w 166918"/>
              <a:gd name="connsiteY0" fmla="*/ 0 h 129372"/>
              <a:gd name="connsiteX1" fmla="*/ 142875 w 166918"/>
              <a:gd name="connsiteY1" fmla="*/ 12700 h 129372"/>
              <a:gd name="connsiteX2" fmla="*/ 150812 w 166918"/>
              <a:gd name="connsiteY2" fmla="*/ 36512 h 129372"/>
              <a:gd name="connsiteX3" fmla="*/ 152400 w 166918"/>
              <a:gd name="connsiteY3" fmla="*/ 53975 h 129372"/>
              <a:gd name="connsiteX4" fmla="*/ 95250 w 166918"/>
              <a:gd name="connsiteY4" fmla="*/ 55562 h 129372"/>
              <a:gd name="connsiteX5" fmla="*/ 163512 w 166918"/>
              <a:gd name="connsiteY5" fmla="*/ 69850 h 129372"/>
              <a:gd name="connsiteX6" fmla="*/ 146050 w 166918"/>
              <a:gd name="connsiteY6" fmla="*/ 128587 h 129372"/>
              <a:gd name="connsiteX7" fmla="*/ 163512 w 166918"/>
              <a:gd name="connsiteY7" fmla="*/ 22225 h 129372"/>
              <a:gd name="connsiteX8" fmla="*/ 65087 w 166918"/>
              <a:gd name="connsiteY8" fmla="*/ 6350 h 129372"/>
              <a:gd name="connsiteX9" fmla="*/ 0 w 166918"/>
              <a:gd name="connsiteY9" fmla="*/ 0 h 12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918" h="129372">
                <a:moveTo>
                  <a:pt x="0" y="0"/>
                </a:moveTo>
                <a:cubicBezTo>
                  <a:pt x="58870" y="3307"/>
                  <a:pt x="117740" y="6615"/>
                  <a:pt x="142875" y="12700"/>
                </a:cubicBezTo>
                <a:cubicBezTo>
                  <a:pt x="168010" y="18785"/>
                  <a:pt x="149225" y="29633"/>
                  <a:pt x="150812" y="36512"/>
                </a:cubicBezTo>
                <a:cubicBezTo>
                  <a:pt x="152399" y="43391"/>
                  <a:pt x="161660" y="50800"/>
                  <a:pt x="152400" y="53975"/>
                </a:cubicBezTo>
                <a:cubicBezTo>
                  <a:pt x="143140" y="57150"/>
                  <a:pt x="93398" y="52916"/>
                  <a:pt x="95250" y="55562"/>
                </a:cubicBezTo>
                <a:cubicBezTo>
                  <a:pt x="97102" y="58208"/>
                  <a:pt x="155045" y="57679"/>
                  <a:pt x="163512" y="69850"/>
                </a:cubicBezTo>
                <a:cubicBezTo>
                  <a:pt x="171979" y="82021"/>
                  <a:pt x="146050" y="136524"/>
                  <a:pt x="146050" y="128587"/>
                </a:cubicBezTo>
                <a:cubicBezTo>
                  <a:pt x="146050" y="120650"/>
                  <a:pt x="177006" y="42598"/>
                  <a:pt x="163512" y="22225"/>
                </a:cubicBezTo>
                <a:cubicBezTo>
                  <a:pt x="150018" y="1852"/>
                  <a:pt x="65087" y="6350"/>
                  <a:pt x="65087" y="63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42B3AD1C-F66D-43EA-851A-28F15BDA386C}"/>
              </a:ext>
            </a:extLst>
          </p:cNvPr>
          <p:cNvSpPr/>
          <p:nvPr/>
        </p:nvSpPr>
        <p:spPr>
          <a:xfrm>
            <a:off x="2093568" y="9380537"/>
            <a:ext cx="243235" cy="135228"/>
          </a:xfrm>
          <a:custGeom>
            <a:avLst/>
            <a:gdLst>
              <a:gd name="connsiteX0" fmla="*/ 345 w 243235"/>
              <a:gd name="connsiteY0" fmla="*/ 104776 h 135228"/>
              <a:gd name="connsiteX1" fmla="*/ 74957 w 243235"/>
              <a:gd name="connsiteY1" fmla="*/ 92076 h 135228"/>
              <a:gd name="connsiteX2" fmla="*/ 152745 w 243235"/>
              <a:gd name="connsiteY2" fmla="*/ 103188 h 135228"/>
              <a:gd name="connsiteX3" fmla="*/ 243232 w 243235"/>
              <a:gd name="connsiteY3" fmla="*/ 134938 h 135228"/>
              <a:gd name="connsiteX4" fmla="*/ 149570 w 243235"/>
              <a:gd name="connsiteY4" fmla="*/ 82551 h 135228"/>
              <a:gd name="connsiteX5" fmla="*/ 222595 w 243235"/>
              <a:gd name="connsiteY5" fmla="*/ 107951 h 135228"/>
              <a:gd name="connsiteX6" fmla="*/ 100357 w 243235"/>
              <a:gd name="connsiteY6" fmla="*/ 85726 h 135228"/>
              <a:gd name="connsiteX7" fmla="*/ 87657 w 243235"/>
              <a:gd name="connsiteY7" fmla="*/ 65088 h 135228"/>
              <a:gd name="connsiteX8" fmla="*/ 65432 w 243235"/>
              <a:gd name="connsiteY8" fmla="*/ 55563 h 135228"/>
              <a:gd name="connsiteX9" fmla="*/ 73370 w 243235"/>
              <a:gd name="connsiteY9" fmla="*/ 1 h 135228"/>
              <a:gd name="connsiteX10" fmla="*/ 65432 w 243235"/>
              <a:gd name="connsiteY10" fmla="*/ 53976 h 135228"/>
              <a:gd name="connsiteX11" fmla="*/ 47970 w 243235"/>
              <a:gd name="connsiteY11" fmla="*/ 76201 h 135228"/>
              <a:gd name="connsiteX12" fmla="*/ 345 w 243235"/>
              <a:gd name="connsiteY12" fmla="*/ 104776 h 13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235" h="135228">
                <a:moveTo>
                  <a:pt x="345" y="104776"/>
                </a:moveTo>
                <a:cubicBezTo>
                  <a:pt x="4843" y="107422"/>
                  <a:pt x="49557" y="92341"/>
                  <a:pt x="74957" y="92076"/>
                </a:cubicBezTo>
                <a:cubicBezTo>
                  <a:pt x="100357" y="91811"/>
                  <a:pt x="124699" y="96044"/>
                  <a:pt x="152745" y="103188"/>
                </a:cubicBezTo>
                <a:cubicBezTo>
                  <a:pt x="180791" y="110332"/>
                  <a:pt x="243761" y="138377"/>
                  <a:pt x="243232" y="134938"/>
                </a:cubicBezTo>
                <a:cubicBezTo>
                  <a:pt x="242703" y="131499"/>
                  <a:pt x="153009" y="87049"/>
                  <a:pt x="149570" y="82551"/>
                </a:cubicBezTo>
                <a:cubicBezTo>
                  <a:pt x="146131" y="78053"/>
                  <a:pt x="230797" y="107422"/>
                  <a:pt x="222595" y="107951"/>
                </a:cubicBezTo>
                <a:cubicBezTo>
                  <a:pt x="214393" y="108480"/>
                  <a:pt x="122847" y="92870"/>
                  <a:pt x="100357" y="85726"/>
                </a:cubicBezTo>
                <a:cubicBezTo>
                  <a:pt x="77867" y="78582"/>
                  <a:pt x="93478" y="70115"/>
                  <a:pt x="87657" y="65088"/>
                </a:cubicBezTo>
                <a:cubicBezTo>
                  <a:pt x="81836" y="60061"/>
                  <a:pt x="67813" y="66411"/>
                  <a:pt x="65432" y="55563"/>
                </a:cubicBezTo>
                <a:cubicBezTo>
                  <a:pt x="63051" y="44715"/>
                  <a:pt x="73370" y="265"/>
                  <a:pt x="73370" y="1"/>
                </a:cubicBezTo>
                <a:cubicBezTo>
                  <a:pt x="73370" y="-263"/>
                  <a:pt x="69665" y="41276"/>
                  <a:pt x="65432" y="53976"/>
                </a:cubicBezTo>
                <a:cubicBezTo>
                  <a:pt x="61199" y="66676"/>
                  <a:pt x="59347" y="68264"/>
                  <a:pt x="47970" y="76201"/>
                </a:cubicBezTo>
                <a:cubicBezTo>
                  <a:pt x="36593" y="84138"/>
                  <a:pt x="-4153" y="102130"/>
                  <a:pt x="345" y="104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5FA31E5E-BC01-4072-B4DC-7D520176BE1C}"/>
              </a:ext>
            </a:extLst>
          </p:cNvPr>
          <p:cNvSpPr/>
          <p:nvPr/>
        </p:nvSpPr>
        <p:spPr>
          <a:xfrm>
            <a:off x="2274884" y="9003736"/>
            <a:ext cx="265224" cy="194239"/>
          </a:xfrm>
          <a:custGeom>
            <a:avLst/>
            <a:gdLst>
              <a:gd name="connsiteX0" fmla="*/ 138116 w 265224"/>
              <a:gd name="connsiteY0" fmla="*/ 564 h 194239"/>
              <a:gd name="connsiteX1" fmla="*/ 115891 w 265224"/>
              <a:gd name="connsiteY1" fmla="*/ 113277 h 194239"/>
              <a:gd name="connsiteX2" fmla="*/ 82554 w 265224"/>
              <a:gd name="connsiteY2" fmla="*/ 118039 h 194239"/>
              <a:gd name="connsiteX3" fmla="*/ 53979 w 265224"/>
              <a:gd name="connsiteY3" fmla="*/ 148202 h 194239"/>
              <a:gd name="connsiteX4" fmla="*/ 4 w 265224"/>
              <a:gd name="connsiteY4" fmla="*/ 194239 h 194239"/>
              <a:gd name="connsiteX5" fmla="*/ 50804 w 265224"/>
              <a:gd name="connsiteY5" fmla="*/ 148202 h 194239"/>
              <a:gd name="connsiteX6" fmla="*/ 41279 w 265224"/>
              <a:gd name="connsiteY6" fmla="*/ 173602 h 194239"/>
              <a:gd name="connsiteX7" fmla="*/ 265116 w 265224"/>
              <a:gd name="connsiteY7" fmla="*/ 157727 h 194239"/>
              <a:gd name="connsiteX8" fmla="*/ 71441 w 265224"/>
              <a:gd name="connsiteY8" fmla="*/ 143439 h 194239"/>
              <a:gd name="connsiteX9" fmla="*/ 98429 w 265224"/>
              <a:gd name="connsiteY9" fmla="*/ 113277 h 194239"/>
              <a:gd name="connsiteX10" fmla="*/ 138116 w 265224"/>
              <a:gd name="connsiteY10" fmla="*/ 70414 h 194239"/>
              <a:gd name="connsiteX11" fmla="*/ 138116 w 265224"/>
              <a:gd name="connsiteY11" fmla="*/ 564 h 19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224" h="194239">
                <a:moveTo>
                  <a:pt x="138116" y="564"/>
                </a:moveTo>
                <a:cubicBezTo>
                  <a:pt x="134412" y="7708"/>
                  <a:pt x="125151" y="93698"/>
                  <a:pt x="115891" y="113277"/>
                </a:cubicBezTo>
                <a:cubicBezTo>
                  <a:pt x="106631" y="132856"/>
                  <a:pt x="92873" y="112218"/>
                  <a:pt x="82554" y="118039"/>
                </a:cubicBezTo>
                <a:cubicBezTo>
                  <a:pt x="72235" y="123860"/>
                  <a:pt x="67737" y="135502"/>
                  <a:pt x="53979" y="148202"/>
                </a:cubicBezTo>
                <a:cubicBezTo>
                  <a:pt x="40221" y="160902"/>
                  <a:pt x="533" y="194239"/>
                  <a:pt x="4" y="194239"/>
                </a:cubicBezTo>
                <a:cubicBezTo>
                  <a:pt x="-525" y="194239"/>
                  <a:pt x="43925" y="151641"/>
                  <a:pt x="50804" y="148202"/>
                </a:cubicBezTo>
                <a:cubicBezTo>
                  <a:pt x="57683" y="144763"/>
                  <a:pt x="5560" y="172015"/>
                  <a:pt x="41279" y="173602"/>
                </a:cubicBezTo>
                <a:cubicBezTo>
                  <a:pt x="76998" y="175189"/>
                  <a:pt x="260089" y="162754"/>
                  <a:pt x="265116" y="157727"/>
                </a:cubicBezTo>
                <a:cubicBezTo>
                  <a:pt x="270143" y="152700"/>
                  <a:pt x="99222" y="150847"/>
                  <a:pt x="71441" y="143439"/>
                </a:cubicBezTo>
                <a:cubicBezTo>
                  <a:pt x="43660" y="136031"/>
                  <a:pt x="87316" y="125448"/>
                  <a:pt x="98429" y="113277"/>
                </a:cubicBezTo>
                <a:cubicBezTo>
                  <a:pt x="109542" y="101106"/>
                  <a:pt x="132031" y="84701"/>
                  <a:pt x="138116" y="70414"/>
                </a:cubicBezTo>
                <a:cubicBezTo>
                  <a:pt x="144201" y="56127"/>
                  <a:pt x="141820" y="-6580"/>
                  <a:pt x="138116" y="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AB1278EF-27D7-4534-9187-7C663DF038F4}"/>
              </a:ext>
            </a:extLst>
          </p:cNvPr>
          <p:cNvSpPr/>
          <p:nvPr/>
        </p:nvSpPr>
        <p:spPr>
          <a:xfrm>
            <a:off x="2062156" y="9172617"/>
            <a:ext cx="224855" cy="308477"/>
          </a:xfrm>
          <a:custGeom>
            <a:avLst/>
            <a:gdLst>
              <a:gd name="connsiteX0" fmla="*/ 209557 w 224855"/>
              <a:gd name="connsiteY0" fmla="*/ 14246 h 308477"/>
              <a:gd name="connsiteX1" fmla="*/ 220669 w 224855"/>
              <a:gd name="connsiteY1" fmla="*/ 90446 h 308477"/>
              <a:gd name="connsiteX2" fmla="*/ 149232 w 224855"/>
              <a:gd name="connsiteY2" fmla="*/ 84096 h 308477"/>
              <a:gd name="connsiteX3" fmla="*/ 79382 w 224855"/>
              <a:gd name="connsiteY3" fmla="*/ 182521 h 308477"/>
              <a:gd name="connsiteX4" fmla="*/ 98432 w 224855"/>
              <a:gd name="connsiteY4" fmla="*/ 223796 h 308477"/>
              <a:gd name="connsiteX5" fmla="*/ 85732 w 224855"/>
              <a:gd name="connsiteY5" fmla="*/ 236496 h 308477"/>
              <a:gd name="connsiteX6" fmla="*/ 73032 w 224855"/>
              <a:gd name="connsiteY6" fmla="*/ 301583 h 308477"/>
              <a:gd name="connsiteX7" fmla="*/ 7944 w 224855"/>
              <a:gd name="connsiteY7" fmla="*/ 292058 h 308477"/>
              <a:gd name="connsiteX8" fmla="*/ 3182 w 224855"/>
              <a:gd name="connsiteY8" fmla="*/ 172996 h 308477"/>
              <a:gd name="connsiteX9" fmla="*/ 26994 w 224855"/>
              <a:gd name="connsiteY9" fmla="*/ 228558 h 308477"/>
              <a:gd name="connsiteX10" fmla="*/ 58744 w 224855"/>
              <a:gd name="connsiteY10" fmla="*/ 226971 h 308477"/>
              <a:gd name="connsiteX11" fmla="*/ 79382 w 224855"/>
              <a:gd name="connsiteY11" fmla="*/ 106321 h 308477"/>
              <a:gd name="connsiteX12" fmla="*/ 104782 w 224855"/>
              <a:gd name="connsiteY12" fmla="*/ 96796 h 308477"/>
              <a:gd name="connsiteX13" fmla="*/ 131769 w 224855"/>
              <a:gd name="connsiteY13" fmla="*/ 76158 h 308477"/>
              <a:gd name="connsiteX14" fmla="*/ 152407 w 224855"/>
              <a:gd name="connsiteY14" fmla="*/ 4721 h 308477"/>
              <a:gd name="connsiteX15" fmla="*/ 209557 w 224855"/>
              <a:gd name="connsiteY15" fmla="*/ 14246 h 30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4855" h="308477">
                <a:moveTo>
                  <a:pt x="209557" y="14246"/>
                </a:moveTo>
                <a:cubicBezTo>
                  <a:pt x="220934" y="28534"/>
                  <a:pt x="230723" y="78804"/>
                  <a:pt x="220669" y="90446"/>
                </a:cubicBezTo>
                <a:cubicBezTo>
                  <a:pt x="210615" y="102088"/>
                  <a:pt x="172780" y="68750"/>
                  <a:pt x="149232" y="84096"/>
                </a:cubicBezTo>
                <a:cubicBezTo>
                  <a:pt x="125684" y="99442"/>
                  <a:pt x="87849" y="159238"/>
                  <a:pt x="79382" y="182521"/>
                </a:cubicBezTo>
                <a:cubicBezTo>
                  <a:pt x="70915" y="205804"/>
                  <a:pt x="97374" y="214800"/>
                  <a:pt x="98432" y="223796"/>
                </a:cubicBezTo>
                <a:cubicBezTo>
                  <a:pt x="99490" y="232792"/>
                  <a:pt x="89965" y="223532"/>
                  <a:pt x="85732" y="236496"/>
                </a:cubicBezTo>
                <a:cubicBezTo>
                  <a:pt x="81499" y="249460"/>
                  <a:pt x="85997" y="292323"/>
                  <a:pt x="73032" y="301583"/>
                </a:cubicBezTo>
                <a:cubicBezTo>
                  <a:pt x="60067" y="310843"/>
                  <a:pt x="19586" y="313489"/>
                  <a:pt x="7944" y="292058"/>
                </a:cubicBezTo>
                <a:cubicBezTo>
                  <a:pt x="-3698" y="270627"/>
                  <a:pt x="7" y="183579"/>
                  <a:pt x="3182" y="172996"/>
                </a:cubicBezTo>
                <a:cubicBezTo>
                  <a:pt x="6357" y="162413"/>
                  <a:pt x="17734" y="219562"/>
                  <a:pt x="26994" y="228558"/>
                </a:cubicBezTo>
                <a:cubicBezTo>
                  <a:pt x="36254" y="237554"/>
                  <a:pt x="50013" y="247344"/>
                  <a:pt x="58744" y="226971"/>
                </a:cubicBezTo>
                <a:cubicBezTo>
                  <a:pt x="67475" y="206598"/>
                  <a:pt x="71709" y="128017"/>
                  <a:pt x="79382" y="106321"/>
                </a:cubicBezTo>
                <a:cubicBezTo>
                  <a:pt x="87055" y="84625"/>
                  <a:pt x="96051" y="101823"/>
                  <a:pt x="104782" y="96796"/>
                </a:cubicBezTo>
                <a:cubicBezTo>
                  <a:pt x="113513" y="91769"/>
                  <a:pt x="123832" y="91504"/>
                  <a:pt x="131769" y="76158"/>
                </a:cubicBezTo>
                <a:cubicBezTo>
                  <a:pt x="139706" y="60812"/>
                  <a:pt x="144999" y="13717"/>
                  <a:pt x="152407" y="4721"/>
                </a:cubicBezTo>
                <a:cubicBezTo>
                  <a:pt x="159815" y="-4275"/>
                  <a:pt x="198180" y="-42"/>
                  <a:pt x="209557" y="14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9A1D8955-5D2C-4466-A192-32CDF95A9812}"/>
              </a:ext>
            </a:extLst>
          </p:cNvPr>
          <p:cNvSpPr/>
          <p:nvPr/>
        </p:nvSpPr>
        <p:spPr>
          <a:xfrm>
            <a:off x="3080669" y="9377891"/>
            <a:ext cx="324520" cy="363074"/>
          </a:xfrm>
          <a:custGeom>
            <a:avLst/>
            <a:gdLst>
              <a:gd name="connsiteX0" fmla="*/ 199106 w 324520"/>
              <a:gd name="connsiteY0" fmla="*/ 91547 h 363074"/>
              <a:gd name="connsiteX1" fmla="*/ 669 w 324520"/>
              <a:gd name="connsiteY1" fmla="*/ 331259 h 363074"/>
              <a:gd name="connsiteX2" fmla="*/ 132431 w 324520"/>
              <a:gd name="connsiteY2" fmla="*/ 109009 h 363074"/>
              <a:gd name="connsiteX3" fmla="*/ 73694 w 324520"/>
              <a:gd name="connsiteY3" fmla="*/ 231247 h 363074"/>
              <a:gd name="connsiteX4" fmla="*/ 26069 w 324520"/>
              <a:gd name="connsiteY4" fmla="*/ 318559 h 363074"/>
              <a:gd name="connsiteX5" fmla="*/ 110206 w 324520"/>
              <a:gd name="connsiteY5" fmla="*/ 234422 h 363074"/>
              <a:gd name="connsiteX6" fmla="*/ 62581 w 324520"/>
              <a:gd name="connsiteY6" fmla="*/ 363009 h 363074"/>
              <a:gd name="connsiteX7" fmla="*/ 191169 w 324520"/>
              <a:gd name="connsiteY7" fmla="*/ 253472 h 363074"/>
              <a:gd name="connsiteX8" fmla="*/ 324519 w 324520"/>
              <a:gd name="connsiteY8" fmla="*/ 140759 h 363074"/>
              <a:gd name="connsiteX9" fmla="*/ 194344 w 324520"/>
              <a:gd name="connsiteY9" fmla="*/ 239184 h 363074"/>
              <a:gd name="connsiteX10" fmla="*/ 299119 w 324520"/>
              <a:gd name="connsiteY10" fmla="*/ 94722 h 363074"/>
              <a:gd name="connsiteX11" fmla="*/ 251494 w 324520"/>
              <a:gd name="connsiteY11" fmla="*/ 66147 h 363074"/>
              <a:gd name="connsiteX12" fmla="*/ 159419 w 324520"/>
              <a:gd name="connsiteY12" fmla="*/ 2647 h 363074"/>
              <a:gd name="connsiteX13" fmla="*/ 199106 w 324520"/>
              <a:gd name="connsiteY13" fmla="*/ 164572 h 363074"/>
              <a:gd name="connsiteX14" fmla="*/ 60994 w 324520"/>
              <a:gd name="connsiteY14" fmla="*/ 243947 h 363074"/>
              <a:gd name="connsiteX15" fmla="*/ 119731 w 324520"/>
              <a:gd name="connsiteY15" fmla="*/ 156634 h 363074"/>
              <a:gd name="connsiteX16" fmla="*/ 199106 w 324520"/>
              <a:gd name="connsiteY16" fmla="*/ 91547 h 36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4520" h="363074">
                <a:moveTo>
                  <a:pt x="199106" y="91547"/>
                </a:moveTo>
                <a:cubicBezTo>
                  <a:pt x="179262" y="120651"/>
                  <a:pt x="11782" y="328349"/>
                  <a:pt x="669" y="331259"/>
                </a:cubicBezTo>
                <a:cubicBezTo>
                  <a:pt x="-10444" y="334169"/>
                  <a:pt x="120260" y="125678"/>
                  <a:pt x="132431" y="109009"/>
                </a:cubicBezTo>
                <a:cubicBezTo>
                  <a:pt x="144602" y="92340"/>
                  <a:pt x="91421" y="196322"/>
                  <a:pt x="73694" y="231247"/>
                </a:cubicBezTo>
                <a:cubicBezTo>
                  <a:pt x="55967" y="266172"/>
                  <a:pt x="19984" y="318030"/>
                  <a:pt x="26069" y="318559"/>
                </a:cubicBezTo>
                <a:cubicBezTo>
                  <a:pt x="32154" y="319088"/>
                  <a:pt x="104121" y="227014"/>
                  <a:pt x="110206" y="234422"/>
                </a:cubicBezTo>
                <a:cubicBezTo>
                  <a:pt x="116291" y="241830"/>
                  <a:pt x="49087" y="359834"/>
                  <a:pt x="62581" y="363009"/>
                </a:cubicBezTo>
                <a:cubicBezTo>
                  <a:pt x="76075" y="366184"/>
                  <a:pt x="191169" y="253472"/>
                  <a:pt x="191169" y="253472"/>
                </a:cubicBezTo>
                <a:cubicBezTo>
                  <a:pt x="234825" y="216430"/>
                  <a:pt x="323990" y="143140"/>
                  <a:pt x="324519" y="140759"/>
                </a:cubicBezTo>
                <a:cubicBezTo>
                  <a:pt x="325048" y="138378"/>
                  <a:pt x="198577" y="246857"/>
                  <a:pt x="194344" y="239184"/>
                </a:cubicBezTo>
                <a:cubicBezTo>
                  <a:pt x="190111" y="231511"/>
                  <a:pt x="289594" y="123561"/>
                  <a:pt x="299119" y="94722"/>
                </a:cubicBezTo>
                <a:cubicBezTo>
                  <a:pt x="308644" y="65883"/>
                  <a:pt x="274777" y="81493"/>
                  <a:pt x="251494" y="66147"/>
                </a:cubicBezTo>
                <a:cubicBezTo>
                  <a:pt x="228211" y="50801"/>
                  <a:pt x="168150" y="-13757"/>
                  <a:pt x="159419" y="2647"/>
                </a:cubicBezTo>
                <a:cubicBezTo>
                  <a:pt x="150688" y="19051"/>
                  <a:pt x="215510" y="124355"/>
                  <a:pt x="199106" y="164572"/>
                </a:cubicBezTo>
                <a:cubicBezTo>
                  <a:pt x="182702" y="204789"/>
                  <a:pt x="74223" y="245270"/>
                  <a:pt x="60994" y="243947"/>
                </a:cubicBezTo>
                <a:cubicBezTo>
                  <a:pt x="47765" y="242624"/>
                  <a:pt x="95654" y="182828"/>
                  <a:pt x="119731" y="156634"/>
                </a:cubicBezTo>
                <a:cubicBezTo>
                  <a:pt x="143808" y="130440"/>
                  <a:pt x="218950" y="62443"/>
                  <a:pt x="199106" y="91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3C08A0D3-B1B7-4516-98A1-E207FCC6D364}"/>
              </a:ext>
            </a:extLst>
          </p:cNvPr>
          <p:cNvSpPr/>
          <p:nvPr/>
        </p:nvSpPr>
        <p:spPr>
          <a:xfrm>
            <a:off x="2350229" y="9856678"/>
            <a:ext cx="315458" cy="280229"/>
          </a:xfrm>
          <a:custGeom>
            <a:avLst/>
            <a:gdLst>
              <a:gd name="connsiteX0" fmla="*/ 313596 w 315458"/>
              <a:gd name="connsiteY0" fmla="*/ 6460 h 280229"/>
              <a:gd name="connsiteX1" fmla="*/ 132621 w 315458"/>
              <a:gd name="connsiteY1" fmla="*/ 247760 h 280229"/>
              <a:gd name="connsiteX2" fmla="*/ 121509 w 315458"/>
              <a:gd name="connsiteY2" fmla="*/ 255697 h 280229"/>
              <a:gd name="connsiteX3" fmla="*/ 159609 w 315458"/>
              <a:gd name="connsiteY3" fmla="*/ 181085 h 280229"/>
              <a:gd name="connsiteX4" fmla="*/ 107221 w 315458"/>
              <a:gd name="connsiteY4" fmla="*/ 258872 h 280229"/>
              <a:gd name="connsiteX5" fmla="*/ 859 w 315458"/>
              <a:gd name="connsiteY5" fmla="*/ 279510 h 280229"/>
              <a:gd name="connsiteX6" fmla="*/ 59596 w 315458"/>
              <a:gd name="connsiteY6" fmla="*/ 239822 h 280229"/>
              <a:gd name="connsiteX7" fmla="*/ 105634 w 315458"/>
              <a:gd name="connsiteY7" fmla="*/ 138222 h 280229"/>
              <a:gd name="connsiteX8" fmla="*/ 116746 w 315458"/>
              <a:gd name="connsiteY8" fmla="*/ 176322 h 280229"/>
              <a:gd name="connsiteX9" fmla="*/ 145321 w 315458"/>
              <a:gd name="connsiteY9" fmla="*/ 120760 h 280229"/>
              <a:gd name="connsiteX10" fmla="*/ 188184 w 315458"/>
              <a:gd name="connsiteY10" fmla="*/ 93772 h 280229"/>
              <a:gd name="connsiteX11" fmla="*/ 154846 w 315458"/>
              <a:gd name="connsiteY11" fmla="*/ 125522 h 280229"/>
              <a:gd name="connsiteX12" fmla="*/ 211996 w 315458"/>
              <a:gd name="connsiteY12" fmla="*/ 66785 h 280229"/>
              <a:gd name="connsiteX13" fmla="*/ 234221 w 315458"/>
              <a:gd name="connsiteY13" fmla="*/ 65197 h 280229"/>
              <a:gd name="connsiteX14" fmla="*/ 227871 w 315458"/>
              <a:gd name="connsiteY14" fmla="*/ 68372 h 280229"/>
              <a:gd name="connsiteX15" fmla="*/ 313596 w 315458"/>
              <a:gd name="connsiteY15" fmla="*/ 6460 h 28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458" h="280229">
                <a:moveTo>
                  <a:pt x="313596" y="6460"/>
                </a:moveTo>
                <a:cubicBezTo>
                  <a:pt x="297721" y="36358"/>
                  <a:pt x="164635" y="206221"/>
                  <a:pt x="132621" y="247760"/>
                </a:cubicBezTo>
                <a:cubicBezTo>
                  <a:pt x="100607" y="289299"/>
                  <a:pt x="117011" y="266809"/>
                  <a:pt x="121509" y="255697"/>
                </a:cubicBezTo>
                <a:cubicBezTo>
                  <a:pt x="126007" y="244585"/>
                  <a:pt x="161990" y="180556"/>
                  <a:pt x="159609" y="181085"/>
                </a:cubicBezTo>
                <a:cubicBezTo>
                  <a:pt x="157228" y="181614"/>
                  <a:pt x="133679" y="242468"/>
                  <a:pt x="107221" y="258872"/>
                </a:cubicBezTo>
                <a:cubicBezTo>
                  <a:pt x="80763" y="275276"/>
                  <a:pt x="8797" y="282685"/>
                  <a:pt x="859" y="279510"/>
                </a:cubicBezTo>
                <a:cubicBezTo>
                  <a:pt x="-7079" y="276335"/>
                  <a:pt x="42134" y="263370"/>
                  <a:pt x="59596" y="239822"/>
                </a:cubicBezTo>
                <a:cubicBezTo>
                  <a:pt x="77058" y="216274"/>
                  <a:pt x="96109" y="148805"/>
                  <a:pt x="105634" y="138222"/>
                </a:cubicBezTo>
                <a:cubicBezTo>
                  <a:pt x="115159" y="127639"/>
                  <a:pt x="110132" y="179232"/>
                  <a:pt x="116746" y="176322"/>
                </a:cubicBezTo>
                <a:cubicBezTo>
                  <a:pt x="123360" y="173412"/>
                  <a:pt x="133415" y="134518"/>
                  <a:pt x="145321" y="120760"/>
                </a:cubicBezTo>
                <a:cubicBezTo>
                  <a:pt x="157227" y="107002"/>
                  <a:pt x="186596" y="92978"/>
                  <a:pt x="188184" y="93772"/>
                </a:cubicBezTo>
                <a:cubicBezTo>
                  <a:pt x="189771" y="94566"/>
                  <a:pt x="150877" y="130020"/>
                  <a:pt x="154846" y="125522"/>
                </a:cubicBezTo>
                <a:cubicBezTo>
                  <a:pt x="158815" y="121024"/>
                  <a:pt x="198767" y="76839"/>
                  <a:pt x="211996" y="66785"/>
                </a:cubicBezTo>
                <a:cubicBezTo>
                  <a:pt x="225225" y="56731"/>
                  <a:pt x="231575" y="64933"/>
                  <a:pt x="234221" y="65197"/>
                </a:cubicBezTo>
                <a:cubicBezTo>
                  <a:pt x="236867" y="65461"/>
                  <a:pt x="216758" y="77103"/>
                  <a:pt x="227871" y="68372"/>
                </a:cubicBezTo>
                <a:cubicBezTo>
                  <a:pt x="238984" y="59641"/>
                  <a:pt x="329471" y="-23438"/>
                  <a:pt x="313596" y="6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56906DDE-C787-43DB-BB3D-E751762B1778}"/>
              </a:ext>
            </a:extLst>
          </p:cNvPr>
          <p:cNvSpPr/>
          <p:nvPr/>
        </p:nvSpPr>
        <p:spPr>
          <a:xfrm>
            <a:off x="3161147" y="10398881"/>
            <a:ext cx="22944" cy="244642"/>
          </a:xfrm>
          <a:custGeom>
            <a:avLst/>
            <a:gdLst>
              <a:gd name="connsiteX0" fmla="*/ 18616 w 22944"/>
              <a:gd name="connsiteY0" fmla="*/ 2419 h 244642"/>
              <a:gd name="connsiteX1" fmla="*/ 21791 w 22944"/>
              <a:gd name="connsiteY1" fmla="*/ 243719 h 244642"/>
              <a:gd name="connsiteX2" fmla="*/ 1153 w 22944"/>
              <a:gd name="connsiteY2" fmla="*/ 86557 h 244642"/>
              <a:gd name="connsiteX3" fmla="*/ 4328 w 22944"/>
              <a:gd name="connsiteY3" fmla="*/ 116719 h 244642"/>
              <a:gd name="connsiteX4" fmla="*/ 18616 w 22944"/>
              <a:gd name="connsiteY4" fmla="*/ 2419 h 24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4" h="244642">
                <a:moveTo>
                  <a:pt x="18616" y="2419"/>
                </a:moveTo>
                <a:cubicBezTo>
                  <a:pt x="21527" y="23586"/>
                  <a:pt x="24702" y="229696"/>
                  <a:pt x="21791" y="243719"/>
                </a:cubicBezTo>
                <a:cubicBezTo>
                  <a:pt x="18881" y="257742"/>
                  <a:pt x="4063" y="107724"/>
                  <a:pt x="1153" y="86557"/>
                </a:cubicBezTo>
                <a:cubicBezTo>
                  <a:pt x="-1758" y="65390"/>
                  <a:pt x="1418" y="127831"/>
                  <a:pt x="4328" y="116719"/>
                </a:cubicBezTo>
                <a:cubicBezTo>
                  <a:pt x="7238" y="105607"/>
                  <a:pt x="15705" y="-18748"/>
                  <a:pt x="18616" y="2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9905DBCA-69CD-4852-9D4B-5AA962D7CA0C}"/>
              </a:ext>
            </a:extLst>
          </p:cNvPr>
          <p:cNvSpPr/>
          <p:nvPr/>
        </p:nvSpPr>
        <p:spPr>
          <a:xfrm>
            <a:off x="2465763" y="9641712"/>
            <a:ext cx="430903" cy="217246"/>
          </a:xfrm>
          <a:custGeom>
            <a:avLst/>
            <a:gdLst>
              <a:gd name="connsiteX0" fmla="*/ 415550 w 430903"/>
              <a:gd name="connsiteY0" fmla="*/ 16638 h 217246"/>
              <a:gd name="connsiteX1" fmla="*/ 112337 w 430903"/>
              <a:gd name="connsiteY1" fmla="*/ 169038 h 217246"/>
              <a:gd name="connsiteX2" fmla="*/ 315537 w 430903"/>
              <a:gd name="connsiteY2" fmla="*/ 94426 h 217246"/>
              <a:gd name="connsiteX3" fmla="*/ 255212 w 430903"/>
              <a:gd name="connsiteY3" fmla="*/ 35688 h 217246"/>
              <a:gd name="connsiteX4" fmla="*/ 218700 w 430903"/>
              <a:gd name="connsiteY4" fmla="*/ 89663 h 217246"/>
              <a:gd name="connsiteX5" fmla="*/ 134562 w 430903"/>
              <a:gd name="connsiteY5" fmla="*/ 146813 h 217246"/>
              <a:gd name="connsiteX6" fmla="*/ 5975 w 430903"/>
              <a:gd name="connsiteY6" fmla="*/ 213488 h 217246"/>
              <a:gd name="connsiteX7" fmla="*/ 344112 w 430903"/>
              <a:gd name="connsiteY7" fmla="*/ 26163 h 217246"/>
              <a:gd name="connsiteX8" fmla="*/ 415550 w 430903"/>
              <a:gd name="connsiteY8" fmla="*/ 16638 h 21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903" h="217246">
                <a:moveTo>
                  <a:pt x="415550" y="16638"/>
                </a:moveTo>
                <a:cubicBezTo>
                  <a:pt x="376921" y="40451"/>
                  <a:pt x="129006" y="156073"/>
                  <a:pt x="112337" y="169038"/>
                </a:cubicBezTo>
                <a:cubicBezTo>
                  <a:pt x="95668" y="182003"/>
                  <a:pt x="291725" y="116651"/>
                  <a:pt x="315537" y="94426"/>
                </a:cubicBezTo>
                <a:cubicBezTo>
                  <a:pt x="339349" y="72201"/>
                  <a:pt x="271351" y="36482"/>
                  <a:pt x="255212" y="35688"/>
                </a:cubicBezTo>
                <a:cubicBezTo>
                  <a:pt x="239073" y="34894"/>
                  <a:pt x="238808" y="71142"/>
                  <a:pt x="218700" y="89663"/>
                </a:cubicBezTo>
                <a:cubicBezTo>
                  <a:pt x="198592" y="108184"/>
                  <a:pt x="170016" y="126175"/>
                  <a:pt x="134562" y="146813"/>
                </a:cubicBezTo>
                <a:cubicBezTo>
                  <a:pt x="99108" y="167451"/>
                  <a:pt x="-28950" y="233596"/>
                  <a:pt x="5975" y="213488"/>
                </a:cubicBezTo>
                <a:cubicBezTo>
                  <a:pt x="40900" y="193380"/>
                  <a:pt x="272145" y="58971"/>
                  <a:pt x="344112" y="26163"/>
                </a:cubicBezTo>
                <a:cubicBezTo>
                  <a:pt x="416079" y="-6645"/>
                  <a:pt x="454179" y="-7175"/>
                  <a:pt x="415550" y="16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63B2615B-653D-4380-ABB0-9E103D13EE20}"/>
              </a:ext>
            </a:extLst>
          </p:cNvPr>
          <p:cNvSpPr/>
          <p:nvPr/>
        </p:nvSpPr>
        <p:spPr>
          <a:xfrm>
            <a:off x="2664601" y="9229279"/>
            <a:ext cx="138615" cy="109109"/>
          </a:xfrm>
          <a:custGeom>
            <a:avLst/>
            <a:gdLst>
              <a:gd name="connsiteX0" fmla="*/ 135749 w 138615"/>
              <a:gd name="connsiteY0" fmla="*/ 98871 h 109109"/>
              <a:gd name="connsiteX1" fmla="*/ 38912 w 138615"/>
              <a:gd name="connsiteY1" fmla="*/ 29021 h 109109"/>
              <a:gd name="connsiteX2" fmla="*/ 38912 w 138615"/>
              <a:gd name="connsiteY2" fmla="*/ 60771 h 109109"/>
              <a:gd name="connsiteX3" fmla="*/ 32562 w 138615"/>
              <a:gd name="connsiteY3" fmla="*/ 100459 h 109109"/>
              <a:gd name="connsiteX4" fmla="*/ 812 w 138615"/>
              <a:gd name="connsiteY4" fmla="*/ 106809 h 109109"/>
              <a:gd name="connsiteX5" fmla="*/ 11924 w 138615"/>
              <a:gd name="connsiteY5" fmla="*/ 70296 h 109109"/>
              <a:gd name="connsiteX6" fmla="*/ 38912 w 138615"/>
              <a:gd name="connsiteY6" fmla="*/ 29021 h 109109"/>
              <a:gd name="connsiteX7" fmla="*/ 96062 w 138615"/>
              <a:gd name="connsiteY7" fmla="*/ 43309 h 109109"/>
              <a:gd name="connsiteX8" fmla="*/ 111937 w 138615"/>
              <a:gd name="connsiteY8" fmla="*/ 446 h 109109"/>
              <a:gd name="connsiteX9" fmla="*/ 135749 w 138615"/>
              <a:gd name="connsiteY9" fmla="*/ 98871 h 10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615" h="109109">
                <a:moveTo>
                  <a:pt x="135749" y="98871"/>
                </a:moveTo>
                <a:cubicBezTo>
                  <a:pt x="123578" y="103633"/>
                  <a:pt x="55051" y="35371"/>
                  <a:pt x="38912" y="29021"/>
                </a:cubicBezTo>
                <a:cubicBezTo>
                  <a:pt x="22773" y="22671"/>
                  <a:pt x="39970" y="48865"/>
                  <a:pt x="38912" y="60771"/>
                </a:cubicBezTo>
                <a:cubicBezTo>
                  <a:pt x="37854" y="72677"/>
                  <a:pt x="38912" y="92786"/>
                  <a:pt x="32562" y="100459"/>
                </a:cubicBezTo>
                <a:cubicBezTo>
                  <a:pt x="26212" y="108132"/>
                  <a:pt x="4252" y="111836"/>
                  <a:pt x="812" y="106809"/>
                </a:cubicBezTo>
                <a:cubicBezTo>
                  <a:pt x="-2628" y="101782"/>
                  <a:pt x="5574" y="83261"/>
                  <a:pt x="11924" y="70296"/>
                </a:cubicBezTo>
                <a:cubicBezTo>
                  <a:pt x="18274" y="57331"/>
                  <a:pt x="24889" y="33519"/>
                  <a:pt x="38912" y="29021"/>
                </a:cubicBezTo>
                <a:cubicBezTo>
                  <a:pt x="52935" y="24523"/>
                  <a:pt x="83891" y="48071"/>
                  <a:pt x="96062" y="43309"/>
                </a:cubicBezTo>
                <a:cubicBezTo>
                  <a:pt x="108233" y="38547"/>
                  <a:pt x="106116" y="-4846"/>
                  <a:pt x="111937" y="446"/>
                </a:cubicBezTo>
                <a:cubicBezTo>
                  <a:pt x="117758" y="5738"/>
                  <a:pt x="147920" y="94109"/>
                  <a:pt x="135749" y="98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58CCDE09-1FD6-4876-889F-5FA4CE429284}"/>
              </a:ext>
            </a:extLst>
          </p:cNvPr>
          <p:cNvSpPr/>
          <p:nvPr/>
        </p:nvSpPr>
        <p:spPr>
          <a:xfrm>
            <a:off x="2027672" y="9149562"/>
            <a:ext cx="108647" cy="334492"/>
          </a:xfrm>
          <a:custGeom>
            <a:avLst/>
            <a:gdLst>
              <a:gd name="connsiteX0" fmla="*/ 67828 w 108647"/>
              <a:gd name="connsiteY0" fmla="*/ 334163 h 334492"/>
              <a:gd name="connsiteX1" fmla="*/ 5916 w 108647"/>
              <a:gd name="connsiteY1" fmla="*/ 278601 h 334492"/>
              <a:gd name="connsiteX2" fmla="*/ 5916 w 108647"/>
              <a:gd name="connsiteY2" fmla="*/ 200813 h 334492"/>
              <a:gd name="connsiteX3" fmla="*/ 36078 w 108647"/>
              <a:gd name="connsiteY3" fmla="*/ 788 h 334492"/>
              <a:gd name="connsiteX4" fmla="*/ 37666 w 108647"/>
              <a:gd name="connsiteY4" fmla="*/ 129376 h 334492"/>
              <a:gd name="connsiteX5" fmla="*/ 37666 w 108647"/>
              <a:gd name="connsiteY5" fmla="*/ 83338 h 334492"/>
              <a:gd name="connsiteX6" fmla="*/ 71003 w 108647"/>
              <a:gd name="connsiteY6" fmla="*/ 178588 h 334492"/>
              <a:gd name="connsiteX7" fmla="*/ 105928 w 108647"/>
              <a:gd name="connsiteY7" fmla="*/ 59526 h 334492"/>
              <a:gd name="connsiteX8" fmla="*/ 102753 w 108647"/>
              <a:gd name="connsiteY8" fmla="*/ 111913 h 334492"/>
              <a:gd name="connsiteX9" fmla="*/ 74178 w 108647"/>
              <a:gd name="connsiteY9" fmla="*/ 226213 h 334492"/>
              <a:gd name="connsiteX10" fmla="*/ 31316 w 108647"/>
              <a:gd name="connsiteY10" fmla="*/ 162713 h 334492"/>
              <a:gd name="connsiteX11" fmla="*/ 31316 w 108647"/>
              <a:gd name="connsiteY11" fmla="*/ 189701 h 334492"/>
              <a:gd name="connsiteX12" fmla="*/ 28141 w 108647"/>
              <a:gd name="connsiteY12" fmla="*/ 253201 h 334492"/>
              <a:gd name="connsiteX13" fmla="*/ 67828 w 108647"/>
              <a:gd name="connsiteY13" fmla="*/ 334163 h 33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647" h="334492">
                <a:moveTo>
                  <a:pt x="67828" y="334163"/>
                </a:moveTo>
                <a:cubicBezTo>
                  <a:pt x="64124" y="338396"/>
                  <a:pt x="16235" y="300826"/>
                  <a:pt x="5916" y="278601"/>
                </a:cubicBezTo>
                <a:cubicBezTo>
                  <a:pt x="-4403" y="256376"/>
                  <a:pt x="889" y="247115"/>
                  <a:pt x="5916" y="200813"/>
                </a:cubicBezTo>
                <a:cubicBezTo>
                  <a:pt x="10943" y="154511"/>
                  <a:pt x="30786" y="12694"/>
                  <a:pt x="36078" y="788"/>
                </a:cubicBezTo>
                <a:cubicBezTo>
                  <a:pt x="41370" y="-11118"/>
                  <a:pt x="37401" y="115618"/>
                  <a:pt x="37666" y="129376"/>
                </a:cubicBezTo>
                <a:cubicBezTo>
                  <a:pt x="37931" y="143134"/>
                  <a:pt x="32110" y="75136"/>
                  <a:pt x="37666" y="83338"/>
                </a:cubicBezTo>
                <a:cubicBezTo>
                  <a:pt x="43222" y="91540"/>
                  <a:pt x="59626" y="182557"/>
                  <a:pt x="71003" y="178588"/>
                </a:cubicBezTo>
                <a:cubicBezTo>
                  <a:pt x="82380" y="174619"/>
                  <a:pt x="100636" y="70638"/>
                  <a:pt x="105928" y="59526"/>
                </a:cubicBezTo>
                <a:cubicBezTo>
                  <a:pt x="111220" y="48413"/>
                  <a:pt x="108045" y="84132"/>
                  <a:pt x="102753" y="111913"/>
                </a:cubicBezTo>
                <a:cubicBezTo>
                  <a:pt x="97461" y="139694"/>
                  <a:pt x="86084" y="217746"/>
                  <a:pt x="74178" y="226213"/>
                </a:cubicBezTo>
                <a:cubicBezTo>
                  <a:pt x="62272" y="234680"/>
                  <a:pt x="38460" y="168798"/>
                  <a:pt x="31316" y="162713"/>
                </a:cubicBezTo>
                <a:cubicBezTo>
                  <a:pt x="24172" y="156628"/>
                  <a:pt x="31845" y="174620"/>
                  <a:pt x="31316" y="189701"/>
                </a:cubicBezTo>
                <a:cubicBezTo>
                  <a:pt x="30787" y="204782"/>
                  <a:pt x="24966" y="231241"/>
                  <a:pt x="28141" y="253201"/>
                </a:cubicBezTo>
                <a:cubicBezTo>
                  <a:pt x="31316" y="275161"/>
                  <a:pt x="71532" y="329930"/>
                  <a:pt x="67828" y="334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4D813652-0038-45DF-9DEA-A3462FB773E8}"/>
              </a:ext>
            </a:extLst>
          </p:cNvPr>
          <p:cNvSpPr/>
          <p:nvPr/>
        </p:nvSpPr>
        <p:spPr>
          <a:xfrm>
            <a:off x="1985867" y="8987441"/>
            <a:ext cx="87437" cy="489373"/>
          </a:xfrm>
          <a:custGeom>
            <a:avLst/>
            <a:gdLst>
              <a:gd name="connsiteX0" fmla="*/ 96 w 87437"/>
              <a:gd name="connsiteY0" fmla="*/ 13684 h 489373"/>
              <a:gd name="connsiteX1" fmla="*/ 23908 w 87437"/>
              <a:gd name="connsiteY1" fmla="*/ 324834 h 489373"/>
              <a:gd name="connsiteX2" fmla="*/ 23908 w 87437"/>
              <a:gd name="connsiteY2" fmla="*/ 134334 h 489373"/>
              <a:gd name="connsiteX3" fmla="*/ 27083 w 87437"/>
              <a:gd name="connsiteY3" fmla="*/ 358172 h 489373"/>
              <a:gd name="connsiteX4" fmla="*/ 28671 w 87437"/>
              <a:gd name="connsiteY4" fmla="*/ 313722 h 489373"/>
              <a:gd name="connsiteX5" fmla="*/ 27083 w 87437"/>
              <a:gd name="connsiteY5" fmla="*/ 429609 h 489373"/>
              <a:gd name="connsiteX6" fmla="*/ 74708 w 87437"/>
              <a:gd name="connsiteY6" fmla="*/ 486759 h 489373"/>
              <a:gd name="connsiteX7" fmla="*/ 87408 w 87437"/>
              <a:gd name="connsiteY7" fmla="*/ 477234 h 489373"/>
              <a:gd name="connsiteX8" fmla="*/ 76296 w 87437"/>
              <a:gd name="connsiteY8" fmla="*/ 455009 h 489373"/>
              <a:gd name="connsiteX9" fmla="*/ 27083 w 87437"/>
              <a:gd name="connsiteY9" fmla="*/ 407384 h 489373"/>
              <a:gd name="connsiteX10" fmla="*/ 22321 w 87437"/>
              <a:gd name="connsiteY10" fmla="*/ 286734 h 489373"/>
              <a:gd name="connsiteX11" fmla="*/ 35021 w 87437"/>
              <a:gd name="connsiteY11" fmla="*/ 145447 h 489373"/>
              <a:gd name="connsiteX12" fmla="*/ 15971 w 87437"/>
              <a:gd name="connsiteY12" fmla="*/ 61309 h 489373"/>
              <a:gd name="connsiteX13" fmla="*/ 96 w 87437"/>
              <a:gd name="connsiteY13" fmla="*/ 13684 h 48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437" h="489373">
                <a:moveTo>
                  <a:pt x="96" y="13684"/>
                </a:moveTo>
                <a:cubicBezTo>
                  <a:pt x="1419" y="57605"/>
                  <a:pt x="19939" y="304726"/>
                  <a:pt x="23908" y="324834"/>
                </a:cubicBezTo>
                <a:cubicBezTo>
                  <a:pt x="27877" y="344942"/>
                  <a:pt x="23379" y="128778"/>
                  <a:pt x="23908" y="134334"/>
                </a:cubicBezTo>
                <a:cubicBezTo>
                  <a:pt x="24437" y="139890"/>
                  <a:pt x="26289" y="328274"/>
                  <a:pt x="27083" y="358172"/>
                </a:cubicBezTo>
                <a:cubicBezTo>
                  <a:pt x="27877" y="388070"/>
                  <a:pt x="28671" y="301816"/>
                  <a:pt x="28671" y="313722"/>
                </a:cubicBezTo>
                <a:cubicBezTo>
                  <a:pt x="28671" y="325628"/>
                  <a:pt x="19410" y="400770"/>
                  <a:pt x="27083" y="429609"/>
                </a:cubicBezTo>
                <a:cubicBezTo>
                  <a:pt x="34756" y="458449"/>
                  <a:pt x="64654" y="478822"/>
                  <a:pt x="74708" y="486759"/>
                </a:cubicBezTo>
                <a:cubicBezTo>
                  <a:pt x="84762" y="494696"/>
                  <a:pt x="87143" y="482526"/>
                  <a:pt x="87408" y="477234"/>
                </a:cubicBezTo>
                <a:cubicBezTo>
                  <a:pt x="87673" y="471942"/>
                  <a:pt x="86350" y="466651"/>
                  <a:pt x="76296" y="455009"/>
                </a:cubicBezTo>
                <a:cubicBezTo>
                  <a:pt x="66242" y="443367"/>
                  <a:pt x="36079" y="435430"/>
                  <a:pt x="27083" y="407384"/>
                </a:cubicBezTo>
                <a:cubicBezTo>
                  <a:pt x="18087" y="379338"/>
                  <a:pt x="20998" y="330390"/>
                  <a:pt x="22321" y="286734"/>
                </a:cubicBezTo>
                <a:cubicBezTo>
                  <a:pt x="23644" y="243078"/>
                  <a:pt x="36079" y="183018"/>
                  <a:pt x="35021" y="145447"/>
                </a:cubicBezTo>
                <a:cubicBezTo>
                  <a:pt x="33963" y="107876"/>
                  <a:pt x="20469" y="78507"/>
                  <a:pt x="15971" y="61309"/>
                </a:cubicBezTo>
                <a:cubicBezTo>
                  <a:pt x="11473" y="44111"/>
                  <a:pt x="-1227" y="-30237"/>
                  <a:pt x="96" y="13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CB950F01-75A6-4AF3-A3D0-D9AB44CDEC70}"/>
              </a:ext>
            </a:extLst>
          </p:cNvPr>
          <p:cNvSpPr/>
          <p:nvPr/>
        </p:nvSpPr>
        <p:spPr>
          <a:xfrm>
            <a:off x="1954081" y="9228793"/>
            <a:ext cx="157325" cy="277159"/>
          </a:xfrm>
          <a:custGeom>
            <a:avLst/>
            <a:gdLst>
              <a:gd name="connsiteX0" fmla="*/ 9657 w 157325"/>
              <a:gd name="connsiteY0" fmla="*/ 932 h 277159"/>
              <a:gd name="connsiteX1" fmla="*/ 132 w 157325"/>
              <a:gd name="connsiteY1" fmla="*/ 132695 h 277159"/>
              <a:gd name="connsiteX2" fmla="*/ 17594 w 157325"/>
              <a:gd name="connsiteY2" fmla="*/ 121582 h 277159"/>
              <a:gd name="connsiteX3" fmla="*/ 35057 w 157325"/>
              <a:gd name="connsiteY3" fmla="*/ 189845 h 277159"/>
              <a:gd name="connsiteX4" fmla="*/ 96969 w 157325"/>
              <a:gd name="connsiteY4" fmla="*/ 237470 h 277159"/>
              <a:gd name="connsiteX5" fmla="*/ 157294 w 157325"/>
              <a:gd name="connsiteY5" fmla="*/ 277157 h 277159"/>
              <a:gd name="connsiteX6" fmla="*/ 89032 w 157325"/>
              <a:gd name="connsiteY6" fmla="*/ 239057 h 277159"/>
              <a:gd name="connsiteX7" fmla="*/ 30294 w 157325"/>
              <a:gd name="connsiteY7" fmla="*/ 202545 h 277159"/>
              <a:gd name="connsiteX8" fmla="*/ 19182 w 157325"/>
              <a:gd name="connsiteY8" fmla="*/ 108882 h 277159"/>
              <a:gd name="connsiteX9" fmla="*/ 11244 w 157325"/>
              <a:gd name="connsiteY9" fmla="*/ 75545 h 277159"/>
              <a:gd name="connsiteX10" fmla="*/ 9657 w 157325"/>
              <a:gd name="connsiteY10" fmla="*/ 932 h 27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325" h="277159">
                <a:moveTo>
                  <a:pt x="9657" y="932"/>
                </a:moveTo>
                <a:cubicBezTo>
                  <a:pt x="7805" y="10457"/>
                  <a:pt x="-1191" y="112587"/>
                  <a:pt x="132" y="132695"/>
                </a:cubicBezTo>
                <a:cubicBezTo>
                  <a:pt x="1455" y="152803"/>
                  <a:pt x="11773" y="112057"/>
                  <a:pt x="17594" y="121582"/>
                </a:cubicBezTo>
                <a:cubicBezTo>
                  <a:pt x="23415" y="131107"/>
                  <a:pt x="21828" y="170530"/>
                  <a:pt x="35057" y="189845"/>
                </a:cubicBezTo>
                <a:cubicBezTo>
                  <a:pt x="48286" y="209160"/>
                  <a:pt x="76596" y="222918"/>
                  <a:pt x="96969" y="237470"/>
                </a:cubicBezTo>
                <a:cubicBezTo>
                  <a:pt x="117342" y="252022"/>
                  <a:pt x="158617" y="276893"/>
                  <a:pt x="157294" y="277157"/>
                </a:cubicBezTo>
                <a:cubicBezTo>
                  <a:pt x="155971" y="277421"/>
                  <a:pt x="110199" y="251492"/>
                  <a:pt x="89032" y="239057"/>
                </a:cubicBezTo>
                <a:cubicBezTo>
                  <a:pt x="67865" y="226622"/>
                  <a:pt x="41936" y="224241"/>
                  <a:pt x="30294" y="202545"/>
                </a:cubicBezTo>
                <a:cubicBezTo>
                  <a:pt x="18652" y="180849"/>
                  <a:pt x="22357" y="130049"/>
                  <a:pt x="19182" y="108882"/>
                </a:cubicBezTo>
                <a:cubicBezTo>
                  <a:pt x="16007" y="87715"/>
                  <a:pt x="10186" y="93536"/>
                  <a:pt x="11244" y="75545"/>
                </a:cubicBezTo>
                <a:cubicBezTo>
                  <a:pt x="12302" y="57554"/>
                  <a:pt x="11509" y="-8593"/>
                  <a:pt x="9657" y="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01964679-92AB-4A6A-B335-6196211D6CA9}"/>
              </a:ext>
            </a:extLst>
          </p:cNvPr>
          <p:cNvSpPr/>
          <p:nvPr/>
        </p:nvSpPr>
        <p:spPr>
          <a:xfrm>
            <a:off x="1922139" y="8980488"/>
            <a:ext cx="59094" cy="300168"/>
          </a:xfrm>
          <a:custGeom>
            <a:avLst/>
            <a:gdLst>
              <a:gd name="connsiteX0" fmla="*/ 19374 w 59094"/>
              <a:gd name="connsiteY0" fmla="*/ 0 h 300168"/>
              <a:gd name="connsiteX1" fmla="*/ 324 w 59094"/>
              <a:gd name="connsiteY1" fmla="*/ 134937 h 300168"/>
              <a:gd name="connsiteX2" fmla="*/ 38424 w 59094"/>
              <a:gd name="connsiteY2" fmla="*/ 198437 h 300168"/>
              <a:gd name="connsiteX3" fmla="*/ 54299 w 59094"/>
              <a:gd name="connsiteY3" fmla="*/ 300037 h 300168"/>
              <a:gd name="connsiteX4" fmla="*/ 59061 w 59094"/>
              <a:gd name="connsiteY4" fmla="*/ 219075 h 300168"/>
              <a:gd name="connsiteX5" fmla="*/ 55886 w 59094"/>
              <a:gd name="connsiteY5" fmla="*/ 184150 h 300168"/>
              <a:gd name="connsiteX6" fmla="*/ 46361 w 59094"/>
              <a:gd name="connsiteY6" fmla="*/ 192087 h 300168"/>
              <a:gd name="connsiteX7" fmla="*/ 6674 w 59094"/>
              <a:gd name="connsiteY7" fmla="*/ 133350 h 300168"/>
              <a:gd name="connsiteX8" fmla="*/ 19374 w 59094"/>
              <a:gd name="connsiteY8" fmla="*/ 0 h 30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94" h="300168">
                <a:moveTo>
                  <a:pt x="19374" y="0"/>
                </a:moveTo>
                <a:cubicBezTo>
                  <a:pt x="18316" y="265"/>
                  <a:pt x="-2851" y="101864"/>
                  <a:pt x="324" y="134937"/>
                </a:cubicBezTo>
                <a:cubicBezTo>
                  <a:pt x="3499" y="168010"/>
                  <a:pt x="29428" y="170920"/>
                  <a:pt x="38424" y="198437"/>
                </a:cubicBezTo>
                <a:cubicBezTo>
                  <a:pt x="47420" y="225954"/>
                  <a:pt x="50860" y="296597"/>
                  <a:pt x="54299" y="300037"/>
                </a:cubicBezTo>
                <a:cubicBezTo>
                  <a:pt x="57738" y="303477"/>
                  <a:pt x="58797" y="238390"/>
                  <a:pt x="59061" y="219075"/>
                </a:cubicBezTo>
                <a:cubicBezTo>
                  <a:pt x="59326" y="199761"/>
                  <a:pt x="58003" y="188648"/>
                  <a:pt x="55886" y="184150"/>
                </a:cubicBezTo>
                <a:cubicBezTo>
                  <a:pt x="53769" y="179652"/>
                  <a:pt x="54563" y="200554"/>
                  <a:pt x="46361" y="192087"/>
                </a:cubicBezTo>
                <a:cubicBezTo>
                  <a:pt x="38159" y="183620"/>
                  <a:pt x="10378" y="161925"/>
                  <a:pt x="6674" y="133350"/>
                </a:cubicBezTo>
                <a:cubicBezTo>
                  <a:pt x="2970" y="104775"/>
                  <a:pt x="20432" y="-265"/>
                  <a:pt x="193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8CF8DAA8-CAFC-4669-95FD-E711098BBBD4}"/>
              </a:ext>
            </a:extLst>
          </p:cNvPr>
          <p:cNvSpPr/>
          <p:nvPr/>
        </p:nvSpPr>
        <p:spPr>
          <a:xfrm>
            <a:off x="1856816" y="8871826"/>
            <a:ext cx="99073" cy="408864"/>
          </a:xfrm>
          <a:custGeom>
            <a:avLst/>
            <a:gdLst>
              <a:gd name="connsiteX0" fmla="*/ 2147 w 99073"/>
              <a:gd name="connsiteY0" fmla="*/ 712 h 408864"/>
              <a:gd name="connsiteX1" fmla="*/ 62472 w 99073"/>
              <a:gd name="connsiteY1" fmla="*/ 156287 h 408864"/>
              <a:gd name="connsiteX2" fmla="*/ 56122 w 99073"/>
              <a:gd name="connsiteY2" fmla="*/ 121362 h 408864"/>
              <a:gd name="connsiteX3" fmla="*/ 51359 w 99073"/>
              <a:gd name="connsiteY3" fmla="*/ 230899 h 408864"/>
              <a:gd name="connsiteX4" fmla="*/ 52947 w 99073"/>
              <a:gd name="connsiteY4" fmla="*/ 205499 h 408864"/>
              <a:gd name="connsiteX5" fmla="*/ 65647 w 99073"/>
              <a:gd name="connsiteY5" fmla="*/ 302337 h 408864"/>
              <a:gd name="connsiteX6" fmla="*/ 91047 w 99073"/>
              <a:gd name="connsiteY6" fmla="*/ 342024 h 408864"/>
              <a:gd name="connsiteX7" fmla="*/ 97397 w 99073"/>
              <a:gd name="connsiteY7" fmla="*/ 384887 h 408864"/>
              <a:gd name="connsiteX8" fmla="*/ 97397 w 99073"/>
              <a:gd name="connsiteY8" fmla="*/ 405524 h 408864"/>
              <a:gd name="connsiteX9" fmla="*/ 78347 w 99073"/>
              <a:gd name="connsiteY9" fmla="*/ 315037 h 408864"/>
              <a:gd name="connsiteX10" fmla="*/ 43422 w 99073"/>
              <a:gd name="connsiteY10" fmla="*/ 268999 h 408864"/>
              <a:gd name="connsiteX11" fmla="*/ 33897 w 99073"/>
              <a:gd name="connsiteY11" fmla="*/ 221374 h 408864"/>
              <a:gd name="connsiteX12" fmla="*/ 25959 w 99073"/>
              <a:gd name="connsiteY12" fmla="*/ 127712 h 408864"/>
              <a:gd name="connsiteX13" fmla="*/ 52947 w 99073"/>
              <a:gd name="connsiteY13" fmla="*/ 178512 h 408864"/>
              <a:gd name="connsiteX14" fmla="*/ 16434 w 99073"/>
              <a:gd name="connsiteY14" fmla="*/ 100724 h 408864"/>
              <a:gd name="connsiteX15" fmla="*/ 2147 w 99073"/>
              <a:gd name="connsiteY15" fmla="*/ 712 h 40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9073" h="408864">
                <a:moveTo>
                  <a:pt x="2147" y="712"/>
                </a:moveTo>
                <a:cubicBezTo>
                  <a:pt x="9820" y="9972"/>
                  <a:pt x="53476" y="136179"/>
                  <a:pt x="62472" y="156287"/>
                </a:cubicBezTo>
                <a:cubicBezTo>
                  <a:pt x="71468" y="176395"/>
                  <a:pt x="57974" y="108927"/>
                  <a:pt x="56122" y="121362"/>
                </a:cubicBezTo>
                <a:cubicBezTo>
                  <a:pt x="54270" y="133797"/>
                  <a:pt x="51888" y="216876"/>
                  <a:pt x="51359" y="230899"/>
                </a:cubicBezTo>
                <a:cubicBezTo>
                  <a:pt x="50830" y="244922"/>
                  <a:pt x="50566" y="193593"/>
                  <a:pt x="52947" y="205499"/>
                </a:cubicBezTo>
                <a:cubicBezTo>
                  <a:pt x="55328" y="217405"/>
                  <a:pt x="59297" y="279583"/>
                  <a:pt x="65647" y="302337"/>
                </a:cubicBezTo>
                <a:cubicBezTo>
                  <a:pt x="71997" y="325091"/>
                  <a:pt x="85755" y="328266"/>
                  <a:pt x="91047" y="342024"/>
                </a:cubicBezTo>
                <a:cubicBezTo>
                  <a:pt x="96339" y="355782"/>
                  <a:pt x="96339" y="374304"/>
                  <a:pt x="97397" y="384887"/>
                </a:cubicBezTo>
                <a:cubicBezTo>
                  <a:pt x="98455" y="395470"/>
                  <a:pt x="100572" y="417166"/>
                  <a:pt x="97397" y="405524"/>
                </a:cubicBezTo>
                <a:cubicBezTo>
                  <a:pt x="94222" y="393882"/>
                  <a:pt x="87343" y="337791"/>
                  <a:pt x="78347" y="315037"/>
                </a:cubicBezTo>
                <a:cubicBezTo>
                  <a:pt x="69351" y="292283"/>
                  <a:pt x="50830" y="284610"/>
                  <a:pt x="43422" y="268999"/>
                </a:cubicBezTo>
                <a:cubicBezTo>
                  <a:pt x="36014" y="253389"/>
                  <a:pt x="36807" y="244922"/>
                  <a:pt x="33897" y="221374"/>
                </a:cubicBezTo>
                <a:cubicBezTo>
                  <a:pt x="30987" y="197826"/>
                  <a:pt x="22784" y="134856"/>
                  <a:pt x="25959" y="127712"/>
                </a:cubicBezTo>
                <a:cubicBezTo>
                  <a:pt x="29134" y="120568"/>
                  <a:pt x="54535" y="183010"/>
                  <a:pt x="52947" y="178512"/>
                </a:cubicBezTo>
                <a:cubicBezTo>
                  <a:pt x="51360" y="174014"/>
                  <a:pt x="23578" y="126389"/>
                  <a:pt x="16434" y="100724"/>
                </a:cubicBezTo>
                <a:cubicBezTo>
                  <a:pt x="9290" y="75059"/>
                  <a:pt x="-5526" y="-8548"/>
                  <a:pt x="2147" y="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49363517-57FD-4427-A4CC-05E135E4500E}"/>
              </a:ext>
            </a:extLst>
          </p:cNvPr>
          <p:cNvSpPr/>
          <p:nvPr/>
        </p:nvSpPr>
        <p:spPr>
          <a:xfrm>
            <a:off x="1982190" y="8867327"/>
            <a:ext cx="181696" cy="194495"/>
          </a:xfrm>
          <a:custGeom>
            <a:avLst/>
            <a:gdLst>
              <a:gd name="connsiteX0" fmla="*/ 181573 w 181696"/>
              <a:gd name="connsiteY0" fmla="*/ 448 h 194495"/>
              <a:gd name="connsiteX1" fmla="*/ 92673 w 181696"/>
              <a:gd name="connsiteY1" fmla="*/ 54423 h 194495"/>
              <a:gd name="connsiteX2" fmla="*/ 72035 w 181696"/>
              <a:gd name="connsiteY2" fmla="*/ 60773 h 194495"/>
              <a:gd name="connsiteX3" fmla="*/ 598 w 181696"/>
              <a:gd name="connsiteY3" fmla="*/ 154436 h 194495"/>
              <a:gd name="connsiteX4" fmla="*/ 116485 w 181696"/>
              <a:gd name="connsiteY4" fmla="*/ 114748 h 194495"/>
              <a:gd name="connsiteX5" fmla="*/ 176810 w 181696"/>
              <a:gd name="connsiteY5" fmla="*/ 100461 h 194495"/>
              <a:gd name="connsiteX6" fmla="*/ 143473 w 181696"/>
              <a:gd name="connsiteY6" fmla="*/ 140148 h 194495"/>
              <a:gd name="connsiteX7" fmla="*/ 140298 w 181696"/>
              <a:gd name="connsiteY7" fmla="*/ 194123 h 194495"/>
              <a:gd name="connsiteX8" fmla="*/ 100610 w 181696"/>
              <a:gd name="connsiteY8" fmla="*/ 162373 h 194495"/>
              <a:gd name="connsiteX9" fmla="*/ 91085 w 181696"/>
              <a:gd name="connsiteY9" fmla="*/ 130623 h 194495"/>
              <a:gd name="connsiteX10" fmla="*/ 135535 w 181696"/>
              <a:gd name="connsiteY10" fmla="*/ 108398 h 194495"/>
              <a:gd name="connsiteX11" fmla="*/ 168873 w 181696"/>
              <a:gd name="connsiteY11" fmla="*/ 94111 h 194495"/>
              <a:gd name="connsiteX12" fmla="*/ 92673 w 181696"/>
              <a:gd name="connsiteY12" fmla="*/ 116336 h 194495"/>
              <a:gd name="connsiteX13" fmla="*/ 35523 w 181696"/>
              <a:gd name="connsiteY13" fmla="*/ 127448 h 194495"/>
              <a:gd name="connsiteX14" fmla="*/ 60923 w 181696"/>
              <a:gd name="connsiteY14" fmla="*/ 60773 h 194495"/>
              <a:gd name="connsiteX15" fmla="*/ 111723 w 181696"/>
              <a:gd name="connsiteY15" fmla="*/ 29023 h 194495"/>
              <a:gd name="connsiteX16" fmla="*/ 181573 w 181696"/>
              <a:gd name="connsiteY16" fmla="*/ 448 h 19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1696" h="194495">
                <a:moveTo>
                  <a:pt x="181573" y="448"/>
                </a:moveTo>
                <a:cubicBezTo>
                  <a:pt x="178398" y="4681"/>
                  <a:pt x="110929" y="44369"/>
                  <a:pt x="92673" y="54423"/>
                </a:cubicBezTo>
                <a:cubicBezTo>
                  <a:pt x="74417" y="64477"/>
                  <a:pt x="87381" y="44104"/>
                  <a:pt x="72035" y="60773"/>
                </a:cubicBezTo>
                <a:cubicBezTo>
                  <a:pt x="56689" y="77442"/>
                  <a:pt x="-6810" y="145440"/>
                  <a:pt x="598" y="154436"/>
                </a:cubicBezTo>
                <a:cubicBezTo>
                  <a:pt x="8006" y="163432"/>
                  <a:pt x="87116" y="123744"/>
                  <a:pt x="116485" y="114748"/>
                </a:cubicBezTo>
                <a:cubicBezTo>
                  <a:pt x="145854" y="105752"/>
                  <a:pt x="172312" y="96228"/>
                  <a:pt x="176810" y="100461"/>
                </a:cubicBezTo>
                <a:cubicBezTo>
                  <a:pt x="181308" y="104694"/>
                  <a:pt x="149558" y="124538"/>
                  <a:pt x="143473" y="140148"/>
                </a:cubicBezTo>
                <a:cubicBezTo>
                  <a:pt x="137388" y="155758"/>
                  <a:pt x="147442" y="190419"/>
                  <a:pt x="140298" y="194123"/>
                </a:cubicBezTo>
                <a:cubicBezTo>
                  <a:pt x="133154" y="197827"/>
                  <a:pt x="108812" y="172956"/>
                  <a:pt x="100610" y="162373"/>
                </a:cubicBezTo>
                <a:cubicBezTo>
                  <a:pt x="92408" y="151790"/>
                  <a:pt x="85264" y="139619"/>
                  <a:pt x="91085" y="130623"/>
                </a:cubicBezTo>
                <a:cubicBezTo>
                  <a:pt x="96906" y="121627"/>
                  <a:pt x="122571" y="114483"/>
                  <a:pt x="135535" y="108398"/>
                </a:cubicBezTo>
                <a:cubicBezTo>
                  <a:pt x="148499" y="102313"/>
                  <a:pt x="176016" y="92788"/>
                  <a:pt x="168873" y="94111"/>
                </a:cubicBezTo>
                <a:cubicBezTo>
                  <a:pt x="161730" y="95434"/>
                  <a:pt x="114898" y="110780"/>
                  <a:pt x="92673" y="116336"/>
                </a:cubicBezTo>
                <a:cubicBezTo>
                  <a:pt x="70448" y="121892"/>
                  <a:pt x="40815" y="136708"/>
                  <a:pt x="35523" y="127448"/>
                </a:cubicBezTo>
                <a:cubicBezTo>
                  <a:pt x="30231" y="118188"/>
                  <a:pt x="48223" y="77177"/>
                  <a:pt x="60923" y="60773"/>
                </a:cubicBezTo>
                <a:cubicBezTo>
                  <a:pt x="73623" y="44369"/>
                  <a:pt x="97436" y="34844"/>
                  <a:pt x="111723" y="29023"/>
                </a:cubicBezTo>
                <a:cubicBezTo>
                  <a:pt x="126010" y="23202"/>
                  <a:pt x="184748" y="-3785"/>
                  <a:pt x="181573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DAF99CF8-9EF2-418D-967A-855E034F4641}"/>
              </a:ext>
            </a:extLst>
          </p:cNvPr>
          <p:cNvSpPr/>
          <p:nvPr/>
        </p:nvSpPr>
        <p:spPr>
          <a:xfrm>
            <a:off x="2034824" y="8903931"/>
            <a:ext cx="301902" cy="80939"/>
          </a:xfrm>
          <a:custGeom>
            <a:avLst/>
            <a:gdLst>
              <a:gd name="connsiteX0" fmla="*/ 351 w 301902"/>
              <a:gd name="connsiteY0" fmla="*/ 74969 h 80939"/>
              <a:gd name="connsiteX1" fmla="*/ 124176 w 301902"/>
              <a:gd name="connsiteY1" fmla="*/ 17819 h 80939"/>
              <a:gd name="connsiteX2" fmla="*/ 297214 w 301902"/>
              <a:gd name="connsiteY2" fmla="*/ 14644 h 80939"/>
              <a:gd name="connsiteX3" fmla="*/ 248001 w 301902"/>
              <a:gd name="connsiteY3" fmla="*/ 30519 h 80939"/>
              <a:gd name="connsiteX4" fmla="*/ 197201 w 301902"/>
              <a:gd name="connsiteY4" fmla="*/ 74969 h 80939"/>
              <a:gd name="connsiteX5" fmla="*/ 152751 w 301902"/>
              <a:gd name="connsiteY5" fmla="*/ 76557 h 80939"/>
              <a:gd name="connsiteX6" fmla="*/ 230539 w 301902"/>
              <a:gd name="connsiteY6" fmla="*/ 38457 h 80939"/>
              <a:gd name="connsiteX7" fmla="*/ 241651 w 301902"/>
              <a:gd name="connsiteY7" fmla="*/ 20994 h 80939"/>
              <a:gd name="connsiteX8" fmla="*/ 195614 w 301902"/>
              <a:gd name="connsiteY8" fmla="*/ 20994 h 80939"/>
              <a:gd name="connsiteX9" fmla="*/ 187676 w 301902"/>
              <a:gd name="connsiteY9" fmla="*/ 1944 h 80939"/>
              <a:gd name="connsiteX10" fmla="*/ 113064 w 301902"/>
              <a:gd name="connsiteY10" fmla="*/ 5119 h 80939"/>
              <a:gd name="connsiteX11" fmla="*/ 87664 w 301902"/>
              <a:gd name="connsiteY11" fmla="*/ 41632 h 80939"/>
              <a:gd name="connsiteX12" fmla="*/ 351 w 301902"/>
              <a:gd name="connsiteY12" fmla="*/ 74969 h 8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902" h="80939">
                <a:moveTo>
                  <a:pt x="351" y="74969"/>
                </a:moveTo>
                <a:cubicBezTo>
                  <a:pt x="6436" y="71000"/>
                  <a:pt x="74699" y="27873"/>
                  <a:pt x="124176" y="17819"/>
                </a:cubicBezTo>
                <a:cubicBezTo>
                  <a:pt x="173653" y="7765"/>
                  <a:pt x="276577" y="12527"/>
                  <a:pt x="297214" y="14644"/>
                </a:cubicBezTo>
                <a:cubicBezTo>
                  <a:pt x="317851" y="16761"/>
                  <a:pt x="264670" y="20465"/>
                  <a:pt x="248001" y="30519"/>
                </a:cubicBezTo>
                <a:cubicBezTo>
                  <a:pt x="231332" y="40573"/>
                  <a:pt x="213076" y="67296"/>
                  <a:pt x="197201" y="74969"/>
                </a:cubicBezTo>
                <a:cubicBezTo>
                  <a:pt x="181326" y="82642"/>
                  <a:pt x="147195" y="82642"/>
                  <a:pt x="152751" y="76557"/>
                </a:cubicBezTo>
                <a:cubicBezTo>
                  <a:pt x="158307" y="70472"/>
                  <a:pt x="215722" y="47717"/>
                  <a:pt x="230539" y="38457"/>
                </a:cubicBezTo>
                <a:cubicBezTo>
                  <a:pt x="245356" y="29197"/>
                  <a:pt x="247472" y="23904"/>
                  <a:pt x="241651" y="20994"/>
                </a:cubicBezTo>
                <a:cubicBezTo>
                  <a:pt x="235830" y="18083"/>
                  <a:pt x="204610" y="24169"/>
                  <a:pt x="195614" y="20994"/>
                </a:cubicBezTo>
                <a:cubicBezTo>
                  <a:pt x="186618" y="17819"/>
                  <a:pt x="201434" y="4590"/>
                  <a:pt x="187676" y="1944"/>
                </a:cubicBezTo>
                <a:cubicBezTo>
                  <a:pt x="173918" y="-702"/>
                  <a:pt x="129733" y="-1496"/>
                  <a:pt x="113064" y="5119"/>
                </a:cubicBezTo>
                <a:cubicBezTo>
                  <a:pt x="96395" y="11734"/>
                  <a:pt x="106449" y="30784"/>
                  <a:pt x="87664" y="41632"/>
                </a:cubicBezTo>
                <a:cubicBezTo>
                  <a:pt x="68879" y="52480"/>
                  <a:pt x="-5734" y="78938"/>
                  <a:pt x="351" y="74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B1655682-92E9-4FEA-82B0-440FABD9923C}"/>
              </a:ext>
            </a:extLst>
          </p:cNvPr>
          <p:cNvSpPr/>
          <p:nvPr/>
        </p:nvSpPr>
        <p:spPr>
          <a:xfrm>
            <a:off x="2000843" y="9028678"/>
            <a:ext cx="123871" cy="111473"/>
          </a:xfrm>
          <a:custGeom>
            <a:avLst/>
            <a:gdLst>
              <a:gd name="connsiteX0" fmla="*/ 123232 w 123871"/>
              <a:gd name="connsiteY0" fmla="*/ 24835 h 111473"/>
              <a:gd name="connsiteX1" fmla="*/ 15282 w 123871"/>
              <a:gd name="connsiteY1" fmla="*/ 20072 h 111473"/>
              <a:gd name="connsiteX2" fmla="*/ 34332 w 123871"/>
              <a:gd name="connsiteY2" fmla="*/ 81985 h 111473"/>
              <a:gd name="connsiteX3" fmla="*/ 18457 w 123871"/>
              <a:gd name="connsiteY3" fmla="*/ 110560 h 111473"/>
              <a:gd name="connsiteX4" fmla="*/ 2582 w 123871"/>
              <a:gd name="connsiteY4" fmla="*/ 50235 h 111473"/>
              <a:gd name="connsiteX5" fmla="*/ 5757 w 123871"/>
              <a:gd name="connsiteY5" fmla="*/ 2610 h 111473"/>
              <a:gd name="connsiteX6" fmla="*/ 56557 w 123871"/>
              <a:gd name="connsiteY6" fmla="*/ 7372 h 111473"/>
              <a:gd name="connsiteX7" fmla="*/ 61320 w 123871"/>
              <a:gd name="connsiteY7" fmla="*/ 16897 h 111473"/>
              <a:gd name="connsiteX8" fmla="*/ 123232 w 123871"/>
              <a:gd name="connsiteY8" fmla="*/ 24835 h 11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71" h="111473">
                <a:moveTo>
                  <a:pt x="123232" y="24835"/>
                </a:moveTo>
                <a:cubicBezTo>
                  <a:pt x="115559" y="25364"/>
                  <a:pt x="30099" y="10547"/>
                  <a:pt x="15282" y="20072"/>
                </a:cubicBezTo>
                <a:cubicBezTo>
                  <a:pt x="465" y="29597"/>
                  <a:pt x="33803" y="66904"/>
                  <a:pt x="34332" y="81985"/>
                </a:cubicBezTo>
                <a:cubicBezTo>
                  <a:pt x="34861" y="97066"/>
                  <a:pt x="23749" y="115852"/>
                  <a:pt x="18457" y="110560"/>
                </a:cubicBezTo>
                <a:cubicBezTo>
                  <a:pt x="13165" y="105268"/>
                  <a:pt x="4699" y="68227"/>
                  <a:pt x="2582" y="50235"/>
                </a:cubicBezTo>
                <a:cubicBezTo>
                  <a:pt x="465" y="32243"/>
                  <a:pt x="-3239" y="9754"/>
                  <a:pt x="5757" y="2610"/>
                </a:cubicBezTo>
                <a:cubicBezTo>
                  <a:pt x="14753" y="-4534"/>
                  <a:pt x="47296" y="4991"/>
                  <a:pt x="56557" y="7372"/>
                </a:cubicBezTo>
                <a:cubicBezTo>
                  <a:pt x="65817" y="9753"/>
                  <a:pt x="55499" y="13193"/>
                  <a:pt x="61320" y="16897"/>
                </a:cubicBezTo>
                <a:cubicBezTo>
                  <a:pt x="67141" y="20601"/>
                  <a:pt x="130905" y="24306"/>
                  <a:pt x="123232" y="24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6B4DDD1A-6A64-486C-889B-4CDC4A509398}"/>
              </a:ext>
            </a:extLst>
          </p:cNvPr>
          <p:cNvSpPr/>
          <p:nvPr/>
        </p:nvSpPr>
        <p:spPr>
          <a:xfrm>
            <a:off x="2122024" y="8996229"/>
            <a:ext cx="152697" cy="130477"/>
          </a:xfrm>
          <a:custGeom>
            <a:avLst/>
            <a:gdLst>
              <a:gd name="connsiteX0" fmla="*/ 151276 w 152697"/>
              <a:gd name="connsiteY0" fmla="*/ 134 h 130477"/>
              <a:gd name="connsiteX1" fmla="*/ 97301 w 152697"/>
              <a:gd name="connsiteY1" fmla="*/ 76334 h 130477"/>
              <a:gd name="connsiteX2" fmla="*/ 44914 w 152697"/>
              <a:gd name="connsiteY2" fmla="*/ 116021 h 130477"/>
              <a:gd name="connsiteX3" fmla="*/ 464 w 152697"/>
              <a:gd name="connsiteY3" fmla="*/ 130309 h 130477"/>
              <a:gd name="connsiteX4" fmla="*/ 73489 w 152697"/>
              <a:gd name="connsiteY4" fmla="*/ 108084 h 130477"/>
              <a:gd name="connsiteX5" fmla="*/ 143339 w 152697"/>
              <a:gd name="connsiteY5" fmla="*/ 117609 h 130477"/>
              <a:gd name="connsiteX6" fmla="*/ 135401 w 152697"/>
              <a:gd name="connsiteY6" fmla="*/ 81096 h 130477"/>
              <a:gd name="connsiteX7" fmla="*/ 138576 w 152697"/>
              <a:gd name="connsiteY7" fmla="*/ 57284 h 130477"/>
              <a:gd name="connsiteX8" fmla="*/ 151276 w 152697"/>
              <a:gd name="connsiteY8" fmla="*/ 134 h 13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697" h="130477">
                <a:moveTo>
                  <a:pt x="151276" y="134"/>
                </a:moveTo>
                <a:cubicBezTo>
                  <a:pt x="144397" y="3309"/>
                  <a:pt x="115028" y="57020"/>
                  <a:pt x="97301" y="76334"/>
                </a:cubicBezTo>
                <a:cubicBezTo>
                  <a:pt x="79574" y="95648"/>
                  <a:pt x="61054" y="107025"/>
                  <a:pt x="44914" y="116021"/>
                </a:cubicBezTo>
                <a:cubicBezTo>
                  <a:pt x="28774" y="125017"/>
                  <a:pt x="-4298" y="131632"/>
                  <a:pt x="464" y="130309"/>
                </a:cubicBezTo>
                <a:cubicBezTo>
                  <a:pt x="5226" y="128986"/>
                  <a:pt x="49676" y="110201"/>
                  <a:pt x="73489" y="108084"/>
                </a:cubicBezTo>
                <a:cubicBezTo>
                  <a:pt x="97302" y="105967"/>
                  <a:pt x="133020" y="122107"/>
                  <a:pt x="143339" y="117609"/>
                </a:cubicBezTo>
                <a:cubicBezTo>
                  <a:pt x="153658" y="113111"/>
                  <a:pt x="136195" y="91150"/>
                  <a:pt x="135401" y="81096"/>
                </a:cubicBezTo>
                <a:cubicBezTo>
                  <a:pt x="134607" y="71042"/>
                  <a:pt x="139370" y="63634"/>
                  <a:pt x="138576" y="57284"/>
                </a:cubicBezTo>
                <a:cubicBezTo>
                  <a:pt x="137782" y="50934"/>
                  <a:pt x="158155" y="-3041"/>
                  <a:pt x="151276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CEB4177D-3FF9-4610-A45D-26A806730681}"/>
              </a:ext>
            </a:extLst>
          </p:cNvPr>
          <p:cNvSpPr/>
          <p:nvPr/>
        </p:nvSpPr>
        <p:spPr>
          <a:xfrm>
            <a:off x="2397125" y="8991429"/>
            <a:ext cx="107950" cy="71609"/>
          </a:xfrm>
          <a:custGeom>
            <a:avLst/>
            <a:gdLst>
              <a:gd name="connsiteX0" fmla="*/ 107950 w 107950"/>
              <a:gd name="connsiteY0" fmla="*/ 71609 h 71609"/>
              <a:gd name="connsiteX1" fmla="*/ 0 w 107950"/>
              <a:gd name="connsiteY1" fmla="*/ 171 h 71609"/>
              <a:gd name="connsiteX2" fmla="*/ 107950 w 107950"/>
              <a:gd name="connsiteY2" fmla="*/ 71609 h 7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950" h="71609">
                <a:moveTo>
                  <a:pt x="107950" y="71609"/>
                </a:moveTo>
                <a:cubicBezTo>
                  <a:pt x="107950" y="71609"/>
                  <a:pt x="0" y="4404"/>
                  <a:pt x="0" y="171"/>
                </a:cubicBezTo>
                <a:cubicBezTo>
                  <a:pt x="0" y="-4062"/>
                  <a:pt x="107950" y="71609"/>
                  <a:pt x="107950" y="71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D1B8F5CB-9BBE-4E9F-958C-6CD8C0F70EA8}"/>
              </a:ext>
            </a:extLst>
          </p:cNvPr>
          <p:cNvSpPr/>
          <p:nvPr/>
        </p:nvSpPr>
        <p:spPr>
          <a:xfrm>
            <a:off x="2343361" y="8945333"/>
            <a:ext cx="114542" cy="84456"/>
          </a:xfrm>
          <a:custGeom>
            <a:avLst/>
            <a:gdLst>
              <a:gd name="connsiteX0" fmla="*/ 4552 w 114542"/>
              <a:gd name="connsiteY0" fmla="*/ 230 h 84456"/>
              <a:gd name="connsiteX1" fmla="*/ 114089 w 114542"/>
              <a:gd name="connsiteY1" fmla="*/ 58967 h 84456"/>
              <a:gd name="connsiteX2" fmla="*/ 42652 w 114542"/>
              <a:gd name="connsiteY2" fmla="*/ 46267 h 84456"/>
              <a:gd name="connsiteX3" fmla="*/ 20427 w 114542"/>
              <a:gd name="connsiteY3" fmla="*/ 84367 h 84456"/>
              <a:gd name="connsiteX4" fmla="*/ 4552 w 114542"/>
              <a:gd name="connsiteY4" fmla="*/ 230 h 8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42" h="84456">
                <a:moveTo>
                  <a:pt x="4552" y="230"/>
                </a:moveTo>
                <a:cubicBezTo>
                  <a:pt x="20162" y="-4003"/>
                  <a:pt x="107739" y="51294"/>
                  <a:pt x="114089" y="58967"/>
                </a:cubicBezTo>
                <a:cubicBezTo>
                  <a:pt x="120439" y="66640"/>
                  <a:pt x="58262" y="42034"/>
                  <a:pt x="42652" y="46267"/>
                </a:cubicBezTo>
                <a:cubicBezTo>
                  <a:pt x="27042" y="50500"/>
                  <a:pt x="22544" y="86484"/>
                  <a:pt x="20427" y="84367"/>
                </a:cubicBezTo>
                <a:cubicBezTo>
                  <a:pt x="18310" y="82250"/>
                  <a:pt x="-11058" y="4463"/>
                  <a:pt x="4552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F6C66934-C661-4E5B-AE24-9035C8D384F0}"/>
              </a:ext>
            </a:extLst>
          </p:cNvPr>
          <p:cNvSpPr/>
          <p:nvPr/>
        </p:nvSpPr>
        <p:spPr>
          <a:xfrm>
            <a:off x="2333531" y="8883607"/>
            <a:ext cx="287780" cy="198942"/>
          </a:xfrm>
          <a:custGeom>
            <a:avLst/>
            <a:gdLst>
              <a:gd name="connsiteX0" fmla="*/ 94 w 287780"/>
              <a:gd name="connsiteY0" fmla="*/ 43 h 198942"/>
              <a:gd name="connsiteX1" fmla="*/ 130269 w 287780"/>
              <a:gd name="connsiteY1" fmla="*/ 82593 h 198942"/>
              <a:gd name="connsiteX2" fmla="*/ 74707 w 287780"/>
              <a:gd name="connsiteY2" fmla="*/ 55606 h 198942"/>
              <a:gd name="connsiteX3" fmla="*/ 182657 w 287780"/>
              <a:gd name="connsiteY3" fmla="*/ 134981 h 198942"/>
              <a:gd name="connsiteX4" fmla="*/ 146144 w 287780"/>
              <a:gd name="connsiteY4" fmla="*/ 96881 h 198942"/>
              <a:gd name="connsiteX5" fmla="*/ 217582 w 287780"/>
              <a:gd name="connsiteY5" fmla="*/ 152443 h 198942"/>
              <a:gd name="connsiteX6" fmla="*/ 119157 w 287780"/>
              <a:gd name="connsiteY6" fmla="*/ 76243 h 198942"/>
              <a:gd name="connsiteX7" fmla="*/ 257269 w 287780"/>
              <a:gd name="connsiteY7" fmla="*/ 196893 h 198942"/>
              <a:gd name="connsiteX8" fmla="*/ 225519 w 287780"/>
              <a:gd name="connsiteY8" fmla="*/ 154031 h 198942"/>
              <a:gd name="connsiteX9" fmla="*/ 266794 w 287780"/>
              <a:gd name="connsiteY9" fmla="*/ 177843 h 198942"/>
              <a:gd name="connsiteX10" fmla="*/ 287432 w 287780"/>
              <a:gd name="connsiteY10" fmla="*/ 166731 h 198942"/>
              <a:gd name="connsiteX11" fmla="*/ 250919 w 287780"/>
              <a:gd name="connsiteY11" fmla="*/ 182606 h 198942"/>
              <a:gd name="connsiteX12" fmla="*/ 174719 w 287780"/>
              <a:gd name="connsiteY12" fmla="*/ 114343 h 198942"/>
              <a:gd name="connsiteX13" fmla="*/ 131857 w 287780"/>
              <a:gd name="connsiteY13" fmla="*/ 85768 h 198942"/>
              <a:gd name="connsiteX14" fmla="*/ 154082 w 287780"/>
              <a:gd name="connsiteY14" fmla="*/ 95293 h 198942"/>
              <a:gd name="connsiteX15" fmla="*/ 94 w 287780"/>
              <a:gd name="connsiteY15" fmla="*/ 43 h 19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7780" h="198942">
                <a:moveTo>
                  <a:pt x="94" y="43"/>
                </a:moveTo>
                <a:cubicBezTo>
                  <a:pt x="-3875" y="-2074"/>
                  <a:pt x="117834" y="73333"/>
                  <a:pt x="130269" y="82593"/>
                </a:cubicBezTo>
                <a:cubicBezTo>
                  <a:pt x="142705" y="91854"/>
                  <a:pt x="65976" y="46875"/>
                  <a:pt x="74707" y="55606"/>
                </a:cubicBezTo>
                <a:cubicBezTo>
                  <a:pt x="83438" y="64337"/>
                  <a:pt x="170751" y="128102"/>
                  <a:pt x="182657" y="134981"/>
                </a:cubicBezTo>
                <a:cubicBezTo>
                  <a:pt x="194563" y="141860"/>
                  <a:pt x="140323" y="93971"/>
                  <a:pt x="146144" y="96881"/>
                </a:cubicBezTo>
                <a:cubicBezTo>
                  <a:pt x="151965" y="99791"/>
                  <a:pt x="222080" y="155883"/>
                  <a:pt x="217582" y="152443"/>
                </a:cubicBezTo>
                <a:cubicBezTo>
                  <a:pt x="213084" y="149003"/>
                  <a:pt x="112543" y="68835"/>
                  <a:pt x="119157" y="76243"/>
                </a:cubicBezTo>
                <a:cubicBezTo>
                  <a:pt x="125771" y="83651"/>
                  <a:pt x="239542" y="183928"/>
                  <a:pt x="257269" y="196893"/>
                </a:cubicBezTo>
                <a:cubicBezTo>
                  <a:pt x="274996" y="209858"/>
                  <a:pt x="223932" y="157206"/>
                  <a:pt x="225519" y="154031"/>
                </a:cubicBezTo>
                <a:cubicBezTo>
                  <a:pt x="227106" y="150856"/>
                  <a:pt x="256475" y="175726"/>
                  <a:pt x="266794" y="177843"/>
                </a:cubicBezTo>
                <a:cubicBezTo>
                  <a:pt x="277113" y="179960"/>
                  <a:pt x="290078" y="165937"/>
                  <a:pt x="287432" y="166731"/>
                </a:cubicBezTo>
                <a:cubicBezTo>
                  <a:pt x="284786" y="167525"/>
                  <a:pt x="269705" y="191337"/>
                  <a:pt x="250919" y="182606"/>
                </a:cubicBezTo>
                <a:cubicBezTo>
                  <a:pt x="232134" y="173875"/>
                  <a:pt x="194563" y="130483"/>
                  <a:pt x="174719" y="114343"/>
                </a:cubicBezTo>
                <a:cubicBezTo>
                  <a:pt x="154875" y="98203"/>
                  <a:pt x="135297" y="88943"/>
                  <a:pt x="131857" y="85768"/>
                </a:cubicBezTo>
                <a:cubicBezTo>
                  <a:pt x="128417" y="82593"/>
                  <a:pt x="173661" y="108787"/>
                  <a:pt x="154082" y="95293"/>
                </a:cubicBezTo>
                <a:cubicBezTo>
                  <a:pt x="134503" y="81799"/>
                  <a:pt x="4063" y="2160"/>
                  <a:pt x="94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D444797D-B45A-42C8-BE19-43244DE843FE}"/>
              </a:ext>
            </a:extLst>
          </p:cNvPr>
          <p:cNvSpPr/>
          <p:nvPr/>
        </p:nvSpPr>
        <p:spPr>
          <a:xfrm>
            <a:off x="2180321" y="8794330"/>
            <a:ext cx="425747" cy="313868"/>
          </a:xfrm>
          <a:custGeom>
            <a:avLst/>
            <a:gdLst>
              <a:gd name="connsiteX0" fmla="*/ 424767 w 425747"/>
              <a:gd name="connsiteY0" fmla="*/ 313158 h 313868"/>
              <a:gd name="connsiteX1" fmla="*/ 343804 w 425747"/>
              <a:gd name="connsiteY1" fmla="*/ 263945 h 313868"/>
              <a:gd name="connsiteX2" fmla="*/ 369204 w 425747"/>
              <a:gd name="connsiteY2" fmla="*/ 290933 h 313868"/>
              <a:gd name="connsiteX3" fmla="*/ 353329 w 425747"/>
              <a:gd name="connsiteY3" fmla="*/ 254420 h 313868"/>
              <a:gd name="connsiteX4" fmla="*/ 329517 w 425747"/>
              <a:gd name="connsiteY4" fmla="*/ 251245 h 313868"/>
              <a:gd name="connsiteX5" fmla="*/ 315229 w 425747"/>
              <a:gd name="connsiteY5" fmla="*/ 229020 h 313868"/>
              <a:gd name="connsiteX6" fmla="*/ 294592 w 425747"/>
              <a:gd name="connsiteY6" fmla="*/ 225845 h 313868"/>
              <a:gd name="connsiteX7" fmla="*/ 277129 w 425747"/>
              <a:gd name="connsiteY7" fmla="*/ 208383 h 313868"/>
              <a:gd name="connsiteX8" fmla="*/ 259667 w 425747"/>
              <a:gd name="connsiteY8" fmla="*/ 202033 h 313868"/>
              <a:gd name="connsiteX9" fmla="*/ 245379 w 425747"/>
              <a:gd name="connsiteY9" fmla="*/ 181395 h 313868"/>
              <a:gd name="connsiteX10" fmla="*/ 223154 w 425747"/>
              <a:gd name="connsiteY10" fmla="*/ 176633 h 313868"/>
              <a:gd name="connsiteX11" fmla="*/ 202517 w 425747"/>
              <a:gd name="connsiteY11" fmla="*/ 146470 h 313868"/>
              <a:gd name="connsiteX12" fmla="*/ 167592 w 425747"/>
              <a:gd name="connsiteY12" fmla="*/ 140120 h 313868"/>
              <a:gd name="connsiteX13" fmla="*/ 164417 w 425747"/>
              <a:gd name="connsiteY13" fmla="*/ 119483 h 313868"/>
              <a:gd name="connsiteX14" fmla="*/ 129492 w 425747"/>
              <a:gd name="connsiteY14" fmla="*/ 121070 h 313868"/>
              <a:gd name="connsiteX15" fmla="*/ 137429 w 425747"/>
              <a:gd name="connsiteY15" fmla="*/ 100433 h 313868"/>
              <a:gd name="connsiteX16" fmla="*/ 102504 w 425747"/>
              <a:gd name="connsiteY16" fmla="*/ 103608 h 313868"/>
              <a:gd name="connsiteX17" fmla="*/ 110442 w 425747"/>
              <a:gd name="connsiteY17" fmla="*/ 79795 h 313868"/>
              <a:gd name="connsiteX18" fmla="*/ 88217 w 425747"/>
              <a:gd name="connsiteY18" fmla="*/ 68683 h 313868"/>
              <a:gd name="connsiteX19" fmla="*/ 73929 w 425747"/>
              <a:gd name="connsiteY19" fmla="*/ 27408 h 313868"/>
              <a:gd name="connsiteX20" fmla="*/ 56467 w 425747"/>
              <a:gd name="connsiteY20" fmla="*/ 65508 h 313868"/>
              <a:gd name="connsiteX21" fmla="*/ 48529 w 425747"/>
              <a:gd name="connsiteY21" fmla="*/ 21058 h 313868"/>
              <a:gd name="connsiteX22" fmla="*/ 27892 w 425747"/>
              <a:gd name="connsiteY22" fmla="*/ 41695 h 313868"/>
              <a:gd name="connsiteX23" fmla="*/ 26304 w 425747"/>
              <a:gd name="connsiteY23" fmla="*/ 420 h 313868"/>
              <a:gd name="connsiteX24" fmla="*/ 904 w 425747"/>
              <a:gd name="connsiteY24" fmla="*/ 19470 h 313868"/>
              <a:gd name="connsiteX25" fmla="*/ 8842 w 425747"/>
              <a:gd name="connsiteY25" fmla="*/ 5183 h 313868"/>
              <a:gd name="connsiteX26" fmla="*/ 39004 w 425747"/>
              <a:gd name="connsiteY26" fmla="*/ 51220 h 313868"/>
              <a:gd name="connsiteX27" fmla="*/ 48529 w 425747"/>
              <a:gd name="connsiteY27" fmla="*/ 59158 h 313868"/>
              <a:gd name="connsiteX28" fmla="*/ 67579 w 425747"/>
              <a:gd name="connsiteY28" fmla="*/ 68683 h 313868"/>
              <a:gd name="connsiteX29" fmla="*/ 151717 w 425747"/>
              <a:gd name="connsiteY29" fmla="*/ 117895 h 313868"/>
              <a:gd name="connsiteX30" fmla="*/ 194579 w 425747"/>
              <a:gd name="connsiteY30" fmla="*/ 138533 h 313868"/>
              <a:gd name="connsiteX31" fmla="*/ 280304 w 425747"/>
              <a:gd name="connsiteY31" fmla="*/ 205208 h 313868"/>
              <a:gd name="connsiteX32" fmla="*/ 278717 w 425747"/>
              <a:gd name="connsiteY32" fmla="*/ 219495 h 313868"/>
              <a:gd name="connsiteX33" fmla="*/ 424767 w 425747"/>
              <a:gd name="connsiteY33" fmla="*/ 313158 h 31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25747" h="313868">
                <a:moveTo>
                  <a:pt x="424767" y="313158"/>
                </a:moveTo>
                <a:cubicBezTo>
                  <a:pt x="435615" y="320566"/>
                  <a:pt x="353064" y="267649"/>
                  <a:pt x="343804" y="263945"/>
                </a:cubicBezTo>
                <a:cubicBezTo>
                  <a:pt x="334543" y="260241"/>
                  <a:pt x="367617" y="292520"/>
                  <a:pt x="369204" y="290933"/>
                </a:cubicBezTo>
                <a:cubicBezTo>
                  <a:pt x="370791" y="289346"/>
                  <a:pt x="359943" y="261035"/>
                  <a:pt x="353329" y="254420"/>
                </a:cubicBezTo>
                <a:cubicBezTo>
                  <a:pt x="346715" y="247805"/>
                  <a:pt x="335867" y="255478"/>
                  <a:pt x="329517" y="251245"/>
                </a:cubicBezTo>
                <a:cubicBezTo>
                  <a:pt x="323167" y="247012"/>
                  <a:pt x="321050" y="233253"/>
                  <a:pt x="315229" y="229020"/>
                </a:cubicBezTo>
                <a:cubicBezTo>
                  <a:pt x="309408" y="224787"/>
                  <a:pt x="300942" y="229284"/>
                  <a:pt x="294592" y="225845"/>
                </a:cubicBezTo>
                <a:cubicBezTo>
                  <a:pt x="288242" y="222406"/>
                  <a:pt x="282950" y="212352"/>
                  <a:pt x="277129" y="208383"/>
                </a:cubicBezTo>
                <a:cubicBezTo>
                  <a:pt x="271308" y="204414"/>
                  <a:pt x="264959" y="206531"/>
                  <a:pt x="259667" y="202033"/>
                </a:cubicBezTo>
                <a:cubicBezTo>
                  <a:pt x="254375" y="197535"/>
                  <a:pt x="251464" y="185628"/>
                  <a:pt x="245379" y="181395"/>
                </a:cubicBezTo>
                <a:cubicBezTo>
                  <a:pt x="239294" y="177162"/>
                  <a:pt x="230298" y="182454"/>
                  <a:pt x="223154" y="176633"/>
                </a:cubicBezTo>
                <a:cubicBezTo>
                  <a:pt x="216010" y="170812"/>
                  <a:pt x="211777" y="152555"/>
                  <a:pt x="202517" y="146470"/>
                </a:cubicBezTo>
                <a:cubicBezTo>
                  <a:pt x="193257" y="140385"/>
                  <a:pt x="173942" y="144618"/>
                  <a:pt x="167592" y="140120"/>
                </a:cubicBezTo>
                <a:cubicBezTo>
                  <a:pt x="161242" y="135622"/>
                  <a:pt x="170767" y="122658"/>
                  <a:pt x="164417" y="119483"/>
                </a:cubicBezTo>
                <a:cubicBezTo>
                  <a:pt x="158067" y="116308"/>
                  <a:pt x="133990" y="124245"/>
                  <a:pt x="129492" y="121070"/>
                </a:cubicBezTo>
                <a:cubicBezTo>
                  <a:pt x="124994" y="117895"/>
                  <a:pt x="141927" y="103343"/>
                  <a:pt x="137429" y="100433"/>
                </a:cubicBezTo>
                <a:cubicBezTo>
                  <a:pt x="132931" y="97523"/>
                  <a:pt x="107002" y="107048"/>
                  <a:pt x="102504" y="103608"/>
                </a:cubicBezTo>
                <a:cubicBezTo>
                  <a:pt x="98006" y="100168"/>
                  <a:pt x="112823" y="85616"/>
                  <a:pt x="110442" y="79795"/>
                </a:cubicBezTo>
                <a:cubicBezTo>
                  <a:pt x="108061" y="73974"/>
                  <a:pt x="94303" y="77414"/>
                  <a:pt x="88217" y="68683"/>
                </a:cubicBezTo>
                <a:cubicBezTo>
                  <a:pt x="82131" y="59952"/>
                  <a:pt x="79221" y="27937"/>
                  <a:pt x="73929" y="27408"/>
                </a:cubicBezTo>
                <a:cubicBezTo>
                  <a:pt x="68637" y="26879"/>
                  <a:pt x="60700" y="66566"/>
                  <a:pt x="56467" y="65508"/>
                </a:cubicBezTo>
                <a:cubicBezTo>
                  <a:pt x="52234" y="64450"/>
                  <a:pt x="53291" y="25027"/>
                  <a:pt x="48529" y="21058"/>
                </a:cubicBezTo>
                <a:cubicBezTo>
                  <a:pt x="43767" y="17089"/>
                  <a:pt x="31596" y="45135"/>
                  <a:pt x="27892" y="41695"/>
                </a:cubicBezTo>
                <a:cubicBezTo>
                  <a:pt x="24188" y="38255"/>
                  <a:pt x="30802" y="4124"/>
                  <a:pt x="26304" y="420"/>
                </a:cubicBezTo>
                <a:cubicBezTo>
                  <a:pt x="21806" y="-3284"/>
                  <a:pt x="3814" y="18676"/>
                  <a:pt x="904" y="19470"/>
                </a:cubicBezTo>
                <a:cubicBezTo>
                  <a:pt x="-2006" y="20264"/>
                  <a:pt x="2492" y="-109"/>
                  <a:pt x="8842" y="5183"/>
                </a:cubicBezTo>
                <a:cubicBezTo>
                  <a:pt x="15192" y="10475"/>
                  <a:pt x="32389" y="42224"/>
                  <a:pt x="39004" y="51220"/>
                </a:cubicBezTo>
                <a:cubicBezTo>
                  <a:pt x="45619" y="60216"/>
                  <a:pt x="43767" y="56248"/>
                  <a:pt x="48529" y="59158"/>
                </a:cubicBezTo>
                <a:cubicBezTo>
                  <a:pt x="53291" y="62068"/>
                  <a:pt x="67579" y="68683"/>
                  <a:pt x="67579" y="68683"/>
                </a:cubicBezTo>
                <a:cubicBezTo>
                  <a:pt x="84777" y="78472"/>
                  <a:pt x="130550" y="106253"/>
                  <a:pt x="151717" y="117895"/>
                </a:cubicBezTo>
                <a:cubicBezTo>
                  <a:pt x="172884" y="129537"/>
                  <a:pt x="173148" y="123981"/>
                  <a:pt x="194579" y="138533"/>
                </a:cubicBezTo>
                <a:cubicBezTo>
                  <a:pt x="216010" y="153085"/>
                  <a:pt x="266281" y="191714"/>
                  <a:pt x="280304" y="205208"/>
                </a:cubicBezTo>
                <a:cubicBezTo>
                  <a:pt x="294327" y="218702"/>
                  <a:pt x="258873" y="203091"/>
                  <a:pt x="278717" y="219495"/>
                </a:cubicBezTo>
                <a:cubicBezTo>
                  <a:pt x="298561" y="235899"/>
                  <a:pt x="413919" y="305750"/>
                  <a:pt x="424767" y="313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B1D89B76-E184-4CE1-A0BB-3A92C7EC6A9A}"/>
              </a:ext>
            </a:extLst>
          </p:cNvPr>
          <p:cNvSpPr/>
          <p:nvPr/>
        </p:nvSpPr>
        <p:spPr>
          <a:xfrm>
            <a:off x="2149475" y="8748708"/>
            <a:ext cx="240953" cy="183706"/>
          </a:xfrm>
          <a:custGeom>
            <a:avLst/>
            <a:gdLst>
              <a:gd name="connsiteX0" fmla="*/ 0 w 240953"/>
              <a:gd name="connsiteY0" fmla="*/ 5 h 183706"/>
              <a:gd name="connsiteX1" fmla="*/ 77788 w 240953"/>
              <a:gd name="connsiteY1" fmla="*/ 49217 h 183706"/>
              <a:gd name="connsiteX2" fmla="*/ 68263 w 240953"/>
              <a:gd name="connsiteY2" fmla="*/ 49217 h 183706"/>
              <a:gd name="connsiteX3" fmla="*/ 90488 w 240953"/>
              <a:gd name="connsiteY3" fmla="*/ 79380 h 183706"/>
              <a:gd name="connsiteX4" fmla="*/ 77788 w 240953"/>
              <a:gd name="connsiteY4" fmla="*/ 63505 h 183706"/>
              <a:gd name="connsiteX5" fmla="*/ 107950 w 240953"/>
              <a:gd name="connsiteY5" fmla="*/ 103192 h 183706"/>
              <a:gd name="connsiteX6" fmla="*/ 122238 w 240953"/>
              <a:gd name="connsiteY6" fmla="*/ 104780 h 183706"/>
              <a:gd name="connsiteX7" fmla="*/ 123825 w 240953"/>
              <a:gd name="connsiteY7" fmla="*/ 111130 h 183706"/>
              <a:gd name="connsiteX8" fmla="*/ 144463 w 240953"/>
              <a:gd name="connsiteY8" fmla="*/ 120655 h 183706"/>
              <a:gd name="connsiteX9" fmla="*/ 231775 w 240953"/>
              <a:gd name="connsiteY9" fmla="*/ 182567 h 183706"/>
              <a:gd name="connsiteX10" fmla="*/ 236538 w 240953"/>
              <a:gd name="connsiteY10" fmla="*/ 161930 h 183706"/>
              <a:gd name="connsiteX11" fmla="*/ 215900 w 240953"/>
              <a:gd name="connsiteY11" fmla="*/ 176217 h 183706"/>
              <a:gd name="connsiteX12" fmla="*/ 184150 w 240953"/>
              <a:gd name="connsiteY12" fmla="*/ 142880 h 183706"/>
              <a:gd name="connsiteX13" fmla="*/ 150813 w 240953"/>
              <a:gd name="connsiteY13" fmla="*/ 120655 h 183706"/>
              <a:gd name="connsiteX14" fmla="*/ 125413 w 240953"/>
              <a:gd name="connsiteY14" fmla="*/ 84142 h 183706"/>
              <a:gd name="connsiteX15" fmla="*/ 84138 w 240953"/>
              <a:gd name="connsiteY15" fmla="*/ 84142 h 183706"/>
              <a:gd name="connsiteX16" fmla="*/ 77788 w 240953"/>
              <a:gd name="connsiteY16" fmla="*/ 52392 h 183706"/>
              <a:gd name="connsiteX17" fmla="*/ 0 w 240953"/>
              <a:gd name="connsiteY17" fmla="*/ 5 h 18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0953" h="183706">
                <a:moveTo>
                  <a:pt x="0" y="5"/>
                </a:moveTo>
                <a:cubicBezTo>
                  <a:pt x="0" y="-524"/>
                  <a:pt x="66411" y="41015"/>
                  <a:pt x="77788" y="49217"/>
                </a:cubicBezTo>
                <a:cubicBezTo>
                  <a:pt x="89165" y="57419"/>
                  <a:pt x="66146" y="44190"/>
                  <a:pt x="68263" y="49217"/>
                </a:cubicBezTo>
                <a:cubicBezTo>
                  <a:pt x="70380" y="54244"/>
                  <a:pt x="88901" y="76999"/>
                  <a:pt x="90488" y="79380"/>
                </a:cubicBezTo>
                <a:cubicBezTo>
                  <a:pt x="92075" y="81761"/>
                  <a:pt x="77788" y="63505"/>
                  <a:pt x="77788" y="63505"/>
                </a:cubicBezTo>
                <a:cubicBezTo>
                  <a:pt x="80698" y="67474"/>
                  <a:pt x="100542" y="96313"/>
                  <a:pt x="107950" y="103192"/>
                </a:cubicBezTo>
                <a:cubicBezTo>
                  <a:pt x="115358" y="110071"/>
                  <a:pt x="119592" y="103457"/>
                  <a:pt x="122238" y="104780"/>
                </a:cubicBezTo>
                <a:cubicBezTo>
                  <a:pt x="124884" y="106103"/>
                  <a:pt x="120121" y="108484"/>
                  <a:pt x="123825" y="111130"/>
                </a:cubicBezTo>
                <a:cubicBezTo>
                  <a:pt x="127529" y="113776"/>
                  <a:pt x="126471" y="108749"/>
                  <a:pt x="144463" y="120655"/>
                </a:cubicBezTo>
                <a:cubicBezTo>
                  <a:pt x="162455" y="132561"/>
                  <a:pt x="216429" y="175688"/>
                  <a:pt x="231775" y="182567"/>
                </a:cubicBezTo>
                <a:cubicBezTo>
                  <a:pt x="247121" y="189446"/>
                  <a:pt x="239184" y="162988"/>
                  <a:pt x="236538" y="161930"/>
                </a:cubicBezTo>
                <a:cubicBezTo>
                  <a:pt x="233892" y="160872"/>
                  <a:pt x="224631" y="179392"/>
                  <a:pt x="215900" y="176217"/>
                </a:cubicBezTo>
                <a:cubicBezTo>
                  <a:pt x="207169" y="173042"/>
                  <a:pt x="194998" y="152140"/>
                  <a:pt x="184150" y="142880"/>
                </a:cubicBezTo>
                <a:cubicBezTo>
                  <a:pt x="173302" y="133620"/>
                  <a:pt x="160602" y="130445"/>
                  <a:pt x="150813" y="120655"/>
                </a:cubicBezTo>
                <a:cubicBezTo>
                  <a:pt x="141024" y="110865"/>
                  <a:pt x="136525" y="90227"/>
                  <a:pt x="125413" y="84142"/>
                </a:cubicBezTo>
                <a:cubicBezTo>
                  <a:pt x="114301" y="78057"/>
                  <a:pt x="92075" y="89434"/>
                  <a:pt x="84138" y="84142"/>
                </a:cubicBezTo>
                <a:cubicBezTo>
                  <a:pt x="76201" y="78850"/>
                  <a:pt x="88371" y="66415"/>
                  <a:pt x="77788" y="52392"/>
                </a:cubicBezTo>
                <a:cubicBezTo>
                  <a:pt x="67205" y="38369"/>
                  <a:pt x="0" y="534"/>
                  <a:pt x="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A1618EFF-53DA-499A-923D-015B2CD440AF}"/>
              </a:ext>
            </a:extLst>
          </p:cNvPr>
          <p:cNvSpPr/>
          <p:nvPr/>
        </p:nvSpPr>
        <p:spPr>
          <a:xfrm>
            <a:off x="1916852" y="8568029"/>
            <a:ext cx="306031" cy="220401"/>
          </a:xfrm>
          <a:custGeom>
            <a:avLst/>
            <a:gdLst>
              <a:gd name="connsiteX0" fmla="*/ 848 w 306031"/>
              <a:gd name="connsiteY0" fmla="*/ 4471 h 220401"/>
              <a:gd name="connsiteX1" fmla="*/ 148486 w 306031"/>
              <a:gd name="connsiteY1" fmla="*/ 114009 h 220401"/>
              <a:gd name="connsiteX2" fmla="*/ 104036 w 306031"/>
              <a:gd name="connsiteY2" fmla="*/ 18759 h 220401"/>
              <a:gd name="connsiteX3" fmla="*/ 104036 w 306031"/>
              <a:gd name="connsiteY3" fmla="*/ 4471 h 220401"/>
              <a:gd name="connsiteX4" fmla="*/ 124673 w 306031"/>
              <a:gd name="connsiteY4" fmla="*/ 74321 h 220401"/>
              <a:gd name="connsiteX5" fmla="*/ 153248 w 306031"/>
              <a:gd name="connsiteY5" fmla="*/ 82259 h 220401"/>
              <a:gd name="connsiteX6" fmla="*/ 180236 w 306031"/>
              <a:gd name="connsiteY6" fmla="*/ 106071 h 220401"/>
              <a:gd name="connsiteX7" fmla="*/ 227861 w 306031"/>
              <a:gd name="connsiteY7" fmla="*/ 156871 h 220401"/>
              <a:gd name="connsiteX8" fmla="*/ 275486 w 306031"/>
              <a:gd name="connsiteY8" fmla="*/ 196559 h 220401"/>
              <a:gd name="connsiteX9" fmla="*/ 264373 w 306031"/>
              <a:gd name="connsiteY9" fmla="*/ 175921 h 220401"/>
              <a:gd name="connsiteX10" fmla="*/ 305648 w 306031"/>
              <a:gd name="connsiteY10" fmla="*/ 220371 h 220401"/>
              <a:gd name="connsiteX11" fmla="*/ 235798 w 306031"/>
              <a:gd name="connsiteY11" fmla="*/ 167984 h 220401"/>
              <a:gd name="connsiteX12" fmla="*/ 158011 w 306031"/>
              <a:gd name="connsiteY12" fmla="*/ 110834 h 220401"/>
              <a:gd name="connsiteX13" fmla="*/ 116736 w 306031"/>
              <a:gd name="connsiteY13" fmla="*/ 71146 h 220401"/>
              <a:gd name="connsiteX14" fmla="*/ 88161 w 306031"/>
              <a:gd name="connsiteY14" fmla="*/ 58446 h 220401"/>
              <a:gd name="connsiteX15" fmla="*/ 848 w 306031"/>
              <a:gd name="connsiteY15" fmla="*/ 4471 h 22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6031" h="220401">
                <a:moveTo>
                  <a:pt x="848" y="4471"/>
                </a:moveTo>
                <a:cubicBezTo>
                  <a:pt x="10902" y="13731"/>
                  <a:pt x="131288" y="111628"/>
                  <a:pt x="148486" y="114009"/>
                </a:cubicBezTo>
                <a:cubicBezTo>
                  <a:pt x="165684" y="116390"/>
                  <a:pt x="111444" y="37015"/>
                  <a:pt x="104036" y="18759"/>
                </a:cubicBezTo>
                <a:cubicBezTo>
                  <a:pt x="96628" y="503"/>
                  <a:pt x="100597" y="-4789"/>
                  <a:pt x="104036" y="4471"/>
                </a:cubicBezTo>
                <a:cubicBezTo>
                  <a:pt x="107475" y="13731"/>
                  <a:pt x="116471" y="61356"/>
                  <a:pt x="124673" y="74321"/>
                </a:cubicBezTo>
                <a:cubicBezTo>
                  <a:pt x="132875" y="87286"/>
                  <a:pt x="143988" y="76967"/>
                  <a:pt x="153248" y="82259"/>
                </a:cubicBezTo>
                <a:cubicBezTo>
                  <a:pt x="162508" y="87551"/>
                  <a:pt x="167801" y="93636"/>
                  <a:pt x="180236" y="106071"/>
                </a:cubicBezTo>
                <a:cubicBezTo>
                  <a:pt x="192671" y="118506"/>
                  <a:pt x="211986" y="141790"/>
                  <a:pt x="227861" y="156871"/>
                </a:cubicBezTo>
                <a:cubicBezTo>
                  <a:pt x="243736" y="171952"/>
                  <a:pt x="269401" y="193384"/>
                  <a:pt x="275486" y="196559"/>
                </a:cubicBezTo>
                <a:cubicBezTo>
                  <a:pt x="281571" y="199734"/>
                  <a:pt x="259346" y="171952"/>
                  <a:pt x="264373" y="175921"/>
                </a:cubicBezTo>
                <a:cubicBezTo>
                  <a:pt x="269400" y="179890"/>
                  <a:pt x="310410" y="221694"/>
                  <a:pt x="305648" y="220371"/>
                </a:cubicBezTo>
                <a:cubicBezTo>
                  <a:pt x="300886" y="219048"/>
                  <a:pt x="235798" y="167984"/>
                  <a:pt x="235798" y="167984"/>
                </a:cubicBezTo>
                <a:cubicBezTo>
                  <a:pt x="211192" y="149728"/>
                  <a:pt x="177855" y="126974"/>
                  <a:pt x="158011" y="110834"/>
                </a:cubicBezTo>
                <a:cubicBezTo>
                  <a:pt x="138167" y="94694"/>
                  <a:pt x="128378" y="79877"/>
                  <a:pt x="116736" y="71146"/>
                </a:cubicBezTo>
                <a:cubicBezTo>
                  <a:pt x="105094" y="62415"/>
                  <a:pt x="103242" y="68235"/>
                  <a:pt x="88161" y="58446"/>
                </a:cubicBezTo>
                <a:cubicBezTo>
                  <a:pt x="73080" y="48657"/>
                  <a:pt x="-9206" y="-4789"/>
                  <a:pt x="848" y="4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30688DAE-CEE0-4A1F-B1AA-1C13BF7E0C02}"/>
              </a:ext>
            </a:extLst>
          </p:cNvPr>
          <p:cNvSpPr/>
          <p:nvPr/>
        </p:nvSpPr>
        <p:spPr>
          <a:xfrm>
            <a:off x="1857202" y="8565864"/>
            <a:ext cx="322988" cy="237483"/>
          </a:xfrm>
          <a:custGeom>
            <a:avLst/>
            <a:gdLst>
              <a:gd name="connsiteX0" fmla="*/ 173 w 322988"/>
              <a:gd name="connsiteY0" fmla="*/ 286 h 237483"/>
              <a:gd name="connsiteX1" fmla="*/ 90661 w 322988"/>
              <a:gd name="connsiteY1" fmla="*/ 49499 h 237483"/>
              <a:gd name="connsiteX2" fmla="*/ 100186 w 322988"/>
              <a:gd name="connsiteY2" fmla="*/ 43149 h 237483"/>
              <a:gd name="connsiteX3" fmla="*/ 108123 w 322988"/>
              <a:gd name="connsiteY3" fmla="*/ 73311 h 237483"/>
              <a:gd name="connsiteX4" fmla="*/ 135111 w 322988"/>
              <a:gd name="connsiteY4" fmla="*/ 65374 h 237483"/>
              <a:gd name="connsiteX5" fmla="*/ 127173 w 322988"/>
              <a:gd name="connsiteY5" fmla="*/ 97124 h 237483"/>
              <a:gd name="connsiteX6" fmla="*/ 184323 w 322988"/>
              <a:gd name="connsiteY6" fmla="*/ 95536 h 237483"/>
              <a:gd name="connsiteX7" fmla="*/ 176386 w 322988"/>
              <a:gd name="connsiteY7" fmla="*/ 125699 h 237483"/>
              <a:gd name="connsiteX8" fmla="*/ 217661 w 322988"/>
              <a:gd name="connsiteY8" fmla="*/ 135224 h 237483"/>
              <a:gd name="connsiteX9" fmla="*/ 243061 w 322988"/>
              <a:gd name="connsiteY9" fmla="*/ 157449 h 237483"/>
              <a:gd name="connsiteX10" fmla="*/ 293861 w 322988"/>
              <a:gd name="connsiteY10" fmla="*/ 155861 h 237483"/>
              <a:gd name="connsiteX11" fmla="*/ 265286 w 322988"/>
              <a:gd name="connsiteY11" fmla="*/ 193961 h 237483"/>
              <a:gd name="connsiteX12" fmla="*/ 273223 w 322988"/>
              <a:gd name="connsiteY12" fmla="*/ 233649 h 237483"/>
              <a:gd name="connsiteX13" fmla="*/ 274811 w 322988"/>
              <a:gd name="connsiteY13" fmla="*/ 216186 h 237483"/>
              <a:gd name="connsiteX14" fmla="*/ 314498 w 322988"/>
              <a:gd name="connsiteY14" fmla="*/ 236824 h 237483"/>
              <a:gd name="connsiteX15" fmla="*/ 322436 w 322988"/>
              <a:gd name="connsiteY15" fmla="*/ 232061 h 237483"/>
              <a:gd name="connsiteX16" fmla="*/ 304973 w 322988"/>
              <a:gd name="connsiteY16" fmla="*/ 228886 h 237483"/>
              <a:gd name="connsiteX17" fmla="*/ 236711 w 322988"/>
              <a:gd name="connsiteY17" fmla="*/ 166974 h 237483"/>
              <a:gd name="connsiteX18" fmla="*/ 195436 w 322988"/>
              <a:gd name="connsiteY18" fmla="*/ 146336 h 237483"/>
              <a:gd name="connsiteX19" fmla="*/ 224011 w 322988"/>
              <a:gd name="connsiteY19" fmla="*/ 160624 h 237483"/>
              <a:gd name="connsiteX20" fmla="*/ 195436 w 322988"/>
              <a:gd name="connsiteY20" fmla="*/ 139986 h 237483"/>
              <a:gd name="connsiteX21" fmla="*/ 182736 w 322988"/>
              <a:gd name="connsiteY21" fmla="*/ 128874 h 237483"/>
              <a:gd name="connsiteX22" fmla="*/ 125586 w 322988"/>
              <a:gd name="connsiteY22" fmla="*/ 84424 h 237483"/>
              <a:gd name="connsiteX23" fmla="*/ 79548 w 322988"/>
              <a:gd name="connsiteY23" fmla="*/ 41561 h 237483"/>
              <a:gd name="connsiteX24" fmla="*/ 92248 w 322988"/>
              <a:gd name="connsiteY24" fmla="*/ 63786 h 237483"/>
              <a:gd name="connsiteX25" fmla="*/ 68436 w 322988"/>
              <a:gd name="connsiteY25" fmla="*/ 30449 h 237483"/>
              <a:gd name="connsiteX26" fmla="*/ 173 w 322988"/>
              <a:gd name="connsiteY26" fmla="*/ 286 h 23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2988" h="237483">
                <a:moveTo>
                  <a:pt x="173" y="286"/>
                </a:moveTo>
                <a:cubicBezTo>
                  <a:pt x="3877" y="3461"/>
                  <a:pt x="73992" y="42355"/>
                  <a:pt x="90661" y="49499"/>
                </a:cubicBezTo>
                <a:cubicBezTo>
                  <a:pt x="107330" y="56643"/>
                  <a:pt x="97276" y="39180"/>
                  <a:pt x="100186" y="43149"/>
                </a:cubicBezTo>
                <a:cubicBezTo>
                  <a:pt x="103096" y="47118"/>
                  <a:pt x="102302" y="69607"/>
                  <a:pt x="108123" y="73311"/>
                </a:cubicBezTo>
                <a:cubicBezTo>
                  <a:pt x="113944" y="77015"/>
                  <a:pt x="131936" y="61405"/>
                  <a:pt x="135111" y="65374"/>
                </a:cubicBezTo>
                <a:cubicBezTo>
                  <a:pt x="138286" y="69343"/>
                  <a:pt x="118971" y="92097"/>
                  <a:pt x="127173" y="97124"/>
                </a:cubicBezTo>
                <a:cubicBezTo>
                  <a:pt x="135375" y="102151"/>
                  <a:pt x="176121" y="90774"/>
                  <a:pt x="184323" y="95536"/>
                </a:cubicBezTo>
                <a:cubicBezTo>
                  <a:pt x="192525" y="100299"/>
                  <a:pt x="170830" y="119084"/>
                  <a:pt x="176386" y="125699"/>
                </a:cubicBezTo>
                <a:cubicBezTo>
                  <a:pt x="181942" y="132314"/>
                  <a:pt x="206549" y="129932"/>
                  <a:pt x="217661" y="135224"/>
                </a:cubicBezTo>
                <a:cubicBezTo>
                  <a:pt x="228774" y="140516"/>
                  <a:pt x="230361" y="154010"/>
                  <a:pt x="243061" y="157449"/>
                </a:cubicBezTo>
                <a:cubicBezTo>
                  <a:pt x="255761" y="160888"/>
                  <a:pt x="290157" y="149776"/>
                  <a:pt x="293861" y="155861"/>
                </a:cubicBezTo>
                <a:cubicBezTo>
                  <a:pt x="297565" y="161946"/>
                  <a:pt x="268726" y="180996"/>
                  <a:pt x="265286" y="193961"/>
                </a:cubicBezTo>
                <a:cubicBezTo>
                  <a:pt x="261846" y="206926"/>
                  <a:pt x="271636" y="229945"/>
                  <a:pt x="273223" y="233649"/>
                </a:cubicBezTo>
                <a:cubicBezTo>
                  <a:pt x="274810" y="237353"/>
                  <a:pt x="267932" y="215657"/>
                  <a:pt x="274811" y="216186"/>
                </a:cubicBezTo>
                <a:cubicBezTo>
                  <a:pt x="281690" y="216715"/>
                  <a:pt x="306561" y="234178"/>
                  <a:pt x="314498" y="236824"/>
                </a:cubicBezTo>
                <a:cubicBezTo>
                  <a:pt x="322435" y="239470"/>
                  <a:pt x="324023" y="233384"/>
                  <a:pt x="322436" y="232061"/>
                </a:cubicBezTo>
                <a:cubicBezTo>
                  <a:pt x="320849" y="230738"/>
                  <a:pt x="319260" y="239734"/>
                  <a:pt x="304973" y="228886"/>
                </a:cubicBezTo>
                <a:cubicBezTo>
                  <a:pt x="290686" y="218038"/>
                  <a:pt x="254967" y="180732"/>
                  <a:pt x="236711" y="166974"/>
                </a:cubicBezTo>
                <a:cubicBezTo>
                  <a:pt x="218455" y="153216"/>
                  <a:pt x="197553" y="147394"/>
                  <a:pt x="195436" y="146336"/>
                </a:cubicBezTo>
                <a:cubicBezTo>
                  <a:pt x="193319" y="145278"/>
                  <a:pt x="224011" y="161682"/>
                  <a:pt x="224011" y="160624"/>
                </a:cubicBezTo>
                <a:cubicBezTo>
                  <a:pt x="224011" y="159566"/>
                  <a:pt x="202315" y="145278"/>
                  <a:pt x="195436" y="139986"/>
                </a:cubicBezTo>
                <a:cubicBezTo>
                  <a:pt x="188557" y="134694"/>
                  <a:pt x="194378" y="138134"/>
                  <a:pt x="182736" y="128874"/>
                </a:cubicBezTo>
                <a:cubicBezTo>
                  <a:pt x="171094" y="119614"/>
                  <a:pt x="142784" y="98976"/>
                  <a:pt x="125586" y="84424"/>
                </a:cubicBezTo>
                <a:cubicBezTo>
                  <a:pt x="108388" y="69872"/>
                  <a:pt x="85104" y="45001"/>
                  <a:pt x="79548" y="41561"/>
                </a:cubicBezTo>
                <a:cubicBezTo>
                  <a:pt x="73992" y="38121"/>
                  <a:pt x="94100" y="65638"/>
                  <a:pt x="92248" y="63786"/>
                </a:cubicBezTo>
                <a:cubicBezTo>
                  <a:pt x="90396" y="61934"/>
                  <a:pt x="83782" y="39709"/>
                  <a:pt x="68436" y="30449"/>
                </a:cubicBezTo>
                <a:cubicBezTo>
                  <a:pt x="53090" y="21189"/>
                  <a:pt x="-3531" y="-2889"/>
                  <a:pt x="173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83356CD1-E1AE-4B26-9B86-7DF1A41145B3}"/>
              </a:ext>
            </a:extLst>
          </p:cNvPr>
          <p:cNvSpPr/>
          <p:nvPr/>
        </p:nvSpPr>
        <p:spPr>
          <a:xfrm>
            <a:off x="1792125" y="8561377"/>
            <a:ext cx="117701" cy="313935"/>
          </a:xfrm>
          <a:custGeom>
            <a:avLst/>
            <a:gdLst>
              <a:gd name="connsiteX0" fmla="*/ 117638 w 117701"/>
              <a:gd name="connsiteY0" fmla="*/ 58748 h 313935"/>
              <a:gd name="connsiteX1" fmla="*/ 93825 w 117701"/>
              <a:gd name="connsiteY1" fmla="*/ 134948 h 313935"/>
              <a:gd name="connsiteX2" fmla="*/ 84300 w 117701"/>
              <a:gd name="connsiteY2" fmla="*/ 296873 h 313935"/>
              <a:gd name="connsiteX3" fmla="*/ 71600 w 117701"/>
              <a:gd name="connsiteY3" fmla="*/ 304811 h 313935"/>
              <a:gd name="connsiteX4" fmla="*/ 71600 w 117701"/>
              <a:gd name="connsiteY4" fmla="*/ 258773 h 313935"/>
              <a:gd name="connsiteX5" fmla="*/ 57313 w 117701"/>
              <a:gd name="connsiteY5" fmla="*/ 196861 h 313935"/>
              <a:gd name="connsiteX6" fmla="*/ 163 w 117701"/>
              <a:gd name="connsiteY6" fmla="*/ 106373 h 313935"/>
              <a:gd name="connsiteX7" fmla="*/ 41438 w 117701"/>
              <a:gd name="connsiteY7" fmla="*/ 187336 h 313935"/>
              <a:gd name="connsiteX8" fmla="*/ 82713 w 117701"/>
              <a:gd name="connsiteY8" fmla="*/ 227023 h 313935"/>
              <a:gd name="connsiteX9" fmla="*/ 73188 w 117701"/>
              <a:gd name="connsiteY9" fmla="*/ 152411 h 313935"/>
              <a:gd name="connsiteX10" fmla="*/ 58900 w 117701"/>
              <a:gd name="connsiteY10" fmla="*/ 11 h 313935"/>
              <a:gd name="connsiteX11" fmla="*/ 85888 w 117701"/>
              <a:gd name="connsiteY11" fmla="*/ 160348 h 313935"/>
              <a:gd name="connsiteX12" fmla="*/ 117638 w 117701"/>
              <a:gd name="connsiteY12" fmla="*/ 58748 h 31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701" h="313935">
                <a:moveTo>
                  <a:pt x="117638" y="58748"/>
                </a:moveTo>
                <a:cubicBezTo>
                  <a:pt x="118961" y="54515"/>
                  <a:pt x="99381" y="95261"/>
                  <a:pt x="93825" y="134948"/>
                </a:cubicBezTo>
                <a:cubicBezTo>
                  <a:pt x="88269" y="174636"/>
                  <a:pt x="88004" y="268563"/>
                  <a:pt x="84300" y="296873"/>
                </a:cubicBezTo>
                <a:cubicBezTo>
                  <a:pt x="80596" y="325183"/>
                  <a:pt x="73717" y="311161"/>
                  <a:pt x="71600" y="304811"/>
                </a:cubicBezTo>
                <a:cubicBezTo>
                  <a:pt x="69483" y="298461"/>
                  <a:pt x="73981" y="276765"/>
                  <a:pt x="71600" y="258773"/>
                </a:cubicBezTo>
                <a:cubicBezTo>
                  <a:pt x="69219" y="240781"/>
                  <a:pt x="69219" y="222261"/>
                  <a:pt x="57313" y="196861"/>
                </a:cubicBezTo>
                <a:cubicBezTo>
                  <a:pt x="45407" y="171461"/>
                  <a:pt x="2809" y="107961"/>
                  <a:pt x="163" y="106373"/>
                </a:cubicBezTo>
                <a:cubicBezTo>
                  <a:pt x="-2483" y="104786"/>
                  <a:pt x="27680" y="167228"/>
                  <a:pt x="41438" y="187336"/>
                </a:cubicBezTo>
                <a:cubicBezTo>
                  <a:pt x="55196" y="207444"/>
                  <a:pt x="77421" y="232844"/>
                  <a:pt x="82713" y="227023"/>
                </a:cubicBezTo>
                <a:cubicBezTo>
                  <a:pt x="88005" y="221202"/>
                  <a:pt x="77157" y="190246"/>
                  <a:pt x="73188" y="152411"/>
                </a:cubicBezTo>
                <a:cubicBezTo>
                  <a:pt x="69219" y="114576"/>
                  <a:pt x="56783" y="-1312"/>
                  <a:pt x="58900" y="11"/>
                </a:cubicBezTo>
                <a:cubicBezTo>
                  <a:pt x="61017" y="1334"/>
                  <a:pt x="79009" y="146325"/>
                  <a:pt x="85888" y="160348"/>
                </a:cubicBezTo>
                <a:cubicBezTo>
                  <a:pt x="92767" y="174371"/>
                  <a:pt x="116315" y="62981"/>
                  <a:pt x="117638" y="58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915E1135-46E2-48A3-B312-6FE710C3702D}"/>
              </a:ext>
            </a:extLst>
          </p:cNvPr>
          <p:cNvSpPr/>
          <p:nvPr/>
        </p:nvSpPr>
        <p:spPr>
          <a:xfrm>
            <a:off x="1880985" y="8693186"/>
            <a:ext cx="144668" cy="292380"/>
          </a:xfrm>
          <a:custGeom>
            <a:avLst/>
            <a:gdLst>
              <a:gd name="connsiteX0" fmla="*/ 144665 w 144668"/>
              <a:gd name="connsiteY0" fmla="*/ 15839 h 292380"/>
              <a:gd name="connsiteX1" fmla="*/ 60528 w 144668"/>
              <a:gd name="connsiteY1" fmla="*/ 11077 h 292380"/>
              <a:gd name="connsiteX2" fmla="*/ 43065 w 144668"/>
              <a:gd name="connsiteY2" fmla="*/ 3139 h 292380"/>
              <a:gd name="connsiteX3" fmla="*/ 74815 w 144668"/>
              <a:gd name="connsiteY3" fmla="*/ 3139 h 292380"/>
              <a:gd name="connsiteX4" fmla="*/ 62115 w 144668"/>
              <a:gd name="connsiteY4" fmla="*/ 41239 h 292380"/>
              <a:gd name="connsiteX5" fmla="*/ 58940 w 144668"/>
              <a:gd name="connsiteY5" fmla="*/ 66639 h 292380"/>
              <a:gd name="connsiteX6" fmla="*/ 60528 w 144668"/>
              <a:gd name="connsiteY6" fmla="*/ 138077 h 292380"/>
              <a:gd name="connsiteX7" fmla="*/ 57353 w 144668"/>
              <a:gd name="connsiteY7" fmla="*/ 90452 h 292380"/>
              <a:gd name="connsiteX8" fmla="*/ 44653 w 144668"/>
              <a:gd name="connsiteY8" fmla="*/ 165064 h 292380"/>
              <a:gd name="connsiteX9" fmla="*/ 54178 w 144668"/>
              <a:gd name="connsiteY9" fmla="*/ 290477 h 292380"/>
              <a:gd name="connsiteX10" fmla="*/ 30365 w 144668"/>
              <a:gd name="connsiteY10" fmla="*/ 236502 h 292380"/>
              <a:gd name="connsiteX11" fmla="*/ 203 w 144668"/>
              <a:gd name="connsiteY11" fmla="*/ 177764 h 292380"/>
              <a:gd name="connsiteX12" fmla="*/ 46240 w 144668"/>
              <a:gd name="connsiteY12" fmla="*/ 209514 h 292380"/>
              <a:gd name="connsiteX13" fmla="*/ 44653 w 144668"/>
              <a:gd name="connsiteY13" fmla="*/ 139664 h 292380"/>
              <a:gd name="connsiteX14" fmla="*/ 57353 w 144668"/>
              <a:gd name="connsiteY14" fmla="*/ 36477 h 292380"/>
              <a:gd name="connsiteX15" fmla="*/ 144665 w 144668"/>
              <a:gd name="connsiteY15" fmla="*/ 15839 h 2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4668" h="292380">
                <a:moveTo>
                  <a:pt x="144665" y="15839"/>
                </a:moveTo>
                <a:cubicBezTo>
                  <a:pt x="145194" y="11606"/>
                  <a:pt x="77461" y="13194"/>
                  <a:pt x="60528" y="11077"/>
                </a:cubicBezTo>
                <a:cubicBezTo>
                  <a:pt x="43595" y="8960"/>
                  <a:pt x="40684" y="4462"/>
                  <a:pt x="43065" y="3139"/>
                </a:cubicBezTo>
                <a:cubicBezTo>
                  <a:pt x="45446" y="1816"/>
                  <a:pt x="71640" y="-3211"/>
                  <a:pt x="74815" y="3139"/>
                </a:cubicBezTo>
                <a:cubicBezTo>
                  <a:pt x="77990" y="9489"/>
                  <a:pt x="64761" y="30656"/>
                  <a:pt x="62115" y="41239"/>
                </a:cubicBezTo>
                <a:cubicBezTo>
                  <a:pt x="59469" y="51822"/>
                  <a:pt x="59204" y="50499"/>
                  <a:pt x="58940" y="66639"/>
                </a:cubicBezTo>
                <a:cubicBezTo>
                  <a:pt x="58676" y="82779"/>
                  <a:pt x="60792" y="134108"/>
                  <a:pt x="60528" y="138077"/>
                </a:cubicBezTo>
                <a:cubicBezTo>
                  <a:pt x="60264" y="142046"/>
                  <a:pt x="59999" y="85954"/>
                  <a:pt x="57353" y="90452"/>
                </a:cubicBezTo>
                <a:cubicBezTo>
                  <a:pt x="54707" y="94950"/>
                  <a:pt x="45182" y="131727"/>
                  <a:pt x="44653" y="165064"/>
                </a:cubicBezTo>
                <a:cubicBezTo>
                  <a:pt x="44124" y="198401"/>
                  <a:pt x="56559" y="278571"/>
                  <a:pt x="54178" y="290477"/>
                </a:cubicBezTo>
                <a:cubicBezTo>
                  <a:pt x="51797" y="302383"/>
                  <a:pt x="39361" y="255287"/>
                  <a:pt x="30365" y="236502"/>
                </a:cubicBezTo>
                <a:cubicBezTo>
                  <a:pt x="21369" y="217717"/>
                  <a:pt x="-2443" y="182262"/>
                  <a:pt x="203" y="177764"/>
                </a:cubicBezTo>
                <a:cubicBezTo>
                  <a:pt x="2849" y="173266"/>
                  <a:pt x="38832" y="215864"/>
                  <a:pt x="46240" y="209514"/>
                </a:cubicBezTo>
                <a:cubicBezTo>
                  <a:pt x="53648" y="203164"/>
                  <a:pt x="42801" y="168504"/>
                  <a:pt x="44653" y="139664"/>
                </a:cubicBezTo>
                <a:cubicBezTo>
                  <a:pt x="46505" y="110825"/>
                  <a:pt x="42272" y="57379"/>
                  <a:pt x="57353" y="36477"/>
                </a:cubicBezTo>
                <a:cubicBezTo>
                  <a:pt x="72434" y="15575"/>
                  <a:pt x="144136" y="20072"/>
                  <a:pt x="144665" y="15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357352F7-9363-41D8-84BB-5178BA77E0BB}"/>
              </a:ext>
            </a:extLst>
          </p:cNvPr>
          <p:cNvSpPr/>
          <p:nvPr/>
        </p:nvSpPr>
        <p:spPr>
          <a:xfrm>
            <a:off x="1949219" y="8718432"/>
            <a:ext cx="171812" cy="402510"/>
          </a:xfrm>
          <a:custGeom>
            <a:avLst/>
            <a:gdLst>
              <a:gd name="connsiteX0" fmla="*/ 171681 w 171812"/>
              <a:gd name="connsiteY0" fmla="*/ 71556 h 402510"/>
              <a:gd name="connsiteX1" fmla="*/ 90719 w 171812"/>
              <a:gd name="connsiteY1" fmla="*/ 42981 h 402510"/>
              <a:gd name="connsiteX2" fmla="*/ 54206 w 171812"/>
              <a:gd name="connsiteY2" fmla="*/ 22343 h 402510"/>
              <a:gd name="connsiteX3" fmla="*/ 54206 w 171812"/>
              <a:gd name="connsiteY3" fmla="*/ 22343 h 402510"/>
              <a:gd name="connsiteX4" fmla="*/ 79606 w 171812"/>
              <a:gd name="connsiteY4" fmla="*/ 118 h 402510"/>
              <a:gd name="connsiteX5" fmla="*/ 89131 w 171812"/>
              <a:gd name="connsiteY5" fmla="*/ 33456 h 402510"/>
              <a:gd name="connsiteX6" fmla="*/ 55794 w 171812"/>
              <a:gd name="connsiteY6" fmla="*/ 14406 h 402510"/>
              <a:gd name="connsiteX7" fmla="*/ 51031 w 171812"/>
              <a:gd name="connsiteY7" fmla="*/ 108068 h 402510"/>
              <a:gd name="connsiteX8" fmla="*/ 51031 w 171812"/>
              <a:gd name="connsiteY8" fmla="*/ 111243 h 402510"/>
              <a:gd name="connsiteX9" fmla="*/ 35156 w 171812"/>
              <a:gd name="connsiteY9" fmla="*/ 119181 h 402510"/>
              <a:gd name="connsiteX10" fmla="*/ 43094 w 171812"/>
              <a:gd name="connsiteY10" fmla="*/ 103306 h 402510"/>
              <a:gd name="connsiteX11" fmla="*/ 38331 w 171812"/>
              <a:gd name="connsiteY11" fmla="*/ 142993 h 402510"/>
              <a:gd name="connsiteX12" fmla="*/ 68494 w 171812"/>
              <a:gd name="connsiteY12" fmla="*/ 219193 h 402510"/>
              <a:gd name="connsiteX13" fmla="*/ 31981 w 171812"/>
              <a:gd name="connsiteY13" fmla="*/ 135056 h 402510"/>
              <a:gd name="connsiteX14" fmla="*/ 31981 w 171812"/>
              <a:gd name="connsiteY14" fmla="*/ 173156 h 402510"/>
              <a:gd name="connsiteX15" fmla="*/ 28806 w 171812"/>
              <a:gd name="connsiteY15" fmla="*/ 262056 h 402510"/>
              <a:gd name="connsiteX16" fmla="*/ 19281 w 171812"/>
              <a:gd name="connsiteY16" fmla="*/ 295393 h 402510"/>
              <a:gd name="connsiteX17" fmla="*/ 231 w 171812"/>
              <a:gd name="connsiteY17" fmla="*/ 250943 h 402510"/>
              <a:gd name="connsiteX18" fmla="*/ 33569 w 171812"/>
              <a:gd name="connsiteY18" fmla="*/ 335081 h 402510"/>
              <a:gd name="connsiteX19" fmla="*/ 33569 w 171812"/>
              <a:gd name="connsiteY19" fmla="*/ 401756 h 402510"/>
              <a:gd name="connsiteX20" fmla="*/ 19281 w 171812"/>
              <a:gd name="connsiteY20" fmla="*/ 290631 h 402510"/>
              <a:gd name="connsiteX21" fmla="*/ 38331 w 171812"/>
              <a:gd name="connsiteY21" fmla="*/ 120768 h 402510"/>
              <a:gd name="connsiteX22" fmla="*/ 70081 w 171812"/>
              <a:gd name="connsiteY22" fmla="*/ 15993 h 402510"/>
              <a:gd name="connsiteX23" fmla="*/ 171681 w 171812"/>
              <a:gd name="connsiteY23" fmla="*/ 71556 h 40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812" h="402510">
                <a:moveTo>
                  <a:pt x="171681" y="71556"/>
                </a:moveTo>
                <a:cubicBezTo>
                  <a:pt x="175121" y="76054"/>
                  <a:pt x="110298" y="51183"/>
                  <a:pt x="90719" y="42981"/>
                </a:cubicBezTo>
                <a:cubicBezTo>
                  <a:pt x="71140" y="34779"/>
                  <a:pt x="54206" y="22343"/>
                  <a:pt x="54206" y="22343"/>
                </a:cubicBezTo>
                <a:lnTo>
                  <a:pt x="54206" y="22343"/>
                </a:lnTo>
                <a:cubicBezTo>
                  <a:pt x="58439" y="18639"/>
                  <a:pt x="73785" y="-1734"/>
                  <a:pt x="79606" y="118"/>
                </a:cubicBezTo>
                <a:cubicBezTo>
                  <a:pt x="85427" y="1970"/>
                  <a:pt x="93100" y="31075"/>
                  <a:pt x="89131" y="33456"/>
                </a:cubicBezTo>
                <a:cubicBezTo>
                  <a:pt x="85162" y="35837"/>
                  <a:pt x="62144" y="1971"/>
                  <a:pt x="55794" y="14406"/>
                </a:cubicBezTo>
                <a:cubicBezTo>
                  <a:pt x="49444" y="26841"/>
                  <a:pt x="51031" y="108068"/>
                  <a:pt x="51031" y="108068"/>
                </a:cubicBezTo>
                <a:cubicBezTo>
                  <a:pt x="50237" y="124207"/>
                  <a:pt x="53677" y="109391"/>
                  <a:pt x="51031" y="111243"/>
                </a:cubicBezTo>
                <a:cubicBezTo>
                  <a:pt x="48385" y="113095"/>
                  <a:pt x="36479" y="120504"/>
                  <a:pt x="35156" y="119181"/>
                </a:cubicBezTo>
                <a:cubicBezTo>
                  <a:pt x="33833" y="117858"/>
                  <a:pt x="42565" y="99337"/>
                  <a:pt x="43094" y="103306"/>
                </a:cubicBezTo>
                <a:cubicBezTo>
                  <a:pt x="43623" y="107275"/>
                  <a:pt x="34098" y="123679"/>
                  <a:pt x="38331" y="142993"/>
                </a:cubicBezTo>
                <a:cubicBezTo>
                  <a:pt x="42564" y="162307"/>
                  <a:pt x="69552" y="220516"/>
                  <a:pt x="68494" y="219193"/>
                </a:cubicBezTo>
                <a:cubicBezTo>
                  <a:pt x="67436" y="217870"/>
                  <a:pt x="38066" y="142729"/>
                  <a:pt x="31981" y="135056"/>
                </a:cubicBezTo>
                <a:cubicBezTo>
                  <a:pt x="25896" y="127383"/>
                  <a:pt x="32510" y="151989"/>
                  <a:pt x="31981" y="173156"/>
                </a:cubicBezTo>
                <a:cubicBezTo>
                  <a:pt x="31452" y="194323"/>
                  <a:pt x="30923" y="241683"/>
                  <a:pt x="28806" y="262056"/>
                </a:cubicBezTo>
                <a:cubicBezTo>
                  <a:pt x="26689" y="282429"/>
                  <a:pt x="24043" y="297245"/>
                  <a:pt x="19281" y="295393"/>
                </a:cubicBezTo>
                <a:cubicBezTo>
                  <a:pt x="14519" y="293541"/>
                  <a:pt x="-2150" y="244328"/>
                  <a:pt x="231" y="250943"/>
                </a:cubicBezTo>
                <a:cubicBezTo>
                  <a:pt x="2612" y="257558"/>
                  <a:pt x="28013" y="309946"/>
                  <a:pt x="33569" y="335081"/>
                </a:cubicBezTo>
                <a:cubicBezTo>
                  <a:pt x="39125" y="360216"/>
                  <a:pt x="35950" y="409164"/>
                  <a:pt x="33569" y="401756"/>
                </a:cubicBezTo>
                <a:cubicBezTo>
                  <a:pt x="31188" y="394348"/>
                  <a:pt x="18487" y="337462"/>
                  <a:pt x="19281" y="290631"/>
                </a:cubicBezTo>
                <a:cubicBezTo>
                  <a:pt x="20075" y="243800"/>
                  <a:pt x="29864" y="166541"/>
                  <a:pt x="38331" y="120768"/>
                </a:cubicBezTo>
                <a:cubicBezTo>
                  <a:pt x="46798" y="74995"/>
                  <a:pt x="51825" y="24460"/>
                  <a:pt x="70081" y="15993"/>
                </a:cubicBezTo>
                <a:cubicBezTo>
                  <a:pt x="88337" y="7526"/>
                  <a:pt x="168241" y="67058"/>
                  <a:pt x="171681" y="71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D4F23339-A4AC-4C4D-82A3-6A065E9875BB}"/>
              </a:ext>
            </a:extLst>
          </p:cNvPr>
          <p:cNvSpPr/>
          <p:nvPr/>
        </p:nvSpPr>
        <p:spPr>
          <a:xfrm>
            <a:off x="2021763" y="8780425"/>
            <a:ext cx="146327" cy="86248"/>
          </a:xfrm>
          <a:custGeom>
            <a:avLst/>
            <a:gdLst>
              <a:gd name="connsiteX0" fmla="*/ 78500 w 146327"/>
              <a:gd name="connsiteY0" fmla="*/ 38 h 86248"/>
              <a:gd name="connsiteX1" fmla="*/ 145175 w 146327"/>
              <a:gd name="connsiteY1" fmla="*/ 74650 h 86248"/>
              <a:gd name="connsiteX2" fmla="*/ 111837 w 146327"/>
              <a:gd name="connsiteY2" fmla="*/ 66713 h 86248"/>
              <a:gd name="connsiteX3" fmla="*/ 2300 w 146327"/>
              <a:gd name="connsiteY3" fmla="*/ 50838 h 86248"/>
              <a:gd name="connsiteX4" fmla="*/ 40400 w 146327"/>
              <a:gd name="connsiteY4" fmla="*/ 65125 h 86248"/>
              <a:gd name="connsiteX5" fmla="*/ 76912 w 146327"/>
              <a:gd name="connsiteY5" fmla="*/ 85763 h 86248"/>
              <a:gd name="connsiteX6" fmla="*/ 78500 w 146327"/>
              <a:gd name="connsiteY6" fmla="*/ 38 h 8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27" h="86248">
                <a:moveTo>
                  <a:pt x="78500" y="38"/>
                </a:moveTo>
                <a:cubicBezTo>
                  <a:pt x="89877" y="-1814"/>
                  <a:pt x="139619" y="63538"/>
                  <a:pt x="145175" y="74650"/>
                </a:cubicBezTo>
                <a:cubicBezTo>
                  <a:pt x="150731" y="85763"/>
                  <a:pt x="135649" y="70682"/>
                  <a:pt x="111837" y="66713"/>
                </a:cubicBezTo>
                <a:cubicBezTo>
                  <a:pt x="88025" y="62744"/>
                  <a:pt x="14206" y="51103"/>
                  <a:pt x="2300" y="50838"/>
                </a:cubicBezTo>
                <a:cubicBezTo>
                  <a:pt x="-9606" y="50573"/>
                  <a:pt x="27965" y="59304"/>
                  <a:pt x="40400" y="65125"/>
                </a:cubicBezTo>
                <a:cubicBezTo>
                  <a:pt x="52835" y="70946"/>
                  <a:pt x="72943" y="89467"/>
                  <a:pt x="76912" y="85763"/>
                </a:cubicBezTo>
                <a:cubicBezTo>
                  <a:pt x="80881" y="82059"/>
                  <a:pt x="67123" y="1890"/>
                  <a:pt x="78500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: 図形 329">
            <a:extLst>
              <a:ext uri="{FF2B5EF4-FFF2-40B4-BE49-F238E27FC236}">
                <a16:creationId xmlns:a16="http://schemas.microsoft.com/office/drawing/2014/main" id="{7E450802-2D51-4A2D-97FF-B205408B5D5F}"/>
              </a:ext>
            </a:extLst>
          </p:cNvPr>
          <p:cNvSpPr/>
          <p:nvPr/>
        </p:nvSpPr>
        <p:spPr>
          <a:xfrm>
            <a:off x="1774800" y="8496113"/>
            <a:ext cx="79517" cy="280263"/>
          </a:xfrm>
          <a:custGeom>
            <a:avLst/>
            <a:gdLst>
              <a:gd name="connsiteX0" fmla="*/ 25 w 79517"/>
              <a:gd name="connsiteY0" fmla="*/ 187 h 280263"/>
              <a:gd name="connsiteX1" fmla="*/ 20663 w 79517"/>
              <a:gd name="connsiteY1" fmla="*/ 97025 h 280263"/>
              <a:gd name="connsiteX2" fmla="*/ 19075 w 79517"/>
              <a:gd name="connsiteY2" fmla="*/ 139887 h 280263"/>
              <a:gd name="connsiteX3" fmla="*/ 20663 w 79517"/>
              <a:gd name="connsiteY3" fmla="*/ 203387 h 280263"/>
              <a:gd name="connsiteX4" fmla="*/ 20663 w 79517"/>
              <a:gd name="connsiteY4" fmla="*/ 182750 h 280263"/>
              <a:gd name="connsiteX5" fmla="*/ 58763 w 79517"/>
              <a:gd name="connsiteY5" fmla="*/ 279587 h 280263"/>
              <a:gd name="connsiteX6" fmla="*/ 50825 w 79517"/>
              <a:gd name="connsiteY6" fmla="*/ 225612 h 280263"/>
              <a:gd name="connsiteX7" fmla="*/ 79400 w 79517"/>
              <a:gd name="connsiteY7" fmla="*/ 222437 h 280263"/>
              <a:gd name="connsiteX8" fmla="*/ 38125 w 79517"/>
              <a:gd name="connsiteY8" fmla="*/ 198625 h 280263"/>
              <a:gd name="connsiteX9" fmla="*/ 33363 w 79517"/>
              <a:gd name="connsiteY9" fmla="*/ 190687 h 280263"/>
              <a:gd name="connsiteX10" fmla="*/ 34950 w 79517"/>
              <a:gd name="connsiteY10" fmla="*/ 120837 h 280263"/>
              <a:gd name="connsiteX11" fmla="*/ 25425 w 79517"/>
              <a:gd name="connsiteY11" fmla="*/ 73212 h 280263"/>
              <a:gd name="connsiteX12" fmla="*/ 25 w 79517"/>
              <a:gd name="connsiteY12" fmla="*/ 187 h 28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517" h="280263">
                <a:moveTo>
                  <a:pt x="25" y="187"/>
                </a:moveTo>
                <a:cubicBezTo>
                  <a:pt x="-769" y="4156"/>
                  <a:pt x="17488" y="73742"/>
                  <a:pt x="20663" y="97025"/>
                </a:cubicBezTo>
                <a:cubicBezTo>
                  <a:pt x="23838" y="120308"/>
                  <a:pt x="19075" y="122160"/>
                  <a:pt x="19075" y="139887"/>
                </a:cubicBezTo>
                <a:cubicBezTo>
                  <a:pt x="19075" y="157614"/>
                  <a:pt x="20398" y="196243"/>
                  <a:pt x="20663" y="203387"/>
                </a:cubicBezTo>
                <a:cubicBezTo>
                  <a:pt x="20928" y="210531"/>
                  <a:pt x="14313" y="170050"/>
                  <a:pt x="20663" y="182750"/>
                </a:cubicBezTo>
                <a:cubicBezTo>
                  <a:pt x="27013" y="195450"/>
                  <a:pt x="53736" y="272443"/>
                  <a:pt x="58763" y="279587"/>
                </a:cubicBezTo>
                <a:cubicBezTo>
                  <a:pt x="63790" y="286731"/>
                  <a:pt x="47386" y="235137"/>
                  <a:pt x="50825" y="225612"/>
                </a:cubicBezTo>
                <a:cubicBezTo>
                  <a:pt x="54265" y="216087"/>
                  <a:pt x="81517" y="226935"/>
                  <a:pt x="79400" y="222437"/>
                </a:cubicBezTo>
                <a:cubicBezTo>
                  <a:pt x="77283" y="217939"/>
                  <a:pt x="45798" y="203917"/>
                  <a:pt x="38125" y="198625"/>
                </a:cubicBezTo>
                <a:cubicBezTo>
                  <a:pt x="30452" y="193333"/>
                  <a:pt x="33892" y="203652"/>
                  <a:pt x="33363" y="190687"/>
                </a:cubicBezTo>
                <a:cubicBezTo>
                  <a:pt x="32834" y="177722"/>
                  <a:pt x="36273" y="140416"/>
                  <a:pt x="34950" y="120837"/>
                </a:cubicBezTo>
                <a:cubicBezTo>
                  <a:pt x="33627" y="101258"/>
                  <a:pt x="29129" y="90145"/>
                  <a:pt x="25425" y="73212"/>
                </a:cubicBezTo>
                <a:cubicBezTo>
                  <a:pt x="21721" y="56279"/>
                  <a:pt x="819" y="-3782"/>
                  <a:pt x="25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70EDF773-97C3-4B84-AA6B-15F78448B529}"/>
              </a:ext>
            </a:extLst>
          </p:cNvPr>
          <p:cNvSpPr/>
          <p:nvPr/>
        </p:nvSpPr>
        <p:spPr>
          <a:xfrm>
            <a:off x="1121145" y="8131572"/>
            <a:ext cx="815801" cy="461570"/>
          </a:xfrm>
          <a:custGeom>
            <a:avLst/>
            <a:gdLst>
              <a:gd name="connsiteX0" fmla="*/ 590180 w 815801"/>
              <a:gd name="connsiteY0" fmla="*/ 323453 h 461570"/>
              <a:gd name="connsiteX1" fmla="*/ 671143 w 815801"/>
              <a:gd name="connsiteY1" fmla="*/ 320278 h 461570"/>
              <a:gd name="connsiteX2" fmla="*/ 661618 w 815801"/>
              <a:gd name="connsiteY2" fmla="*/ 340916 h 461570"/>
              <a:gd name="connsiteX3" fmla="*/ 718768 w 815801"/>
              <a:gd name="connsiteY3" fmla="*/ 332978 h 461570"/>
              <a:gd name="connsiteX4" fmla="*/ 677493 w 815801"/>
              <a:gd name="connsiteY4" fmla="*/ 372666 h 461570"/>
              <a:gd name="connsiteX5" fmla="*/ 748930 w 815801"/>
              <a:gd name="connsiteY5" fmla="*/ 350441 h 461570"/>
              <a:gd name="connsiteX6" fmla="*/ 710830 w 815801"/>
              <a:gd name="connsiteY6" fmla="*/ 390128 h 461570"/>
              <a:gd name="connsiteX7" fmla="*/ 710830 w 815801"/>
              <a:gd name="connsiteY7" fmla="*/ 426641 h 461570"/>
              <a:gd name="connsiteX8" fmla="*/ 717180 w 815801"/>
              <a:gd name="connsiteY8" fmla="*/ 412353 h 461570"/>
              <a:gd name="connsiteX9" fmla="*/ 815605 w 815801"/>
              <a:gd name="connsiteY9" fmla="*/ 461566 h 461570"/>
              <a:gd name="connsiteX10" fmla="*/ 744168 w 815801"/>
              <a:gd name="connsiteY10" fmla="*/ 415528 h 461570"/>
              <a:gd name="connsiteX11" fmla="*/ 804493 w 815801"/>
              <a:gd name="connsiteY11" fmla="*/ 458391 h 461570"/>
              <a:gd name="connsiteX12" fmla="*/ 704480 w 815801"/>
              <a:gd name="connsiteY12" fmla="*/ 380603 h 461570"/>
              <a:gd name="connsiteX13" fmla="*/ 560018 w 815801"/>
              <a:gd name="connsiteY13" fmla="*/ 282178 h 461570"/>
              <a:gd name="connsiteX14" fmla="*/ 539380 w 815801"/>
              <a:gd name="connsiteY14" fmla="*/ 291703 h 461570"/>
              <a:gd name="connsiteX15" fmla="*/ 517155 w 815801"/>
              <a:gd name="connsiteY15" fmla="*/ 256778 h 461570"/>
              <a:gd name="connsiteX16" fmla="*/ 425080 w 815801"/>
              <a:gd name="connsiteY16" fmla="*/ 202803 h 461570"/>
              <a:gd name="connsiteX17" fmla="*/ 353643 w 815801"/>
              <a:gd name="connsiteY17" fmla="*/ 156766 h 461570"/>
              <a:gd name="connsiteX18" fmla="*/ 466355 w 815801"/>
              <a:gd name="connsiteY18" fmla="*/ 199628 h 461570"/>
              <a:gd name="connsiteX19" fmla="*/ 353643 w 815801"/>
              <a:gd name="connsiteY19" fmla="*/ 142478 h 461570"/>
              <a:gd name="connsiteX20" fmla="*/ 344118 w 815801"/>
              <a:gd name="connsiteY20" fmla="*/ 104378 h 461570"/>
              <a:gd name="connsiteX21" fmla="*/ 323480 w 815801"/>
              <a:gd name="connsiteY21" fmla="*/ 148828 h 461570"/>
              <a:gd name="connsiteX22" fmla="*/ 301255 w 815801"/>
              <a:gd name="connsiteY22" fmla="*/ 86916 h 461570"/>
              <a:gd name="connsiteX23" fmla="*/ 275855 w 815801"/>
              <a:gd name="connsiteY23" fmla="*/ 101203 h 461570"/>
              <a:gd name="connsiteX24" fmla="*/ 252043 w 815801"/>
              <a:gd name="connsiteY24" fmla="*/ 77391 h 461570"/>
              <a:gd name="connsiteX25" fmla="*/ 221880 w 815801"/>
              <a:gd name="connsiteY25" fmla="*/ 99616 h 461570"/>
              <a:gd name="connsiteX26" fmla="*/ 215530 w 815801"/>
              <a:gd name="connsiteY26" fmla="*/ 77391 h 461570"/>
              <a:gd name="connsiteX27" fmla="*/ 94880 w 815801"/>
              <a:gd name="connsiteY27" fmla="*/ 20241 h 461570"/>
              <a:gd name="connsiteX28" fmla="*/ 4393 w 815801"/>
              <a:gd name="connsiteY28" fmla="*/ 4366 h 461570"/>
              <a:gd name="connsiteX29" fmla="*/ 237755 w 815801"/>
              <a:gd name="connsiteY29" fmla="*/ 93266 h 461570"/>
              <a:gd name="connsiteX30" fmla="*/ 413968 w 815801"/>
              <a:gd name="connsiteY30" fmla="*/ 166291 h 461570"/>
              <a:gd name="connsiteX31" fmla="*/ 512393 w 815801"/>
              <a:gd name="connsiteY31" fmla="*/ 228203 h 461570"/>
              <a:gd name="connsiteX32" fmla="*/ 545730 w 815801"/>
              <a:gd name="connsiteY32" fmla="*/ 259953 h 461570"/>
              <a:gd name="connsiteX33" fmla="*/ 553668 w 815801"/>
              <a:gd name="connsiteY33" fmla="*/ 232966 h 461570"/>
              <a:gd name="connsiteX34" fmla="*/ 555255 w 815801"/>
              <a:gd name="connsiteY34" fmla="*/ 280591 h 461570"/>
              <a:gd name="connsiteX35" fmla="*/ 590180 w 815801"/>
              <a:gd name="connsiteY35" fmla="*/ 323453 h 46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15801" h="461570">
                <a:moveTo>
                  <a:pt x="590180" y="323453"/>
                </a:moveTo>
                <a:cubicBezTo>
                  <a:pt x="609495" y="330067"/>
                  <a:pt x="659237" y="317367"/>
                  <a:pt x="671143" y="320278"/>
                </a:cubicBezTo>
                <a:cubicBezTo>
                  <a:pt x="683049" y="323188"/>
                  <a:pt x="653681" y="338799"/>
                  <a:pt x="661618" y="340916"/>
                </a:cubicBezTo>
                <a:cubicBezTo>
                  <a:pt x="669555" y="343033"/>
                  <a:pt x="716122" y="327686"/>
                  <a:pt x="718768" y="332978"/>
                </a:cubicBezTo>
                <a:cubicBezTo>
                  <a:pt x="721414" y="338270"/>
                  <a:pt x="672466" y="369756"/>
                  <a:pt x="677493" y="372666"/>
                </a:cubicBezTo>
                <a:cubicBezTo>
                  <a:pt x="682520" y="375576"/>
                  <a:pt x="743374" y="347531"/>
                  <a:pt x="748930" y="350441"/>
                </a:cubicBezTo>
                <a:cubicBezTo>
                  <a:pt x="754486" y="353351"/>
                  <a:pt x="717180" y="377428"/>
                  <a:pt x="710830" y="390128"/>
                </a:cubicBezTo>
                <a:cubicBezTo>
                  <a:pt x="704480" y="402828"/>
                  <a:pt x="709772" y="422937"/>
                  <a:pt x="710830" y="426641"/>
                </a:cubicBezTo>
                <a:cubicBezTo>
                  <a:pt x="711888" y="430345"/>
                  <a:pt x="699718" y="406532"/>
                  <a:pt x="717180" y="412353"/>
                </a:cubicBezTo>
                <a:cubicBezTo>
                  <a:pt x="734642" y="418174"/>
                  <a:pt x="811107" y="461037"/>
                  <a:pt x="815605" y="461566"/>
                </a:cubicBezTo>
                <a:cubicBezTo>
                  <a:pt x="820103" y="462095"/>
                  <a:pt x="746020" y="416057"/>
                  <a:pt x="744168" y="415528"/>
                </a:cubicBezTo>
                <a:cubicBezTo>
                  <a:pt x="742316" y="414999"/>
                  <a:pt x="811108" y="464212"/>
                  <a:pt x="804493" y="458391"/>
                </a:cubicBezTo>
                <a:cubicBezTo>
                  <a:pt x="797878" y="452570"/>
                  <a:pt x="745226" y="409972"/>
                  <a:pt x="704480" y="380603"/>
                </a:cubicBezTo>
                <a:cubicBezTo>
                  <a:pt x="663734" y="351234"/>
                  <a:pt x="587535" y="296995"/>
                  <a:pt x="560018" y="282178"/>
                </a:cubicBezTo>
                <a:cubicBezTo>
                  <a:pt x="532501" y="267361"/>
                  <a:pt x="546524" y="295936"/>
                  <a:pt x="539380" y="291703"/>
                </a:cubicBezTo>
                <a:cubicBezTo>
                  <a:pt x="532236" y="287470"/>
                  <a:pt x="536205" y="271595"/>
                  <a:pt x="517155" y="256778"/>
                </a:cubicBezTo>
                <a:cubicBezTo>
                  <a:pt x="498105" y="241961"/>
                  <a:pt x="452332" y="219472"/>
                  <a:pt x="425080" y="202803"/>
                </a:cubicBezTo>
                <a:cubicBezTo>
                  <a:pt x="397828" y="186134"/>
                  <a:pt x="346764" y="157295"/>
                  <a:pt x="353643" y="156766"/>
                </a:cubicBezTo>
                <a:cubicBezTo>
                  <a:pt x="360522" y="156237"/>
                  <a:pt x="466355" y="202009"/>
                  <a:pt x="466355" y="199628"/>
                </a:cubicBezTo>
                <a:cubicBezTo>
                  <a:pt x="466355" y="197247"/>
                  <a:pt x="374016" y="158353"/>
                  <a:pt x="353643" y="142478"/>
                </a:cubicBezTo>
                <a:cubicBezTo>
                  <a:pt x="333270" y="126603"/>
                  <a:pt x="349145" y="103320"/>
                  <a:pt x="344118" y="104378"/>
                </a:cubicBezTo>
                <a:cubicBezTo>
                  <a:pt x="339091" y="105436"/>
                  <a:pt x="330624" y="151738"/>
                  <a:pt x="323480" y="148828"/>
                </a:cubicBezTo>
                <a:cubicBezTo>
                  <a:pt x="316336" y="145918"/>
                  <a:pt x="309192" y="94853"/>
                  <a:pt x="301255" y="86916"/>
                </a:cubicBezTo>
                <a:cubicBezTo>
                  <a:pt x="293318" y="78979"/>
                  <a:pt x="284057" y="102791"/>
                  <a:pt x="275855" y="101203"/>
                </a:cubicBezTo>
                <a:cubicBezTo>
                  <a:pt x="267653" y="99615"/>
                  <a:pt x="261039" y="77655"/>
                  <a:pt x="252043" y="77391"/>
                </a:cubicBezTo>
                <a:cubicBezTo>
                  <a:pt x="243047" y="77127"/>
                  <a:pt x="227965" y="99616"/>
                  <a:pt x="221880" y="99616"/>
                </a:cubicBezTo>
                <a:cubicBezTo>
                  <a:pt x="215795" y="99616"/>
                  <a:pt x="236697" y="90620"/>
                  <a:pt x="215530" y="77391"/>
                </a:cubicBezTo>
                <a:cubicBezTo>
                  <a:pt x="194363" y="64162"/>
                  <a:pt x="130070" y="32412"/>
                  <a:pt x="94880" y="20241"/>
                </a:cubicBezTo>
                <a:cubicBezTo>
                  <a:pt x="59690" y="8070"/>
                  <a:pt x="-19420" y="-7805"/>
                  <a:pt x="4393" y="4366"/>
                </a:cubicBezTo>
                <a:cubicBezTo>
                  <a:pt x="28205" y="16537"/>
                  <a:pt x="169492" y="66278"/>
                  <a:pt x="237755" y="93266"/>
                </a:cubicBezTo>
                <a:cubicBezTo>
                  <a:pt x="306018" y="120254"/>
                  <a:pt x="368195" y="143802"/>
                  <a:pt x="413968" y="166291"/>
                </a:cubicBezTo>
                <a:cubicBezTo>
                  <a:pt x="459741" y="188780"/>
                  <a:pt x="490433" y="212593"/>
                  <a:pt x="512393" y="228203"/>
                </a:cubicBezTo>
                <a:cubicBezTo>
                  <a:pt x="534353" y="243813"/>
                  <a:pt x="538851" y="259159"/>
                  <a:pt x="545730" y="259953"/>
                </a:cubicBezTo>
                <a:cubicBezTo>
                  <a:pt x="552609" y="260747"/>
                  <a:pt x="552080" y="229526"/>
                  <a:pt x="553668" y="232966"/>
                </a:cubicBezTo>
                <a:cubicBezTo>
                  <a:pt x="555255" y="236406"/>
                  <a:pt x="547318" y="270537"/>
                  <a:pt x="555255" y="280591"/>
                </a:cubicBezTo>
                <a:cubicBezTo>
                  <a:pt x="563192" y="290645"/>
                  <a:pt x="570865" y="316839"/>
                  <a:pt x="590180" y="323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B06F628E-6D99-4F06-91F3-B4047ED957B0}"/>
              </a:ext>
            </a:extLst>
          </p:cNvPr>
          <p:cNvSpPr/>
          <p:nvPr/>
        </p:nvSpPr>
        <p:spPr>
          <a:xfrm>
            <a:off x="1097296" y="8119175"/>
            <a:ext cx="285419" cy="96215"/>
          </a:xfrm>
          <a:custGeom>
            <a:avLst/>
            <a:gdLst>
              <a:gd name="connsiteX0" fmla="*/ 285417 w 285419"/>
              <a:gd name="connsiteY0" fmla="*/ 96138 h 96215"/>
              <a:gd name="connsiteX1" fmla="*/ 139367 w 285419"/>
              <a:gd name="connsiteY1" fmla="*/ 888 h 96215"/>
              <a:gd name="connsiteX2" fmla="*/ 213979 w 285419"/>
              <a:gd name="connsiteY2" fmla="*/ 65975 h 96215"/>
              <a:gd name="connsiteX3" fmla="*/ 164767 w 285419"/>
              <a:gd name="connsiteY3" fmla="*/ 37400 h 96215"/>
              <a:gd name="connsiteX4" fmla="*/ 177467 w 285419"/>
              <a:gd name="connsiteY4" fmla="*/ 35813 h 96215"/>
              <a:gd name="connsiteX5" fmla="*/ 79042 w 285419"/>
              <a:gd name="connsiteY5" fmla="*/ 5650 h 96215"/>
              <a:gd name="connsiteX6" fmla="*/ 1254 w 285419"/>
              <a:gd name="connsiteY6" fmla="*/ 888 h 96215"/>
              <a:gd name="connsiteX7" fmla="*/ 142542 w 285419"/>
              <a:gd name="connsiteY7" fmla="*/ 16763 h 96215"/>
              <a:gd name="connsiteX8" fmla="*/ 285417 w 285419"/>
              <a:gd name="connsiteY8" fmla="*/ 96138 h 9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19" h="96215">
                <a:moveTo>
                  <a:pt x="285417" y="96138"/>
                </a:moveTo>
                <a:cubicBezTo>
                  <a:pt x="284888" y="93492"/>
                  <a:pt x="151273" y="5915"/>
                  <a:pt x="139367" y="888"/>
                </a:cubicBezTo>
                <a:cubicBezTo>
                  <a:pt x="127461" y="-4139"/>
                  <a:pt x="209746" y="59890"/>
                  <a:pt x="213979" y="65975"/>
                </a:cubicBezTo>
                <a:cubicBezTo>
                  <a:pt x="218212" y="72060"/>
                  <a:pt x="170852" y="42427"/>
                  <a:pt x="164767" y="37400"/>
                </a:cubicBezTo>
                <a:cubicBezTo>
                  <a:pt x="158682" y="32373"/>
                  <a:pt x="191754" y="41105"/>
                  <a:pt x="177467" y="35813"/>
                </a:cubicBezTo>
                <a:cubicBezTo>
                  <a:pt x="163180" y="30521"/>
                  <a:pt x="108411" y="11471"/>
                  <a:pt x="79042" y="5650"/>
                </a:cubicBezTo>
                <a:cubicBezTo>
                  <a:pt x="49673" y="-171"/>
                  <a:pt x="-9329" y="-964"/>
                  <a:pt x="1254" y="888"/>
                </a:cubicBezTo>
                <a:cubicBezTo>
                  <a:pt x="11837" y="2740"/>
                  <a:pt x="94917" y="888"/>
                  <a:pt x="142542" y="16763"/>
                </a:cubicBezTo>
                <a:cubicBezTo>
                  <a:pt x="190167" y="32638"/>
                  <a:pt x="285946" y="98784"/>
                  <a:pt x="285417" y="96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CC0B5B0E-27B0-4DCA-AFFF-0EB461E5A985}"/>
              </a:ext>
            </a:extLst>
          </p:cNvPr>
          <p:cNvSpPr/>
          <p:nvPr/>
        </p:nvSpPr>
        <p:spPr>
          <a:xfrm>
            <a:off x="1850536" y="8126891"/>
            <a:ext cx="92670" cy="418672"/>
          </a:xfrm>
          <a:custGeom>
            <a:avLst/>
            <a:gdLst>
              <a:gd name="connsiteX0" fmla="*/ 8427 w 92670"/>
              <a:gd name="connsiteY0" fmla="*/ 101122 h 418672"/>
              <a:gd name="connsiteX1" fmla="*/ 59227 w 92670"/>
              <a:gd name="connsiteY1" fmla="*/ 324959 h 418672"/>
              <a:gd name="connsiteX2" fmla="*/ 43352 w 92670"/>
              <a:gd name="connsiteY2" fmla="*/ 221772 h 418672"/>
              <a:gd name="connsiteX3" fmla="*/ 52877 w 92670"/>
              <a:gd name="connsiteY3" fmla="*/ 299559 h 418672"/>
              <a:gd name="connsiteX4" fmla="*/ 52877 w 92670"/>
              <a:gd name="connsiteY4" fmla="*/ 418622 h 418672"/>
              <a:gd name="connsiteX5" fmla="*/ 83039 w 92670"/>
              <a:gd name="connsiteY5" fmla="*/ 313847 h 418672"/>
              <a:gd name="connsiteX6" fmla="*/ 92564 w 92670"/>
              <a:gd name="connsiteY6" fmla="*/ 272572 h 418672"/>
              <a:gd name="connsiteX7" fmla="*/ 78277 w 92670"/>
              <a:gd name="connsiteY7" fmla="*/ 210659 h 418672"/>
              <a:gd name="connsiteX8" fmla="*/ 79864 w 92670"/>
              <a:gd name="connsiteY8" fmla="*/ 277334 h 418672"/>
              <a:gd name="connsiteX9" fmla="*/ 75102 w 92670"/>
              <a:gd name="connsiteY9" fmla="*/ 209072 h 418672"/>
              <a:gd name="connsiteX10" fmla="*/ 56052 w 92670"/>
              <a:gd name="connsiteY10" fmla="*/ 190022 h 418672"/>
              <a:gd name="connsiteX11" fmla="*/ 5252 w 92670"/>
              <a:gd name="connsiteY11" fmla="*/ 4284 h 418672"/>
              <a:gd name="connsiteX12" fmla="*/ 8427 w 92670"/>
              <a:gd name="connsiteY12" fmla="*/ 101122 h 41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670" h="418672">
                <a:moveTo>
                  <a:pt x="8427" y="101122"/>
                </a:moveTo>
                <a:cubicBezTo>
                  <a:pt x="17423" y="154568"/>
                  <a:pt x="53406" y="304851"/>
                  <a:pt x="59227" y="324959"/>
                </a:cubicBezTo>
                <a:cubicBezTo>
                  <a:pt x="65048" y="345067"/>
                  <a:pt x="44410" y="226005"/>
                  <a:pt x="43352" y="221772"/>
                </a:cubicBezTo>
                <a:cubicBezTo>
                  <a:pt x="42294" y="217539"/>
                  <a:pt x="51290" y="266751"/>
                  <a:pt x="52877" y="299559"/>
                </a:cubicBezTo>
                <a:cubicBezTo>
                  <a:pt x="54465" y="332367"/>
                  <a:pt x="47850" y="416241"/>
                  <a:pt x="52877" y="418622"/>
                </a:cubicBezTo>
                <a:cubicBezTo>
                  <a:pt x="57904" y="421003"/>
                  <a:pt x="76425" y="338189"/>
                  <a:pt x="83039" y="313847"/>
                </a:cubicBezTo>
                <a:cubicBezTo>
                  <a:pt x="89654" y="289505"/>
                  <a:pt x="93358" y="289770"/>
                  <a:pt x="92564" y="272572"/>
                </a:cubicBezTo>
                <a:cubicBezTo>
                  <a:pt x="91770" y="255374"/>
                  <a:pt x="80394" y="209865"/>
                  <a:pt x="78277" y="210659"/>
                </a:cubicBezTo>
                <a:cubicBezTo>
                  <a:pt x="76160" y="211453"/>
                  <a:pt x="80393" y="277599"/>
                  <a:pt x="79864" y="277334"/>
                </a:cubicBezTo>
                <a:cubicBezTo>
                  <a:pt x="79335" y="277070"/>
                  <a:pt x="79071" y="223624"/>
                  <a:pt x="75102" y="209072"/>
                </a:cubicBezTo>
                <a:cubicBezTo>
                  <a:pt x="71133" y="194520"/>
                  <a:pt x="67694" y="224153"/>
                  <a:pt x="56052" y="190022"/>
                </a:cubicBezTo>
                <a:cubicBezTo>
                  <a:pt x="44410" y="155891"/>
                  <a:pt x="13983" y="25980"/>
                  <a:pt x="5252" y="4284"/>
                </a:cubicBezTo>
                <a:cubicBezTo>
                  <a:pt x="-3479" y="-17412"/>
                  <a:pt x="-569" y="47676"/>
                  <a:pt x="8427" y="101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8558BBF4-70BC-4461-97E1-92AA6AC3F047}"/>
              </a:ext>
            </a:extLst>
          </p:cNvPr>
          <p:cNvSpPr/>
          <p:nvPr/>
        </p:nvSpPr>
        <p:spPr>
          <a:xfrm>
            <a:off x="1064331" y="7678032"/>
            <a:ext cx="155366" cy="471402"/>
          </a:xfrm>
          <a:custGeom>
            <a:avLst/>
            <a:gdLst>
              <a:gd name="connsiteX0" fmla="*/ 154869 w 155366"/>
              <a:gd name="connsiteY0" fmla="*/ 706 h 471402"/>
              <a:gd name="connsiteX1" fmla="*/ 97719 w 155366"/>
              <a:gd name="connsiteY1" fmla="*/ 194381 h 471402"/>
              <a:gd name="connsiteX2" fmla="*/ 112007 w 155366"/>
              <a:gd name="connsiteY2" fmla="*/ 140406 h 471402"/>
              <a:gd name="connsiteX3" fmla="*/ 89782 w 155366"/>
              <a:gd name="connsiteY3" fmla="*/ 62618 h 471402"/>
              <a:gd name="connsiteX4" fmla="*/ 89782 w 155366"/>
              <a:gd name="connsiteY4" fmla="*/ 100718 h 471402"/>
              <a:gd name="connsiteX5" fmla="*/ 102482 w 155366"/>
              <a:gd name="connsiteY5" fmla="*/ 165806 h 471402"/>
              <a:gd name="connsiteX6" fmla="*/ 83432 w 155366"/>
              <a:gd name="connsiteY6" fmla="*/ 270581 h 471402"/>
              <a:gd name="connsiteX7" fmla="*/ 65969 w 155366"/>
              <a:gd name="connsiteY7" fmla="*/ 295981 h 471402"/>
              <a:gd name="connsiteX8" fmla="*/ 19932 w 155366"/>
              <a:gd name="connsiteY8" fmla="*/ 303918 h 471402"/>
              <a:gd name="connsiteX9" fmla="*/ 19932 w 155366"/>
              <a:gd name="connsiteY9" fmla="*/ 303918 h 471402"/>
              <a:gd name="connsiteX10" fmla="*/ 882 w 155366"/>
              <a:gd name="connsiteY10" fmla="*/ 365831 h 471402"/>
              <a:gd name="connsiteX11" fmla="*/ 4057 w 155366"/>
              <a:gd name="connsiteY11" fmla="*/ 470606 h 471402"/>
              <a:gd name="connsiteX12" fmla="*/ 11994 w 155366"/>
              <a:gd name="connsiteY12" fmla="*/ 415043 h 471402"/>
              <a:gd name="connsiteX13" fmla="*/ 56444 w 155366"/>
              <a:gd name="connsiteY13" fmla="*/ 434093 h 471402"/>
              <a:gd name="connsiteX14" fmla="*/ 61207 w 155366"/>
              <a:gd name="connsiteY14" fmla="*/ 388056 h 471402"/>
              <a:gd name="connsiteX15" fmla="*/ 72319 w 155366"/>
              <a:gd name="connsiteY15" fmla="*/ 424568 h 471402"/>
              <a:gd name="connsiteX16" fmla="*/ 62794 w 155366"/>
              <a:gd name="connsiteY16" fmla="*/ 389643 h 471402"/>
              <a:gd name="connsiteX17" fmla="*/ 23107 w 155366"/>
              <a:gd name="connsiteY17" fmla="*/ 384881 h 471402"/>
              <a:gd name="connsiteX18" fmla="*/ 88194 w 155366"/>
              <a:gd name="connsiteY18" fmla="*/ 375356 h 471402"/>
              <a:gd name="connsiteX19" fmla="*/ 154869 w 155366"/>
              <a:gd name="connsiteY19" fmla="*/ 386468 h 471402"/>
              <a:gd name="connsiteX20" fmla="*/ 53269 w 155366"/>
              <a:gd name="connsiteY20" fmla="*/ 381706 h 471402"/>
              <a:gd name="connsiteX21" fmla="*/ 67557 w 155366"/>
              <a:gd name="connsiteY21" fmla="*/ 340431 h 471402"/>
              <a:gd name="connsiteX22" fmla="*/ 75494 w 155366"/>
              <a:gd name="connsiteY22" fmla="*/ 284868 h 471402"/>
              <a:gd name="connsiteX23" fmla="*/ 104069 w 155366"/>
              <a:gd name="connsiteY23" fmla="*/ 235656 h 471402"/>
              <a:gd name="connsiteX24" fmla="*/ 8819 w 155366"/>
              <a:gd name="connsiteY24" fmla="*/ 395993 h 471402"/>
              <a:gd name="connsiteX25" fmla="*/ 21519 w 155366"/>
              <a:gd name="connsiteY25" fmla="*/ 334081 h 471402"/>
              <a:gd name="connsiteX26" fmla="*/ 59619 w 155366"/>
              <a:gd name="connsiteY26" fmla="*/ 275343 h 471402"/>
              <a:gd name="connsiteX27" fmla="*/ 154869 w 155366"/>
              <a:gd name="connsiteY27" fmla="*/ 706 h 47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366" h="471402">
                <a:moveTo>
                  <a:pt x="154869" y="706"/>
                </a:moveTo>
                <a:cubicBezTo>
                  <a:pt x="161219" y="-12788"/>
                  <a:pt x="104863" y="171098"/>
                  <a:pt x="97719" y="194381"/>
                </a:cubicBezTo>
                <a:cubicBezTo>
                  <a:pt x="90575" y="217664"/>
                  <a:pt x="113330" y="162366"/>
                  <a:pt x="112007" y="140406"/>
                </a:cubicBezTo>
                <a:cubicBezTo>
                  <a:pt x="110684" y="118446"/>
                  <a:pt x="93486" y="69233"/>
                  <a:pt x="89782" y="62618"/>
                </a:cubicBezTo>
                <a:cubicBezTo>
                  <a:pt x="86078" y="56003"/>
                  <a:pt x="87665" y="83520"/>
                  <a:pt x="89782" y="100718"/>
                </a:cubicBezTo>
                <a:cubicBezTo>
                  <a:pt x="91899" y="117916"/>
                  <a:pt x="103540" y="137496"/>
                  <a:pt x="102482" y="165806"/>
                </a:cubicBezTo>
                <a:cubicBezTo>
                  <a:pt x="101424" y="194116"/>
                  <a:pt x="89517" y="248885"/>
                  <a:pt x="83432" y="270581"/>
                </a:cubicBezTo>
                <a:cubicBezTo>
                  <a:pt x="77347" y="292277"/>
                  <a:pt x="76552" y="290425"/>
                  <a:pt x="65969" y="295981"/>
                </a:cubicBezTo>
                <a:cubicBezTo>
                  <a:pt x="55386" y="301537"/>
                  <a:pt x="19932" y="303918"/>
                  <a:pt x="19932" y="303918"/>
                </a:cubicBezTo>
                <a:lnTo>
                  <a:pt x="19932" y="303918"/>
                </a:lnTo>
                <a:cubicBezTo>
                  <a:pt x="16757" y="314237"/>
                  <a:pt x="3528" y="338050"/>
                  <a:pt x="882" y="365831"/>
                </a:cubicBezTo>
                <a:cubicBezTo>
                  <a:pt x="-1764" y="393612"/>
                  <a:pt x="2205" y="462404"/>
                  <a:pt x="4057" y="470606"/>
                </a:cubicBezTo>
                <a:cubicBezTo>
                  <a:pt x="5909" y="478808"/>
                  <a:pt x="3263" y="421129"/>
                  <a:pt x="11994" y="415043"/>
                </a:cubicBezTo>
                <a:cubicBezTo>
                  <a:pt x="20725" y="408957"/>
                  <a:pt x="48242" y="438591"/>
                  <a:pt x="56444" y="434093"/>
                </a:cubicBezTo>
                <a:cubicBezTo>
                  <a:pt x="64646" y="429595"/>
                  <a:pt x="58561" y="389644"/>
                  <a:pt x="61207" y="388056"/>
                </a:cubicBezTo>
                <a:cubicBezTo>
                  <a:pt x="63853" y="386469"/>
                  <a:pt x="72055" y="424304"/>
                  <a:pt x="72319" y="424568"/>
                </a:cubicBezTo>
                <a:cubicBezTo>
                  <a:pt x="72583" y="424832"/>
                  <a:pt x="70996" y="396258"/>
                  <a:pt x="62794" y="389643"/>
                </a:cubicBezTo>
                <a:cubicBezTo>
                  <a:pt x="54592" y="383029"/>
                  <a:pt x="18874" y="387262"/>
                  <a:pt x="23107" y="384881"/>
                </a:cubicBezTo>
                <a:cubicBezTo>
                  <a:pt x="27340" y="382500"/>
                  <a:pt x="66234" y="375092"/>
                  <a:pt x="88194" y="375356"/>
                </a:cubicBezTo>
                <a:cubicBezTo>
                  <a:pt x="110154" y="375620"/>
                  <a:pt x="160690" y="385410"/>
                  <a:pt x="154869" y="386468"/>
                </a:cubicBezTo>
                <a:cubicBezTo>
                  <a:pt x="149048" y="387526"/>
                  <a:pt x="67821" y="389379"/>
                  <a:pt x="53269" y="381706"/>
                </a:cubicBezTo>
                <a:cubicBezTo>
                  <a:pt x="38717" y="374033"/>
                  <a:pt x="63853" y="356571"/>
                  <a:pt x="67557" y="340431"/>
                </a:cubicBezTo>
                <a:cubicBezTo>
                  <a:pt x="71261" y="324291"/>
                  <a:pt x="69409" y="302331"/>
                  <a:pt x="75494" y="284868"/>
                </a:cubicBezTo>
                <a:cubicBezTo>
                  <a:pt x="81579" y="267406"/>
                  <a:pt x="104069" y="235656"/>
                  <a:pt x="104069" y="235656"/>
                </a:cubicBezTo>
                <a:cubicBezTo>
                  <a:pt x="92956" y="254177"/>
                  <a:pt x="22577" y="379589"/>
                  <a:pt x="8819" y="395993"/>
                </a:cubicBezTo>
                <a:cubicBezTo>
                  <a:pt x="-4939" y="412397"/>
                  <a:pt x="13052" y="354189"/>
                  <a:pt x="21519" y="334081"/>
                </a:cubicBezTo>
                <a:cubicBezTo>
                  <a:pt x="29986" y="313973"/>
                  <a:pt x="37923" y="327466"/>
                  <a:pt x="59619" y="275343"/>
                </a:cubicBezTo>
                <a:cubicBezTo>
                  <a:pt x="81315" y="223220"/>
                  <a:pt x="148519" y="14200"/>
                  <a:pt x="154869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1F810E54-CA9F-4E95-9FDB-AA73A3EBDB7A}"/>
              </a:ext>
            </a:extLst>
          </p:cNvPr>
          <p:cNvSpPr/>
          <p:nvPr/>
        </p:nvSpPr>
        <p:spPr>
          <a:xfrm>
            <a:off x="1752459" y="7907086"/>
            <a:ext cx="81104" cy="310310"/>
          </a:xfrm>
          <a:custGeom>
            <a:avLst/>
            <a:gdLst>
              <a:gd name="connsiteX0" fmla="*/ 46179 w 81104"/>
              <a:gd name="connsiteY0" fmla="*/ 252 h 310310"/>
              <a:gd name="connsiteX1" fmla="*/ 20779 w 81104"/>
              <a:gd name="connsiteY1" fmla="*/ 187577 h 310310"/>
              <a:gd name="connsiteX2" fmla="*/ 20779 w 81104"/>
              <a:gd name="connsiteY2" fmla="*/ 193927 h 310310"/>
              <a:gd name="connsiteX3" fmla="*/ 20779 w 81104"/>
              <a:gd name="connsiteY3" fmla="*/ 182814 h 310310"/>
              <a:gd name="connsiteX4" fmla="*/ 81104 w 81104"/>
              <a:gd name="connsiteY4" fmla="*/ 281239 h 310310"/>
              <a:gd name="connsiteX5" fmla="*/ 20779 w 81104"/>
              <a:gd name="connsiteY5" fmla="*/ 206627 h 310310"/>
              <a:gd name="connsiteX6" fmla="*/ 57291 w 81104"/>
              <a:gd name="connsiteY6" fmla="*/ 309814 h 310310"/>
              <a:gd name="connsiteX7" fmla="*/ 11254 w 81104"/>
              <a:gd name="connsiteY7" fmla="*/ 244727 h 310310"/>
              <a:gd name="connsiteX8" fmla="*/ 141 w 81104"/>
              <a:gd name="connsiteY8" fmla="*/ 219327 h 310310"/>
              <a:gd name="connsiteX9" fmla="*/ 16016 w 81104"/>
              <a:gd name="connsiteY9" fmla="*/ 197102 h 310310"/>
              <a:gd name="connsiteX10" fmla="*/ 17604 w 81104"/>
              <a:gd name="connsiteY10" fmla="*/ 147889 h 310310"/>
              <a:gd name="connsiteX11" fmla="*/ 46179 w 81104"/>
              <a:gd name="connsiteY11" fmla="*/ 252 h 31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104" h="310310">
                <a:moveTo>
                  <a:pt x="46179" y="252"/>
                </a:moveTo>
                <a:cubicBezTo>
                  <a:pt x="46708" y="6866"/>
                  <a:pt x="25012" y="155298"/>
                  <a:pt x="20779" y="187577"/>
                </a:cubicBezTo>
                <a:cubicBezTo>
                  <a:pt x="16546" y="219856"/>
                  <a:pt x="20779" y="193927"/>
                  <a:pt x="20779" y="193927"/>
                </a:cubicBezTo>
                <a:cubicBezTo>
                  <a:pt x="20779" y="193133"/>
                  <a:pt x="10725" y="168262"/>
                  <a:pt x="20779" y="182814"/>
                </a:cubicBezTo>
                <a:cubicBezTo>
                  <a:pt x="30833" y="197366"/>
                  <a:pt x="81104" y="277270"/>
                  <a:pt x="81104" y="281239"/>
                </a:cubicBezTo>
                <a:cubicBezTo>
                  <a:pt x="81104" y="285208"/>
                  <a:pt x="24748" y="201865"/>
                  <a:pt x="20779" y="206627"/>
                </a:cubicBezTo>
                <a:cubicBezTo>
                  <a:pt x="16810" y="211389"/>
                  <a:pt x="58879" y="303464"/>
                  <a:pt x="57291" y="309814"/>
                </a:cubicBezTo>
                <a:cubicBezTo>
                  <a:pt x="55704" y="316164"/>
                  <a:pt x="20779" y="259808"/>
                  <a:pt x="11254" y="244727"/>
                </a:cubicBezTo>
                <a:cubicBezTo>
                  <a:pt x="1729" y="229646"/>
                  <a:pt x="-653" y="227264"/>
                  <a:pt x="141" y="219327"/>
                </a:cubicBezTo>
                <a:cubicBezTo>
                  <a:pt x="935" y="211390"/>
                  <a:pt x="13105" y="209008"/>
                  <a:pt x="16016" y="197102"/>
                </a:cubicBezTo>
                <a:cubicBezTo>
                  <a:pt x="18926" y="185196"/>
                  <a:pt x="13900" y="176993"/>
                  <a:pt x="17604" y="147889"/>
                </a:cubicBezTo>
                <a:cubicBezTo>
                  <a:pt x="21308" y="118785"/>
                  <a:pt x="45650" y="-6362"/>
                  <a:pt x="46179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A4C0C2FF-BE31-4266-864A-7F0F1666EC01}"/>
              </a:ext>
            </a:extLst>
          </p:cNvPr>
          <p:cNvSpPr/>
          <p:nvPr/>
        </p:nvSpPr>
        <p:spPr>
          <a:xfrm>
            <a:off x="1192199" y="7813442"/>
            <a:ext cx="170083" cy="240917"/>
          </a:xfrm>
          <a:custGeom>
            <a:avLst/>
            <a:gdLst>
              <a:gd name="connsiteX0" fmla="*/ 17476 w 170083"/>
              <a:gd name="connsiteY0" fmla="*/ 233 h 240917"/>
              <a:gd name="connsiteX1" fmla="*/ 38114 w 170083"/>
              <a:gd name="connsiteY1" fmla="*/ 62146 h 240917"/>
              <a:gd name="connsiteX2" fmla="*/ 111139 w 170083"/>
              <a:gd name="connsiteY2" fmla="*/ 146283 h 240917"/>
              <a:gd name="connsiteX3" fmla="*/ 85739 w 170083"/>
              <a:gd name="connsiteY3" fmla="*/ 112946 h 240917"/>
              <a:gd name="connsiteX4" fmla="*/ 154001 w 170083"/>
              <a:gd name="connsiteY4" fmla="*/ 236771 h 240917"/>
              <a:gd name="connsiteX5" fmla="*/ 96851 w 170083"/>
              <a:gd name="connsiteY5" fmla="*/ 206608 h 240917"/>
              <a:gd name="connsiteX6" fmla="*/ 58751 w 170083"/>
              <a:gd name="connsiteY6" fmla="*/ 157396 h 240917"/>
              <a:gd name="connsiteX7" fmla="*/ 44464 w 170083"/>
              <a:gd name="connsiteY7" fmla="*/ 109771 h 240917"/>
              <a:gd name="connsiteX8" fmla="*/ 14 w 170083"/>
              <a:gd name="connsiteY8" fmla="*/ 174858 h 240917"/>
              <a:gd name="connsiteX9" fmla="*/ 39701 w 170083"/>
              <a:gd name="connsiteY9" fmla="*/ 112946 h 240917"/>
              <a:gd name="connsiteX10" fmla="*/ 50814 w 170083"/>
              <a:gd name="connsiteY10" fmla="*/ 151046 h 240917"/>
              <a:gd name="connsiteX11" fmla="*/ 88914 w 170083"/>
              <a:gd name="connsiteY11" fmla="*/ 193908 h 240917"/>
              <a:gd name="connsiteX12" fmla="*/ 169876 w 170083"/>
              <a:gd name="connsiteY12" fmla="*/ 233596 h 240917"/>
              <a:gd name="connsiteX13" fmla="*/ 111139 w 170083"/>
              <a:gd name="connsiteY13" fmla="*/ 170096 h 240917"/>
              <a:gd name="connsiteX14" fmla="*/ 76214 w 170083"/>
              <a:gd name="connsiteY14" fmla="*/ 116121 h 240917"/>
              <a:gd name="connsiteX15" fmla="*/ 55576 w 170083"/>
              <a:gd name="connsiteY15" fmla="*/ 84371 h 240917"/>
              <a:gd name="connsiteX16" fmla="*/ 17476 w 170083"/>
              <a:gd name="connsiteY16" fmla="*/ 233 h 24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083" h="240917">
                <a:moveTo>
                  <a:pt x="17476" y="233"/>
                </a:moveTo>
                <a:cubicBezTo>
                  <a:pt x="14566" y="-3471"/>
                  <a:pt x="22504" y="37804"/>
                  <a:pt x="38114" y="62146"/>
                </a:cubicBezTo>
                <a:cubicBezTo>
                  <a:pt x="53724" y="86488"/>
                  <a:pt x="103202" y="137816"/>
                  <a:pt x="111139" y="146283"/>
                </a:cubicBezTo>
                <a:cubicBezTo>
                  <a:pt x="119077" y="154750"/>
                  <a:pt x="78595" y="97865"/>
                  <a:pt x="85739" y="112946"/>
                </a:cubicBezTo>
                <a:cubicBezTo>
                  <a:pt x="92883" y="128027"/>
                  <a:pt x="152149" y="221161"/>
                  <a:pt x="154001" y="236771"/>
                </a:cubicBezTo>
                <a:cubicBezTo>
                  <a:pt x="155853" y="252381"/>
                  <a:pt x="112726" y="219837"/>
                  <a:pt x="96851" y="206608"/>
                </a:cubicBezTo>
                <a:cubicBezTo>
                  <a:pt x="80976" y="193379"/>
                  <a:pt x="67482" y="173535"/>
                  <a:pt x="58751" y="157396"/>
                </a:cubicBezTo>
                <a:cubicBezTo>
                  <a:pt x="50020" y="141257"/>
                  <a:pt x="54254" y="106861"/>
                  <a:pt x="44464" y="109771"/>
                </a:cubicBezTo>
                <a:cubicBezTo>
                  <a:pt x="34675" y="112681"/>
                  <a:pt x="808" y="174329"/>
                  <a:pt x="14" y="174858"/>
                </a:cubicBezTo>
                <a:cubicBezTo>
                  <a:pt x="-780" y="175387"/>
                  <a:pt x="31235" y="116915"/>
                  <a:pt x="39701" y="112946"/>
                </a:cubicBezTo>
                <a:cubicBezTo>
                  <a:pt x="48167" y="108977"/>
                  <a:pt x="42612" y="137552"/>
                  <a:pt x="50814" y="151046"/>
                </a:cubicBezTo>
                <a:cubicBezTo>
                  <a:pt x="59016" y="164540"/>
                  <a:pt x="69070" y="180150"/>
                  <a:pt x="88914" y="193908"/>
                </a:cubicBezTo>
                <a:cubicBezTo>
                  <a:pt x="108758" y="207666"/>
                  <a:pt x="166172" y="237565"/>
                  <a:pt x="169876" y="233596"/>
                </a:cubicBezTo>
                <a:cubicBezTo>
                  <a:pt x="173580" y="229627"/>
                  <a:pt x="126749" y="189675"/>
                  <a:pt x="111139" y="170096"/>
                </a:cubicBezTo>
                <a:cubicBezTo>
                  <a:pt x="95529" y="150517"/>
                  <a:pt x="76214" y="116121"/>
                  <a:pt x="76214" y="116121"/>
                </a:cubicBezTo>
                <a:cubicBezTo>
                  <a:pt x="66954" y="101834"/>
                  <a:pt x="62984" y="103686"/>
                  <a:pt x="55576" y="84371"/>
                </a:cubicBezTo>
                <a:cubicBezTo>
                  <a:pt x="48168" y="65056"/>
                  <a:pt x="20386" y="3937"/>
                  <a:pt x="17476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: 図形 336">
            <a:extLst>
              <a:ext uri="{FF2B5EF4-FFF2-40B4-BE49-F238E27FC236}">
                <a16:creationId xmlns:a16="http://schemas.microsoft.com/office/drawing/2014/main" id="{5F0ABBF8-8417-4446-91A4-078F9456C945}"/>
              </a:ext>
            </a:extLst>
          </p:cNvPr>
          <p:cNvSpPr/>
          <p:nvPr/>
        </p:nvSpPr>
        <p:spPr>
          <a:xfrm>
            <a:off x="1119176" y="7808774"/>
            <a:ext cx="141322" cy="261104"/>
          </a:xfrm>
          <a:custGeom>
            <a:avLst/>
            <a:gdLst>
              <a:gd name="connsiteX0" fmla="*/ 12 w 141322"/>
              <a:gd name="connsiteY0" fmla="*/ 260489 h 261104"/>
              <a:gd name="connsiteX1" fmla="*/ 49224 w 141322"/>
              <a:gd name="connsiteY1" fmla="*/ 189051 h 261104"/>
              <a:gd name="connsiteX2" fmla="*/ 36524 w 141322"/>
              <a:gd name="connsiteY2" fmla="*/ 176351 h 261104"/>
              <a:gd name="connsiteX3" fmla="*/ 39699 w 141322"/>
              <a:gd name="connsiteY3" fmla="*/ 133489 h 261104"/>
              <a:gd name="connsiteX4" fmla="*/ 82562 w 141322"/>
              <a:gd name="connsiteY4" fmla="*/ 176351 h 261104"/>
              <a:gd name="connsiteX5" fmla="*/ 61924 w 141322"/>
              <a:gd name="connsiteY5" fmla="*/ 106501 h 261104"/>
              <a:gd name="connsiteX6" fmla="*/ 76212 w 141322"/>
              <a:gd name="connsiteY6" fmla="*/ 139 h 261104"/>
              <a:gd name="connsiteX7" fmla="*/ 57162 w 141322"/>
              <a:gd name="connsiteY7" fmla="*/ 85864 h 261104"/>
              <a:gd name="connsiteX8" fmla="*/ 65099 w 141322"/>
              <a:gd name="connsiteY8" fmla="*/ 170001 h 261104"/>
              <a:gd name="connsiteX9" fmla="*/ 109549 w 141322"/>
              <a:gd name="connsiteY9" fmla="*/ 177939 h 261104"/>
              <a:gd name="connsiteX10" fmla="*/ 141299 w 141322"/>
              <a:gd name="connsiteY10" fmla="*/ 216039 h 261104"/>
              <a:gd name="connsiteX11" fmla="*/ 114312 w 141322"/>
              <a:gd name="connsiteY11" fmla="*/ 185876 h 261104"/>
              <a:gd name="connsiteX12" fmla="*/ 93674 w 141322"/>
              <a:gd name="connsiteY12" fmla="*/ 201751 h 261104"/>
              <a:gd name="connsiteX13" fmla="*/ 80974 w 141322"/>
              <a:gd name="connsiteY13" fmla="*/ 243026 h 261104"/>
              <a:gd name="connsiteX14" fmla="*/ 107962 w 141322"/>
              <a:gd name="connsiteY14" fmla="*/ 179526 h 261104"/>
              <a:gd name="connsiteX15" fmla="*/ 71449 w 141322"/>
              <a:gd name="connsiteY15" fmla="*/ 120789 h 261104"/>
              <a:gd name="connsiteX16" fmla="*/ 49224 w 141322"/>
              <a:gd name="connsiteY16" fmla="*/ 152539 h 261104"/>
              <a:gd name="connsiteX17" fmla="*/ 44462 w 141322"/>
              <a:gd name="connsiteY17" fmla="*/ 220801 h 261104"/>
              <a:gd name="connsiteX18" fmla="*/ 12 w 141322"/>
              <a:gd name="connsiteY18" fmla="*/ 260489 h 26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1322" h="261104">
                <a:moveTo>
                  <a:pt x="12" y="260489"/>
                </a:moveTo>
                <a:cubicBezTo>
                  <a:pt x="806" y="255197"/>
                  <a:pt x="43139" y="203074"/>
                  <a:pt x="49224" y="189051"/>
                </a:cubicBezTo>
                <a:cubicBezTo>
                  <a:pt x="55309" y="175028"/>
                  <a:pt x="38112" y="185611"/>
                  <a:pt x="36524" y="176351"/>
                </a:cubicBezTo>
                <a:cubicBezTo>
                  <a:pt x="34937" y="167091"/>
                  <a:pt x="32026" y="133489"/>
                  <a:pt x="39699" y="133489"/>
                </a:cubicBezTo>
                <a:cubicBezTo>
                  <a:pt x="47372" y="133489"/>
                  <a:pt x="78858" y="180849"/>
                  <a:pt x="82562" y="176351"/>
                </a:cubicBezTo>
                <a:cubicBezTo>
                  <a:pt x="86266" y="171853"/>
                  <a:pt x="62982" y="135870"/>
                  <a:pt x="61924" y="106501"/>
                </a:cubicBezTo>
                <a:cubicBezTo>
                  <a:pt x="60866" y="77132"/>
                  <a:pt x="77006" y="3578"/>
                  <a:pt x="76212" y="139"/>
                </a:cubicBezTo>
                <a:cubicBezTo>
                  <a:pt x="75418" y="-3300"/>
                  <a:pt x="59014" y="57554"/>
                  <a:pt x="57162" y="85864"/>
                </a:cubicBezTo>
                <a:cubicBezTo>
                  <a:pt x="55310" y="114174"/>
                  <a:pt x="56368" y="154655"/>
                  <a:pt x="65099" y="170001"/>
                </a:cubicBezTo>
                <a:cubicBezTo>
                  <a:pt x="73830" y="185347"/>
                  <a:pt x="96849" y="170266"/>
                  <a:pt x="109549" y="177939"/>
                </a:cubicBezTo>
                <a:cubicBezTo>
                  <a:pt x="122249" y="185612"/>
                  <a:pt x="140505" y="214716"/>
                  <a:pt x="141299" y="216039"/>
                </a:cubicBezTo>
                <a:cubicBezTo>
                  <a:pt x="142093" y="217362"/>
                  <a:pt x="122249" y="188257"/>
                  <a:pt x="114312" y="185876"/>
                </a:cubicBezTo>
                <a:cubicBezTo>
                  <a:pt x="106375" y="183495"/>
                  <a:pt x="99230" y="192226"/>
                  <a:pt x="93674" y="201751"/>
                </a:cubicBezTo>
                <a:cubicBezTo>
                  <a:pt x="88118" y="211276"/>
                  <a:pt x="78593" y="246730"/>
                  <a:pt x="80974" y="243026"/>
                </a:cubicBezTo>
                <a:cubicBezTo>
                  <a:pt x="83355" y="239322"/>
                  <a:pt x="109549" y="199899"/>
                  <a:pt x="107962" y="179526"/>
                </a:cubicBezTo>
                <a:cubicBezTo>
                  <a:pt x="106375" y="159153"/>
                  <a:pt x="81239" y="125287"/>
                  <a:pt x="71449" y="120789"/>
                </a:cubicBezTo>
                <a:cubicBezTo>
                  <a:pt x="61659" y="116291"/>
                  <a:pt x="53722" y="135870"/>
                  <a:pt x="49224" y="152539"/>
                </a:cubicBezTo>
                <a:cubicBezTo>
                  <a:pt x="44726" y="169208"/>
                  <a:pt x="53193" y="205984"/>
                  <a:pt x="44462" y="220801"/>
                </a:cubicBezTo>
                <a:cubicBezTo>
                  <a:pt x="35731" y="235618"/>
                  <a:pt x="-782" y="265781"/>
                  <a:pt x="12" y="260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E0373F79-7411-4CA7-8EF4-E4F07CC26987}"/>
              </a:ext>
            </a:extLst>
          </p:cNvPr>
          <p:cNvSpPr/>
          <p:nvPr/>
        </p:nvSpPr>
        <p:spPr>
          <a:xfrm>
            <a:off x="1792166" y="7945434"/>
            <a:ext cx="39932" cy="200191"/>
          </a:xfrm>
          <a:custGeom>
            <a:avLst/>
            <a:gdLst>
              <a:gd name="connsiteX0" fmla="*/ 27109 w 39932"/>
              <a:gd name="connsiteY0" fmla="*/ 4 h 200191"/>
              <a:gd name="connsiteX1" fmla="*/ 122 w 39932"/>
              <a:gd name="connsiteY1" fmla="*/ 127004 h 200191"/>
              <a:gd name="connsiteX2" fmla="*/ 39809 w 39932"/>
              <a:gd name="connsiteY2" fmla="*/ 200029 h 200191"/>
              <a:gd name="connsiteX3" fmla="*/ 12822 w 39932"/>
              <a:gd name="connsiteY3" fmla="*/ 146054 h 200191"/>
              <a:gd name="connsiteX4" fmla="*/ 19172 w 39932"/>
              <a:gd name="connsiteY4" fmla="*/ 122241 h 200191"/>
              <a:gd name="connsiteX5" fmla="*/ 27109 w 39932"/>
              <a:gd name="connsiteY5" fmla="*/ 4 h 20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32" h="200191">
                <a:moveTo>
                  <a:pt x="27109" y="4"/>
                </a:moveTo>
                <a:cubicBezTo>
                  <a:pt x="23934" y="798"/>
                  <a:pt x="-1995" y="93667"/>
                  <a:pt x="122" y="127004"/>
                </a:cubicBezTo>
                <a:cubicBezTo>
                  <a:pt x="2239" y="160341"/>
                  <a:pt x="37692" y="196854"/>
                  <a:pt x="39809" y="200029"/>
                </a:cubicBezTo>
                <a:cubicBezTo>
                  <a:pt x="41926" y="203204"/>
                  <a:pt x="16261" y="159019"/>
                  <a:pt x="12822" y="146054"/>
                </a:cubicBezTo>
                <a:cubicBezTo>
                  <a:pt x="9383" y="133089"/>
                  <a:pt x="17055" y="144466"/>
                  <a:pt x="19172" y="122241"/>
                </a:cubicBezTo>
                <a:cubicBezTo>
                  <a:pt x="21289" y="100016"/>
                  <a:pt x="30284" y="-790"/>
                  <a:pt x="2710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: 図形 338">
            <a:extLst>
              <a:ext uri="{FF2B5EF4-FFF2-40B4-BE49-F238E27FC236}">
                <a16:creationId xmlns:a16="http://schemas.microsoft.com/office/drawing/2014/main" id="{2AFF440A-FEE9-43C0-9B36-975BECBEFBE8}"/>
              </a:ext>
            </a:extLst>
          </p:cNvPr>
          <p:cNvSpPr/>
          <p:nvPr/>
        </p:nvSpPr>
        <p:spPr>
          <a:xfrm>
            <a:off x="1836524" y="8017624"/>
            <a:ext cx="188375" cy="559673"/>
          </a:xfrm>
          <a:custGeom>
            <a:avLst/>
            <a:gdLst>
              <a:gd name="connsiteX0" fmla="*/ 214 w 188375"/>
              <a:gd name="connsiteY0" fmla="*/ 839 h 559673"/>
              <a:gd name="connsiteX1" fmla="*/ 47839 w 188375"/>
              <a:gd name="connsiteY1" fmla="*/ 131014 h 559673"/>
              <a:gd name="connsiteX2" fmla="*/ 33551 w 188375"/>
              <a:gd name="connsiteY2" fmla="*/ 94501 h 559673"/>
              <a:gd name="connsiteX3" fmla="*/ 109751 w 188375"/>
              <a:gd name="connsiteY3" fmla="*/ 292939 h 559673"/>
              <a:gd name="connsiteX4" fmla="*/ 92289 w 188375"/>
              <a:gd name="connsiteY4" fmla="*/ 264364 h 559673"/>
              <a:gd name="connsiteX5" fmla="*/ 147851 w 188375"/>
              <a:gd name="connsiteY5" fmla="*/ 438989 h 559673"/>
              <a:gd name="connsiteX6" fmla="*/ 139914 w 188375"/>
              <a:gd name="connsiteY6" fmla="*/ 407239 h 559673"/>
              <a:gd name="connsiteX7" fmla="*/ 136739 w 188375"/>
              <a:gd name="connsiteY7" fmla="*/ 519951 h 559673"/>
              <a:gd name="connsiteX8" fmla="*/ 125626 w 188375"/>
              <a:gd name="connsiteY8" fmla="*/ 462801 h 559673"/>
              <a:gd name="connsiteX9" fmla="*/ 149439 w 188375"/>
              <a:gd name="connsiteY9" fmla="*/ 489789 h 559673"/>
              <a:gd name="connsiteX10" fmla="*/ 187539 w 188375"/>
              <a:gd name="connsiteY10" fmla="*/ 559639 h 559673"/>
              <a:gd name="connsiteX11" fmla="*/ 176426 w 188375"/>
              <a:gd name="connsiteY11" fmla="*/ 499314 h 559673"/>
              <a:gd name="connsiteX12" fmla="*/ 184364 w 188375"/>
              <a:gd name="connsiteY12" fmla="*/ 505664 h 559673"/>
              <a:gd name="connsiteX13" fmla="*/ 147851 w 188375"/>
              <a:gd name="connsiteY13" fmla="*/ 400889 h 559673"/>
              <a:gd name="connsiteX14" fmla="*/ 95464 w 188375"/>
              <a:gd name="connsiteY14" fmla="*/ 289764 h 559673"/>
              <a:gd name="connsiteX15" fmla="*/ 73239 w 188375"/>
              <a:gd name="connsiteY15" fmla="*/ 227851 h 559673"/>
              <a:gd name="connsiteX16" fmla="*/ 31964 w 188375"/>
              <a:gd name="connsiteY16" fmla="*/ 81801 h 559673"/>
              <a:gd name="connsiteX17" fmla="*/ 214 w 188375"/>
              <a:gd name="connsiteY17" fmla="*/ 839 h 55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8375" h="559673">
                <a:moveTo>
                  <a:pt x="214" y="839"/>
                </a:moveTo>
                <a:cubicBezTo>
                  <a:pt x="2860" y="9041"/>
                  <a:pt x="42283" y="115404"/>
                  <a:pt x="47839" y="131014"/>
                </a:cubicBezTo>
                <a:cubicBezTo>
                  <a:pt x="53395" y="146624"/>
                  <a:pt x="23232" y="67513"/>
                  <a:pt x="33551" y="94501"/>
                </a:cubicBezTo>
                <a:cubicBezTo>
                  <a:pt x="43870" y="121489"/>
                  <a:pt x="99961" y="264628"/>
                  <a:pt x="109751" y="292939"/>
                </a:cubicBezTo>
                <a:cubicBezTo>
                  <a:pt x="119541" y="321250"/>
                  <a:pt x="85939" y="240022"/>
                  <a:pt x="92289" y="264364"/>
                </a:cubicBezTo>
                <a:cubicBezTo>
                  <a:pt x="98639" y="288706"/>
                  <a:pt x="139914" y="415177"/>
                  <a:pt x="147851" y="438989"/>
                </a:cubicBezTo>
                <a:cubicBezTo>
                  <a:pt x="155789" y="462802"/>
                  <a:pt x="141766" y="393745"/>
                  <a:pt x="139914" y="407239"/>
                </a:cubicBezTo>
                <a:cubicBezTo>
                  <a:pt x="138062" y="420733"/>
                  <a:pt x="139120" y="510691"/>
                  <a:pt x="136739" y="519951"/>
                </a:cubicBezTo>
                <a:cubicBezTo>
                  <a:pt x="134358" y="529211"/>
                  <a:pt x="123509" y="467828"/>
                  <a:pt x="125626" y="462801"/>
                </a:cubicBezTo>
                <a:cubicBezTo>
                  <a:pt x="127743" y="457774"/>
                  <a:pt x="139120" y="473649"/>
                  <a:pt x="149439" y="489789"/>
                </a:cubicBezTo>
                <a:cubicBezTo>
                  <a:pt x="159758" y="505929"/>
                  <a:pt x="183041" y="558052"/>
                  <a:pt x="187539" y="559639"/>
                </a:cubicBezTo>
                <a:cubicBezTo>
                  <a:pt x="192037" y="561226"/>
                  <a:pt x="176955" y="508310"/>
                  <a:pt x="176426" y="499314"/>
                </a:cubicBezTo>
                <a:cubicBezTo>
                  <a:pt x="175897" y="490318"/>
                  <a:pt x="189127" y="522068"/>
                  <a:pt x="184364" y="505664"/>
                </a:cubicBezTo>
                <a:cubicBezTo>
                  <a:pt x="179601" y="489260"/>
                  <a:pt x="162668" y="436872"/>
                  <a:pt x="147851" y="400889"/>
                </a:cubicBezTo>
                <a:cubicBezTo>
                  <a:pt x="133034" y="364906"/>
                  <a:pt x="107899" y="318604"/>
                  <a:pt x="95464" y="289764"/>
                </a:cubicBezTo>
                <a:cubicBezTo>
                  <a:pt x="83029" y="260924"/>
                  <a:pt x="83822" y="262512"/>
                  <a:pt x="73239" y="227851"/>
                </a:cubicBezTo>
                <a:cubicBezTo>
                  <a:pt x="62656" y="193190"/>
                  <a:pt x="43870" y="117255"/>
                  <a:pt x="31964" y="81801"/>
                </a:cubicBezTo>
                <a:cubicBezTo>
                  <a:pt x="20058" y="46347"/>
                  <a:pt x="-2432" y="-7363"/>
                  <a:pt x="214" y="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: 図形 339">
            <a:extLst>
              <a:ext uri="{FF2B5EF4-FFF2-40B4-BE49-F238E27FC236}">
                <a16:creationId xmlns:a16="http://schemas.microsoft.com/office/drawing/2014/main" id="{CDA3AC09-D719-474A-A22B-F4D78E76E94B}"/>
              </a:ext>
            </a:extLst>
          </p:cNvPr>
          <p:cNvSpPr/>
          <p:nvPr/>
        </p:nvSpPr>
        <p:spPr>
          <a:xfrm>
            <a:off x="1818894" y="7920039"/>
            <a:ext cx="303680" cy="736864"/>
          </a:xfrm>
          <a:custGeom>
            <a:avLst/>
            <a:gdLst>
              <a:gd name="connsiteX0" fmla="*/ 1969 w 303680"/>
              <a:gd name="connsiteY0" fmla="*/ 4761 h 736864"/>
              <a:gd name="connsiteX1" fmla="*/ 97219 w 303680"/>
              <a:gd name="connsiteY1" fmla="*/ 255586 h 736864"/>
              <a:gd name="connsiteX2" fmla="*/ 94044 w 303680"/>
              <a:gd name="connsiteY2" fmla="*/ 239711 h 736864"/>
              <a:gd name="connsiteX3" fmla="*/ 121031 w 303680"/>
              <a:gd name="connsiteY3" fmla="*/ 336549 h 736864"/>
              <a:gd name="connsiteX4" fmla="*/ 122619 w 303680"/>
              <a:gd name="connsiteY4" fmla="*/ 328611 h 736864"/>
              <a:gd name="connsiteX5" fmla="*/ 163894 w 303680"/>
              <a:gd name="connsiteY5" fmla="*/ 493711 h 736864"/>
              <a:gd name="connsiteX6" fmla="*/ 181356 w 303680"/>
              <a:gd name="connsiteY6" fmla="*/ 503236 h 736864"/>
              <a:gd name="connsiteX7" fmla="*/ 227394 w 303680"/>
              <a:gd name="connsiteY7" fmla="*/ 614361 h 736864"/>
              <a:gd name="connsiteX8" fmla="*/ 235331 w 303680"/>
              <a:gd name="connsiteY8" fmla="*/ 582611 h 736864"/>
              <a:gd name="connsiteX9" fmla="*/ 284544 w 303680"/>
              <a:gd name="connsiteY9" fmla="*/ 665161 h 736864"/>
              <a:gd name="connsiteX10" fmla="*/ 303594 w 303680"/>
              <a:gd name="connsiteY10" fmla="*/ 730249 h 736864"/>
              <a:gd name="connsiteX11" fmla="*/ 278194 w 303680"/>
              <a:gd name="connsiteY11" fmla="*/ 733424 h 736864"/>
              <a:gd name="connsiteX12" fmla="*/ 236919 w 303680"/>
              <a:gd name="connsiteY12" fmla="*/ 719136 h 736864"/>
              <a:gd name="connsiteX13" fmla="*/ 228981 w 303680"/>
              <a:gd name="connsiteY13" fmla="*/ 657224 h 736864"/>
              <a:gd name="connsiteX14" fmla="*/ 244856 w 303680"/>
              <a:gd name="connsiteY14" fmla="*/ 695324 h 736864"/>
              <a:gd name="connsiteX15" fmla="*/ 300419 w 303680"/>
              <a:gd name="connsiteY15" fmla="*/ 730249 h 736864"/>
              <a:gd name="connsiteX16" fmla="*/ 251206 w 303680"/>
              <a:gd name="connsiteY16" fmla="*/ 638174 h 736864"/>
              <a:gd name="connsiteX17" fmla="*/ 235331 w 303680"/>
              <a:gd name="connsiteY17" fmla="*/ 634999 h 736864"/>
              <a:gd name="connsiteX18" fmla="*/ 225806 w 303680"/>
              <a:gd name="connsiteY18" fmla="*/ 614361 h 736864"/>
              <a:gd name="connsiteX19" fmla="*/ 224219 w 303680"/>
              <a:gd name="connsiteY19" fmla="*/ 609599 h 736864"/>
              <a:gd name="connsiteX20" fmla="*/ 195644 w 303680"/>
              <a:gd name="connsiteY20" fmla="*/ 550861 h 736864"/>
              <a:gd name="connsiteX21" fmla="*/ 133731 w 303680"/>
              <a:gd name="connsiteY21" fmla="*/ 396874 h 736864"/>
              <a:gd name="connsiteX22" fmla="*/ 117856 w 303680"/>
              <a:gd name="connsiteY22" fmla="*/ 301624 h 736864"/>
              <a:gd name="connsiteX23" fmla="*/ 92456 w 303680"/>
              <a:gd name="connsiteY23" fmla="*/ 241299 h 736864"/>
              <a:gd name="connsiteX24" fmla="*/ 78169 w 303680"/>
              <a:gd name="connsiteY24" fmla="*/ 173036 h 736864"/>
              <a:gd name="connsiteX25" fmla="*/ 35306 w 303680"/>
              <a:gd name="connsiteY25" fmla="*/ 95249 h 736864"/>
              <a:gd name="connsiteX26" fmla="*/ 1969 w 303680"/>
              <a:gd name="connsiteY26" fmla="*/ 4761 h 73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680" h="736864">
                <a:moveTo>
                  <a:pt x="1969" y="4761"/>
                </a:moveTo>
                <a:cubicBezTo>
                  <a:pt x="12288" y="31484"/>
                  <a:pt x="81873" y="216428"/>
                  <a:pt x="97219" y="255586"/>
                </a:cubicBezTo>
                <a:cubicBezTo>
                  <a:pt x="112565" y="294744"/>
                  <a:pt x="90075" y="226217"/>
                  <a:pt x="94044" y="239711"/>
                </a:cubicBezTo>
                <a:cubicBezTo>
                  <a:pt x="98013" y="253205"/>
                  <a:pt x="116268" y="321732"/>
                  <a:pt x="121031" y="336549"/>
                </a:cubicBezTo>
                <a:cubicBezTo>
                  <a:pt x="125794" y="351366"/>
                  <a:pt x="115475" y="302417"/>
                  <a:pt x="122619" y="328611"/>
                </a:cubicBezTo>
                <a:cubicBezTo>
                  <a:pt x="129763" y="354805"/>
                  <a:pt x="154105" y="464607"/>
                  <a:pt x="163894" y="493711"/>
                </a:cubicBezTo>
                <a:cubicBezTo>
                  <a:pt x="173683" y="522815"/>
                  <a:pt x="170773" y="483128"/>
                  <a:pt x="181356" y="503236"/>
                </a:cubicBezTo>
                <a:cubicBezTo>
                  <a:pt x="191939" y="523344"/>
                  <a:pt x="218398" y="601132"/>
                  <a:pt x="227394" y="614361"/>
                </a:cubicBezTo>
                <a:cubicBezTo>
                  <a:pt x="236390" y="627590"/>
                  <a:pt x="225806" y="574144"/>
                  <a:pt x="235331" y="582611"/>
                </a:cubicBezTo>
                <a:cubicBezTo>
                  <a:pt x="244856" y="591078"/>
                  <a:pt x="273167" y="640555"/>
                  <a:pt x="284544" y="665161"/>
                </a:cubicBezTo>
                <a:cubicBezTo>
                  <a:pt x="295921" y="689767"/>
                  <a:pt x="304652" y="718872"/>
                  <a:pt x="303594" y="730249"/>
                </a:cubicBezTo>
                <a:cubicBezTo>
                  <a:pt x="302536" y="741626"/>
                  <a:pt x="289306" y="735276"/>
                  <a:pt x="278194" y="733424"/>
                </a:cubicBezTo>
                <a:cubicBezTo>
                  <a:pt x="267082" y="731572"/>
                  <a:pt x="245121" y="731836"/>
                  <a:pt x="236919" y="719136"/>
                </a:cubicBezTo>
                <a:cubicBezTo>
                  <a:pt x="228717" y="706436"/>
                  <a:pt x="227658" y="661193"/>
                  <a:pt x="228981" y="657224"/>
                </a:cubicBezTo>
                <a:cubicBezTo>
                  <a:pt x="230304" y="653255"/>
                  <a:pt x="232950" y="683153"/>
                  <a:pt x="244856" y="695324"/>
                </a:cubicBezTo>
                <a:cubicBezTo>
                  <a:pt x="256762" y="707495"/>
                  <a:pt x="299361" y="739774"/>
                  <a:pt x="300419" y="730249"/>
                </a:cubicBezTo>
                <a:cubicBezTo>
                  <a:pt x="301477" y="720724"/>
                  <a:pt x="262054" y="654049"/>
                  <a:pt x="251206" y="638174"/>
                </a:cubicBezTo>
                <a:cubicBezTo>
                  <a:pt x="240358" y="622299"/>
                  <a:pt x="239564" y="638968"/>
                  <a:pt x="235331" y="634999"/>
                </a:cubicBezTo>
                <a:cubicBezTo>
                  <a:pt x="231098" y="631030"/>
                  <a:pt x="227658" y="618594"/>
                  <a:pt x="225806" y="614361"/>
                </a:cubicBezTo>
                <a:cubicBezTo>
                  <a:pt x="223954" y="610128"/>
                  <a:pt x="229246" y="620182"/>
                  <a:pt x="224219" y="609599"/>
                </a:cubicBezTo>
                <a:cubicBezTo>
                  <a:pt x="219192" y="599016"/>
                  <a:pt x="210725" y="586315"/>
                  <a:pt x="195644" y="550861"/>
                </a:cubicBezTo>
                <a:cubicBezTo>
                  <a:pt x="180563" y="515407"/>
                  <a:pt x="146696" y="438413"/>
                  <a:pt x="133731" y="396874"/>
                </a:cubicBezTo>
                <a:cubicBezTo>
                  <a:pt x="120766" y="355335"/>
                  <a:pt x="124735" y="327553"/>
                  <a:pt x="117856" y="301624"/>
                </a:cubicBezTo>
                <a:cubicBezTo>
                  <a:pt x="110977" y="275695"/>
                  <a:pt x="99071" y="262730"/>
                  <a:pt x="92456" y="241299"/>
                </a:cubicBezTo>
                <a:cubicBezTo>
                  <a:pt x="85842" y="219868"/>
                  <a:pt x="87694" y="197378"/>
                  <a:pt x="78169" y="173036"/>
                </a:cubicBezTo>
                <a:cubicBezTo>
                  <a:pt x="68644" y="148694"/>
                  <a:pt x="45889" y="119061"/>
                  <a:pt x="35306" y="95249"/>
                </a:cubicBezTo>
                <a:cubicBezTo>
                  <a:pt x="24723" y="71437"/>
                  <a:pt x="-8350" y="-21962"/>
                  <a:pt x="1969" y="4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: 図形 340">
            <a:extLst>
              <a:ext uri="{FF2B5EF4-FFF2-40B4-BE49-F238E27FC236}">
                <a16:creationId xmlns:a16="http://schemas.microsoft.com/office/drawing/2014/main" id="{32FB41E5-F668-4458-84BD-E2E9195B4C87}"/>
              </a:ext>
            </a:extLst>
          </p:cNvPr>
          <p:cNvSpPr/>
          <p:nvPr/>
        </p:nvSpPr>
        <p:spPr>
          <a:xfrm>
            <a:off x="1222249" y="7336436"/>
            <a:ext cx="73397" cy="364963"/>
          </a:xfrm>
          <a:custGeom>
            <a:avLst/>
            <a:gdLst>
              <a:gd name="connsiteX0" fmla="*/ 62039 w 73397"/>
              <a:gd name="connsiteY0" fmla="*/ 989 h 364963"/>
              <a:gd name="connsiteX1" fmla="*/ 73151 w 73397"/>
              <a:gd name="connsiteY1" fmla="*/ 169264 h 364963"/>
              <a:gd name="connsiteX2" fmla="*/ 49339 w 73397"/>
              <a:gd name="connsiteY2" fmla="*/ 77189 h 364963"/>
              <a:gd name="connsiteX3" fmla="*/ 55689 w 73397"/>
              <a:gd name="connsiteY3" fmla="*/ 207364 h 364963"/>
              <a:gd name="connsiteX4" fmla="*/ 46164 w 73397"/>
              <a:gd name="connsiteY4" fmla="*/ 131164 h 364963"/>
              <a:gd name="connsiteX5" fmla="*/ 38226 w 73397"/>
              <a:gd name="connsiteY5" fmla="*/ 280389 h 364963"/>
              <a:gd name="connsiteX6" fmla="*/ 42989 w 73397"/>
              <a:gd name="connsiteY6" fmla="*/ 185139 h 364963"/>
              <a:gd name="connsiteX7" fmla="*/ 46164 w 73397"/>
              <a:gd name="connsiteY7" fmla="*/ 345477 h 364963"/>
              <a:gd name="connsiteX8" fmla="*/ 19176 w 73397"/>
              <a:gd name="connsiteY8" fmla="*/ 137514 h 364963"/>
              <a:gd name="connsiteX9" fmla="*/ 8064 w 73397"/>
              <a:gd name="connsiteY9" fmla="*/ 359764 h 364963"/>
              <a:gd name="connsiteX10" fmla="*/ 126 w 73397"/>
              <a:gd name="connsiteY10" fmla="*/ 275627 h 364963"/>
              <a:gd name="connsiteX11" fmla="*/ 14414 w 73397"/>
              <a:gd name="connsiteY11" fmla="*/ 362939 h 364963"/>
              <a:gd name="connsiteX12" fmla="*/ 47751 w 73397"/>
              <a:gd name="connsiteY12" fmla="*/ 169264 h 364963"/>
              <a:gd name="connsiteX13" fmla="*/ 33464 w 73397"/>
              <a:gd name="connsiteY13" fmla="*/ 280389 h 364963"/>
              <a:gd name="connsiteX14" fmla="*/ 66801 w 73397"/>
              <a:gd name="connsiteY14" fmla="*/ 107352 h 364963"/>
              <a:gd name="connsiteX15" fmla="*/ 62039 w 73397"/>
              <a:gd name="connsiteY15" fmla="*/ 989 h 36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397" h="364963">
                <a:moveTo>
                  <a:pt x="62039" y="989"/>
                </a:moveTo>
                <a:cubicBezTo>
                  <a:pt x="63097" y="11308"/>
                  <a:pt x="75268" y="156564"/>
                  <a:pt x="73151" y="169264"/>
                </a:cubicBezTo>
                <a:cubicBezTo>
                  <a:pt x="71034" y="181964"/>
                  <a:pt x="52249" y="70839"/>
                  <a:pt x="49339" y="77189"/>
                </a:cubicBezTo>
                <a:cubicBezTo>
                  <a:pt x="46429" y="83539"/>
                  <a:pt x="56218" y="198368"/>
                  <a:pt x="55689" y="207364"/>
                </a:cubicBezTo>
                <a:cubicBezTo>
                  <a:pt x="55160" y="216360"/>
                  <a:pt x="49074" y="118993"/>
                  <a:pt x="46164" y="131164"/>
                </a:cubicBezTo>
                <a:cubicBezTo>
                  <a:pt x="43253" y="143335"/>
                  <a:pt x="38755" y="271393"/>
                  <a:pt x="38226" y="280389"/>
                </a:cubicBezTo>
                <a:cubicBezTo>
                  <a:pt x="37697" y="289385"/>
                  <a:pt x="41666" y="174291"/>
                  <a:pt x="42989" y="185139"/>
                </a:cubicBezTo>
                <a:cubicBezTo>
                  <a:pt x="44312" y="195987"/>
                  <a:pt x="50133" y="353415"/>
                  <a:pt x="46164" y="345477"/>
                </a:cubicBezTo>
                <a:cubicBezTo>
                  <a:pt x="42195" y="337540"/>
                  <a:pt x="25526" y="135133"/>
                  <a:pt x="19176" y="137514"/>
                </a:cubicBezTo>
                <a:cubicBezTo>
                  <a:pt x="12826" y="139895"/>
                  <a:pt x="11239" y="336745"/>
                  <a:pt x="8064" y="359764"/>
                </a:cubicBezTo>
                <a:cubicBezTo>
                  <a:pt x="4889" y="382783"/>
                  <a:pt x="-932" y="275098"/>
                  <a:pt x="126" y="275627"/>
                </a:cubicBezTo>
                <a:cubicBezTo>
                  <a:pt x="1184" y="276156"/>
                  <a:pt x="6476" y="380666"/>
                  <a:pt x="14414" y="362939"/>
                </a:cubicBezTo>
                <a:cubicBezTo>
                  <a:pt x="22351" y="345212"/>
                  <a:pt x="44576" y="183022"/>
                  <a:pt x="47751" y="169264"/>
                </a:cubicBezTo>
                <a:cubicBezTo>
                  <a:pt x="50926" y="155506"/>
                  <a:pt x="30289" y="290708"/>
                  <a:pt x="33464" y="280389"/>
                </a:cubicBezTo>
                <a:cubicBezTo>
                  <a:pt x="36639" y="270070"/>
                  <a:pt x="60980" y="151273"/>
                  <a:pt x="66801" y="107352"/>
                </a:cubicBezTo>
                <a:cubicBezTo>
                  <a:pt x="72622" y="63431"/>
                  <a:pt x="60981" y="-9330"/>
                  <a:pt x="62039" y="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: 図形 341">
            <a:extLst>
              <a:ext uri="{FF2B5EF4-FFF2-40B4-BE49-F238E27FC236}">
                <a16:creationId xmlns:a16="http://schemas.microsoft.com/office/drawing/2014/main" id="{79EC17C9-F29D-4B37-A7C3-B8525A5E5EB5}"/>
              </a:ext>
            </a:extLst>
          </p:cNvPr>
          <p:cNvSpPr/>
          <p:nvPr/>
        </p:nvSpPr>
        <p:spPr>
          <a:xfrm>
            <a:off x="1257299" y="7663905"/>
            <a:ext cx="111677" cy="261141"/>
          </a:xfrm>
          <a:custGeom>
            <a:avLst/>
            <a:gdLst>
              <a:gd name="connsiteX0" fmla="*/ 23814 w 111677"/>
              <a:gd name="connsiteY0" fmla="*/ 545 h 261141"/>
              <a:gd name="connsiteX1" fmla="*/ 23814 w 111677"/>
              <a:gd name="connsiteY1" fmla="*/ 103733 h 261141"/>
              <a:gd name="connsiteX2" fmla="*/ 14289 w 111677"/>
              <a:gd name="connsiteY2" fmla="*/ 192633 h 261141"/>
              <a:gd name="connsiteX3" fmla="*/ 38101 w 111677"/>
              <a:gd name="connsiteY3" fmla="*/ 156120 h 261141"/>
              <a:gd name="connsiteX4" fmla="*/ 82551 w 111677"/>
              <a:gd name="connsiteY4" fmla="*/ 121195 h 261141"/>
              <a:gd name="connsiteX5" fmla="*/ 71439 w 111677"/>
              <a:gd name="connsiteY5" fmla="*/ 145008 h 261141"/>
              <a:gd name="connsiteX6" fmla="*/ 71439 w 111677"/>
              <a:gd name="connsiteY6" fmla="*/ 211683 h 261141"/>
              <a:gd name="connsiteX7" fmla="*/ 71439 w 111677"/>
              <a:gd name="connsiteY7" fmla="*/ 260895 h 261141"/>
              <a:gd name="connsiteX8" fmla="*/ 109539 w 111677"/>
              <a:gd name="connsiteY8" fmla="*/ 191045 h 261141"/>
              <a:gd name="connsiteX9" fmla="*/ 100014 w 111677"/>
              <a:gd name="connsiteY9" fmla="*/ 222795 h 261141"/>
              <a:gd name="connsiteX10" fmla="*/ 111126 w 111677"/>
              <a:gd name="connsiteY10" fmla="*/ 137070 h 261141"/>
              <a:gd name="connsiteX11" fmla="*/ 107951 w 111677"/>
              <a:gd name="connsiteY11" fmla="*/ 125958 h 261141"/>
              <a:gd name="connsiteX12" fmla="*/ 90489 w 111677"/>
              <a:gd name="connsiteY12" fmla="*/ 148183 h 261141"/>
              <a:gd name="connsiteX13" fmla="*/ 87314 w 111677"/>
              <a:gd name="connsiteY13" fmla="*/ 113258 h 261141"/>
              <a:gd name="connsiteX14" fmla="*/ 22226 w 111677"/>
              <a:gd name="connsiteY14" fmla="*/ 159295 h 261141"/>
              <a:gd name="connsiteX15" fmla="*/ 80964 w 111677"/>
              <a:gd name="connsiteY15" fmla="*/ 129133 h 261141"/>
              <a:gd name="connsiteX16" fmla="*/ 79376 w 111677"/>
              <a:gd name="connsiteY16" fmla="*/ 76745 h 261141"/>
              <a:gd name="connsiteX17" fmla="*/ 23814 w 111677"/>
              <a:gd name="connsiteY17" fmla="*/ 151358 h 261141"/>
              <a:gd name="connsiteX18" fmla="*/ 23814 w 111677"/>
              <a:gd name="connsiteY18" fmla="*/ 114845 h 261141"/>
              <a:gd name="connsiteX19" fmla="*/ 34926 w 111677"/>
              <a:gd name="connsiteY19" fmla="*/ 98970 h 261141"/>
              <a:gd name="connsiteX20" fmla="*/ 1 w 111677"/>
              <a:gd name="connsiteY20" fmla="*/ 89445 h 261141"/>
              <a:gd name="connsiteX21" fmla="*/ 33339 w 111677"/>
              <a:gd name="connsiteY21" fmla="*/ 79920 h 261141"/>
              <a:gd name="connsiteX22" fmla="*/ 34926 w 111677"/>
              <a:gd name="connsiteY22" fmla="*/ 64045 h 261141"/>
              <a:gd name="connsiteX23" fmla="*/ 41276 w 111677"/>
              <a:gd name="connsiteY23" fmla="*/ 62458 h 261141"/>
              <a:gd name="connsiteX24" fmla="*/ 23814 w 111677"/>
              <a:gd name="connsiteY24" fmla="*/ 545 h 26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1677" h="261141">
                <a:moveTo>
                  <a:pt x="23814" y="545"/>
                </a:moveTo>
                <a:cubicBezTo>
                  <a:pt x="20904" y="7424"/>
                  <a:pt x="25402" y="71718"/>
                  <a:pt x="23814" y="103733"/>
                </a:cubicBezTo>
                <a:cubicBezTo>
                  <a:pt x="22226" y="135748"/>
                  <a:pt x="11908" y="183902"/>
                  <a:pt x="14289" y="192633"/>
                </a:cubicBezTo>
                <a:cubicBezTo>
                  <a:pt x="16670" y="201364"/>
                  <a:pt x="26724" y="168026"/>
                  <a:pt x="38101" y="156120"/>
                </a:cubicBezTo>
                <a:cubicBezTo>
                  <a:pt x="49478" y="144214"/>
                  <a:pt x="76995" y="123047"/>
                  <a:pt x="82551" y="121195"/>
                </a:cubicBezTo>
                <a:cubicBezTo>
                  <a:pt x="88107" y="119343"/>
                  <a:pt x="73291" y="129927"/>
                  <a:pt x="71439" y="145008"/>
                </a:cubicBezTo>
                <a:cubicBezTo>
                  <a:pt x="69587" y="160089"/>
                  <a:pt x="71439" y="211683"/>
                  <a:pt x="71439" y="211683"/>
                </a:cubicBezTo>
                <a:cubicBezTo>
                  <a:pt x="71439" y="230997"/>
                  <a:pt x="65089" y="264335"/>
                  <a:pt x="71439" y="260895"/>
                </a:cubicBezTo>
                <a:cubicBezTo>
                  <a:pt x="77789" y="257455"/>
                  <a:pt x="104777" y="197395"/>
                  <a:pt x="109539" y="191045"/>
                </a:cubicBezTo>
                <a:cubicBezTo>
                  <a:pt x="114301" y="184695"/>
                  <a:pt x="99750" y="231791"/>
                  <a:pt x="100014" y="222795"/>
                </a:cubicBezTo>
                <a:cubicBezTo>
                  <a:pt x="100278" y="213799"/>
                  <a:pt x="109803" y="153209"/>
                  <a:pt x="111126" y="137070"/>
                </a:cubicBezTo>
                <a:cubicBezTo>
                  <a:pt x="112449" y="120931"/>
                  <a:pt x="111390" y="124106"/>
                  <a:pt x="107951" y="125958"/>
                </a:cubicBezTo>
                <a:cubicBezTo>
                  <a:pt x="104512" y="127810"/>
                  <a:pt x="93929" y="150300"/>
                  <a:pt x="90489" y="148183"/>
                </a:cubicBezTo>
                <a:cubicBezTo>
                  <a:pt x="87050" y="146066"/>
                  <a:pt x="98691" y="111406"/>
                  <a:pt x="87314" y="113258"/>
                </a:cubicBezTo>
                <a:cubicBezTo>
                  <a:pt x="75937" y="115110"/>
                  <a:pt x="23284" y="156649"/>
                  <a:pt x="22226" y="159295"/>
                </a:cubicBezTo>
                <a:cubicBezTo>
                  <a:pt x="21168" y="161941"/>
                  <a:pt x="71439" y="142891"/>
                  <a:pt x="80964" y="129133"/>
                </a:cubicBezTo>
                <a:cubicBezTo>
                  <a:pt x="90489" y="115375"/>
                  <a:pt x="88901" y="73041"/>
                  <a:pt x="79376" y="76745"/>
                </a:cubicBezTo>
                <a:cubicBezTo>
                  <a:pt x="69851" y="80449"/>
                  <a:pt x="33074" y="145008"/>
                  <a:pt x="23814" y="151358"/>
                </a:cubicBezTo>
                <a:cubicBezTo>
                  <a:pt x="14554" y="157708"/>
                  <a:pt x="21962" y="123576"/>
                  <a:pt x="23814" y="114845"/>
                </a:cubicBezTo>
                <a:cubicBezTo>
                  <a:pt x="25666" y="106114"/>
                  <a:pt x="38895" y="103203"/>
                  <a:pt x="34926" y="98970"/>
                </a:cubicBezTo>
                <a:cubicBezTo>
                  <a:pt x="30957" y="94737"/>
                  <a:pt x="265" y="92620"/>
                  <a:pt x="1" y="89445"/>
                </a:cubicBezTo>
                <a:cubicBezTo>
                  <a:pt x="-264" y="86270"/>
                  <a:pt x="27518" y="84153"/>
                  <a:pt x="33339" y="79920"/>
                </a:cubicBezTo>
                <a:cubicBezTo>
                  <a:pt x="39160" y="75687"/>
                  <a:pt x="33603" y="66955"/>
                  <a:pt x="34926" y="64045"/>
                </a:cubicBezTo>
                <a:cubicBezTo>
                  <a:pt x="36249" y="61135"/>
                  <a:pt x="44451" y="70925"/>
                  <a:pt x="41276" y="62458"/>
                </a:cubicBezTo>
                <a:cubicBezTo>
                  <a:pt x="38101" y="53991"/>
                  <a:pt x="26724" y="-6334"/>
                  <a:pt x="23814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14F2C595-F798-4290-93FF-B0012B552FEE}"/>
              </a:ext>
            </a:extLst>
          </p:cNvPr>
          <p:cNvSpPr/>
          <p:nvPr/>
        </p:nvSpPr>
        <p:spPr>
          <a:xfrm>
            <a:off x="1272900" y="8035464"/>
            <a:ext cx="81242" cy="128174"/>
          </a:xfrm>
          <a:custGeom>
            <a:avLst/>
            <a:gdLst>
              <a:gd name="connsiteX0" fmla="*/ 78063 w 81242"/>
              <a:gd name="connsiteY0" fmla="*/ 127461 h 128174"/>
              <a:gd name="connsiteX1" fmla="*/ 275 w 81242"/>
              <a:gd name="connsiteY1" fmla="*/ 52849 h 128174"/>
              <a:gd name="connsiteX2" fmla="*/ 52663 w 81242"/>
              <a:gd name="connsiteY2" fmla="*/ 19511 h 128174"/>
              <a:gd name="connsiteX3" fmla="*/ 65363 w 81242"/>
              <a:gd name="connsiteY3" fmla="*/ 3636 h 128174"/>
              <a:gd name="connsiteX4" fmla="*/ 78063 w 81242"/>
              <a:gd name="connsiteY4" fmla="*/ 127461 h 12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2" h="128174">
                <a:moveTo>
                  <a:pt x="78063" y="127461"/>
                </a:moveTo>
                <a:cubicBezTo>
                  <a:pt x="67215" y="135663"/>
                  <a:pt x="4508" y="70841"/>
                  <a:pt x="275" y="52849"/>
                </a:cubicBezTo>
                <a:cubicBezTo>
                  <a:pt x="-3958" y="34857"/>
                  <a:pt x="41815" y="27713"/>
                  <a:pt x="52663" y="19511"/>
                </a:cubicBezTo>
                <a:cubicBezTo>
                  <a:pt x="63511" y="11309"/>
                  <a:pt x="61924" y="-8006"/>
                  <a:pt x="65363" y="3636"/>
                </a:cubicBezTo>
                <a:cubicBezTo>
                  <a:pt x="68802" y="15278"/>
                  <a:pt x="88911" y="119259"/>
                  <a:pt x="78063" y="127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79D92139-C237-4C48-A681-A06C7D1256A7}"/>
              </a:ext>
            </a:extLst>
          </p:cNvPr>
          <p:cNvSpPr/>
          <p:nvPr/>
        </p:nvSpPr>
        <p:spPr>
          <a:xfrm>
            <a:off x="1336674" y="7927427"/>
            <a:ext cx="196342" cy="233918"/>
          </a:xfrm>
          <a:custGeom>
            <a:avLst/>
            <a:gdLst>
              <a:gd name="connsiteX0" fmla="*/ 1 w 196342"/>
              <a:gd name="connsiteY0" fmla="*/ 233911 h 233918"/>
              <a:gd name="connsiteX1" fmla="*/ 46039 w 196342"/>
              <a:gd name="connsiteY1" fmla="*/ 149773 h 233918"/>
              <a:gd name="connsiteX2" fmla="*/ 141289 w 196342"/>
              <a:gd name="connsiteY2" fmla="*/ 137073 h 233918"/>
              <a:gd name="connsiteX3" fmla="*/ 93664 w 196342"/>
              <a:gd name="connsiteY3" fmla="*/ 124373 h 233918"/>
              <a:gd name="connsiteX4" fmla="*/ 150814 w 196342"/>
              <a:gd name="connsiteY4" fmla="*/ 67223 h 233918"/>
              <a:gd name="connsiteX5" fmla="*/ 195264 w 196342"/>
              <a:gd name="connsiteY5" fmla="*/ 149773 h 233918"/>
              <a:gd name="connsiteX6" fmla="*/ 104776 w 196342"/>
              <a:gd name="connsiteY6" fmla="*/ 59286 h 233918"/>
              <a:gd name="connsiteX7" fmla="*/ 60326 w 196342"/>
              <a:gd name="connsiteY7" fmla="*/ 57698 h 233918"/>
              <a:gd name="connsiteX8" fmla="*/ 49214 w 196342"/>
              <a:gd name="connsiteY8" fmla="*/ 548 h 233918"/>
              <a:gd name="connsiteX9" fmla="*/ 33339 w 196342"/>
              <a:gd name="connsiteY9" fmla="*/ 30711 h 233918"/>
              <a:gd name="connsiteX10" fmla="*/ 33339 w 196342"/>
              <a:gd name="connsiteY10" fmla="*/ 62461 h 233918"/>
              <a:gd name="connsiteX11" fmla="*/ 53976 w 196342"/>
              <a:gd name="connsiteY11" fmla="*/ 13248 h 233918"/>
              <a:gd name="connsiteX12" fmla="*/ 142876 w 196342"/>
              <a:gd name="connsiteY12" fmla="*/ 70398 h 233918"/>
              <a:gd name="connsiteX13" fmla="*/ 123826 w 196342"/>
              <a:gd name="connsiteY13" fmla="*/ 95798 h 233918"/>
              <a:gd name="connsiteX14" fmla="*/ 103189 w 196342"/>
              <a:gd name="connsiteY14" fmla="*/ 118023 h 233918"/>
              <a:gd name="connsiteX15" fmla="*/ 44451 w 196342"/>
              <a:gd name="connsiteY15" fmla="*/ 154536 h 233918"/>
              <a:gd name="connsiteX16" fmla="*/ 1 w 196342"/>
              <a:gd name="connsiteY16" fmla="*/ 233911 h 23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6342" h="233918">
                <a:moveTo>
                  <a:pt x="1" y="233911"/>
                </a:moveTo>
                <a:cubicBezTo>
                  <a:pt x="266" y="233117"/>
                  <a:pt x="22491" y="165913"/>
                  <a:pt x="46039" y="149773"/>
                </a:cubicBezTo>
                <a:cubicBezTo>
                  <a:pt x="69587" y="133633"/>
                  <a:pt x="133352" y="141306"/>
                  <a:pt x="141289" y="137073"/>
                </a:cubicBezTo>
                <a:cubicBezTo>
                  <a:pt x="149226" y="132840"/>
                  <a:pt x="92077" y="136015"/>
                  <a:pt x="93664" y="124373"/>
                </a:cubicBezTo>
                <a:cubicBezTo>
                  <a:pt x="95251" y="112731"/>
                  <a:pt x="133881" y="62990"/>
                  <a:pt x="150814" y="67223"/>
                </a:cubicBezTo>
                <a:cubicBezTo>
                  <a:pt x="167747" y="71456"/>
                  <a:pt x="202937" y="151096"/>
                  <a:pt x="195264" y="149773"/>
                </a:cubicBezTo>
                <a:cubicBezTo>
                  <a:pt x="187591" y="148450"/>
                  <a:pt x="127266" y="74632"/>
                  <a:pt x="104776" y="59286"/>
                </a:cubicBezTo>
                <a:cubicBezTo>
                  <a:pt x="82286" y="43940"/>
                  <a:pt x="69586" y="67488"/>
                  <a:pt x="60326" y="57698"/>
                </a:cubicBezTo>
                <a:cubicBezTo>
                  <a:pt x="51066" y="47908"/>
                  <a:pt x="53712" y="5046"/>
                  <a:pt x="49214" y="548"/>
                </a:cubicBezTo>
                <a:cubicBezTo>
                  <a:pt x="44716" y="-3950"/>
                  <a:pt x="35985" y="20392"/>
                  <a:pt x="33339" y="30711"/>
                </a:cubicBezTo>
                <a:cubicBezTo>
                  <a:pt x="30693" y="41030"/>
                  <a:pt x="29900" y="65371"/>
                  <a:pt x="33339" y="62461"/>
                </a:cubicBezTo>
                <a:cubicBezTo>
                  <a:pt x="36779" y="59550"/>
                  <a:pt x="35720" y="11925"/>
                  <a:pt x="53976" y="13248"/>
                </a:cubicBezTo>
                <a:cubicBezTo>
                  <a:pt x="72232" y="14571"/>
                  <a:pt x="131234" y="56640"/>
                  <a:pt x="142876" y="70398"/>
                </a:cubicBezTo>
                <a:cubicBezTo>
                  <a:pt x="154518" y="84156"/>
                  <a:pt x="130440" y="87861"/>
                  <a:pt x="123826" y="95798"/>
                </a:cubicBezTo>
                <a:cubicBezTo>
                  <a:pt x="117212" y="103735"/>
                  <a:pt x="116418" y="108233"/>
                  <a:pt x="103189" y="118023"/>
                </a:cubicBezTo>
                <a:cubicBezTo>
                  <a:pt x="89960" y="127813"/>
                  <a:pt x="61384" y="140778"/>
                  <a:pt x="44451" y="154536"/>
                </a:cubicBezTo>
                <a:cubicBezTo>
                  <a:pt x="27518" y="168294"/>
                  <a:pt x="-264" y="234705"/>
                  <a:pt x="1" y="233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4B2AECF4-5F65-4BE5-AB6E-943EA615CBE2}"/>
              </a:ext>
            </a:extLst>
          </p:cNvPr>
          <p:cNvSpPr/>
          <p:nvPr/>
        </p:nvSpPr>
        <p:spPr>
          <a:xfrm>
            <a:off x="1368415" y="7783298"/>
            <a:ext cx="196480" cy="343654"/>
          </a:xfrm>
          <a:custGeom>
            <a:avLst/>
            <a:gdLst>
              <a:gd name="connsiteX0" fmla="*/ 10 w 196480"/>
              <a:gd name="connsiteY0" fmla="*/ 146265 h 343654"/>
              <a:gd name="connsiteX1" fmla="*/ 23823 w 196480"/>
              <a:gd name="connsiteY1" fmla="*/ 79590 h 343654"/>
              <a:gd name="connsiteX2" fmla="*/ 23823 w 196480"/>
              <a:gd name="connsiteY2" fmla="*/ 215 h 343654"/>
              <a:gd name="connsiteX3" fmla="*/ 87323 w 196480"/>
              <a:gd name="connsiteY3" fmla="*/ 104990 h 343654"/>
              <a:gd name="connsiteX4" fmla="*/ 106373 w 196480"/>
              <a:gd name="connsiteY4" fmla="*/ 146265 h 343654"/>
              <a:gd name="connsiteX5" fmla="*/ 79385 w 196480"/>
              <a:gd name="connsiteY5" fmla="*/ 120865 h 343654"/>
              <a:gd name="connsiteX6" fmla="*/ 192098 w 196480"/>
              <a:gd name="connsiteY6" fmla="*/ 228815 h 343654"/>
              <a:gd name="connsiteX7" fmla="*/ 171460 w 196480"/>
              <a:gd name="connsiteY7" fmla="*/ 273265 h 343654"/>
              <a:gd name="connsiteX8" fmla="*/ 152410 w 196480"/>
              <a:gd name="connsiteY8" fmla="*/ 287552 h 343654"/>
              <a:gd name="connsiteX9" fmla="*/ 169873 w 196480"/>
              <a:gd name="connsiteY9" fmla="*/ 332002 h 343654"/>
              <a:gd name="connsiteX10" fmla="*/ 177810 w 196480"/>
              <a:gd name="connsiteY10" fmla="*/ 341527 h 343654"/>
              <a:gd name="connsiteX11" fmla="*/ 155585 w 196480"/>
              <a:gd name="connsiteY11" fmla="*/ 298665 h 343654"/>
              <a:gd name="connsiteX12" fmla="*/ 182573 w 196480"/>
              <a:gd name="connsiteY12" fmla="*/ 227227 h 343654"/>
              <a:gd name="connsiteX13" fmla="*/ 149235 w 196480"/>
              <a:gd name="connsiteY13" fmla="*/ 181190 h 343654"/>
              <a:gd name="connsiteX14" fmla="*/ 88910 w 196480"/>
              <a:gd name="connsiteY14" fmla="*/ 112927 h 343654"/>
              <a:gd name="connsiteX15" fmla="*/ 39698 w 196480"/>
              <a:gd name="connsiteY15" fmla="*/ 30377 h 343654"/>
              <a:gd name="connsiteX16" fmla="*/ 26998 w 196480"/>
              <a:gd name="connsiteY16" fmla="*/ 73240 h 343654"/>
              <a:gd name="connsiteX17" fmla="*/ 10 w 196480"/>
              <a:gd name="connsiteY17" fmla="*/ 146265 h 34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6480" h="343654">
                <a:moveTo>
                  <a:pt x="10" y="146265"/>
                </a:moveTo>
                <a:cubicBezTo>
                  <a:pt x="-519" y="147323"/>
                  <a:pt x="19854" y="103932"/>
                  <a:pt x="23823" y="79590"/>
                </a:cubicBezTo>
                <a:cubicBezTo>
                  <a:pt x="27792" y="55248"/>
                  <a:pt x="13240" y="-4018"/>
                  <a:pt x="23823" y="215"/>
                </a:cubicBezTo>
                <a:cubicBezTo>
                  <a:pt x="34406" y="4448"/>
                  <a:pt x="73565" y="80648"/>
                  <a:pt x="87323" y="104990"/>
                </a:cubicBezTo>
                <a:cubicBezTo>
                  <a:pt x="101081" y="129332"/>
                  <a:pt x="107696" y="143619"/>
                  <a:pt x="106373" y="146265"/>
                </a:cubicBezTo>
                <a:cubicBezTo>
                  <a:pt x="105050" y="148911"/>
                  <a:pt x="79385" y="120865"/>
                  <a:pt x="79385" y="120865"/>
                </a:cubicBezTo>
                <a:cubicBezTo>
                  <a:pt x="93673" y="134623"/>
                  <a:pt x="176752" y="203415"/>
                  <a:pt x="192098" y="228815"/>
                </a:cubicBezTo>
                <a:cubicBezTo>
                  <a:pt x="207444" y="254215"/>
                  <a:pt x="178075" y="263476"/>
                  <a:pt x="171460" y="273265"/>
                </a:cubicBezTo>
                <a:cubicBezTo>
                  <a:pt x="164845" y="283055"/>
                  <a:pt x="152674" y="277763"/>
                  <a:pt x="152410" y="287552"/>
                </a:cubicBezTo>
                <a:cubicBezTo>
                  <a:pt x="152146" y="297341"/>
                  <a:pt x="165640" y="323006"/>
                  <a:pt x="169873" y="332002"/>
                </a:cubicBezTo>
                <a:cubicBezTo>
                  <a:pt x="174106" y="340998"/>
                  <a:pt x="180191" y="347083"/>
                  <a:pt x="177810" y="341527"/>
                </a:cubicBezTo>
                <a:cubicBezTo>
                  <a:pt x="175429" y="335971"/>
                  <a:pt x="154791" y="317715"/>
                  <a:pt x="155585" y="298665"/>
                </a:cubicBezTo>
                <a:cubicBezTo>
                  <a:pt x="156379" y="279615"/>
                  <a:pt x="183631" y="246806"/>
                  <a:pt x="182573" y="227227"/>
                </a:cubicBezTo>
                <a:cubicBezTo>
                  <a:pt x="181515" y="207648"/>
                  <a:pt x="164846" y="200240"/>
                  <a:pt x="149235" y="181190"/>
                </a:cubicBezTo>
                <a:cubicBezTo>
                  <a:pt x="133625" y="162140"/>
                  <a:pt x="107166" y="138062"/>
                  <a:pt x="88910" y="112927"/>
                </a:cubicBezTo>
                <a:cubicBezTo>
                  <a:pt x="70654" y="87792"/>
                  <a:pt x="50017" y="36991"/>
                  <a:pt x="39698" y="30377"/>
                </a:cubicBezTo>
                <a:cubicBezTo>
                  <a:pt x="29379" y="23762"/>
                  <a:pt x="28850" y="55778"/>
                  <a:pt x="26998" y="73240"/>
                </a:cubicBezTo>
                <a:cubicBezTo>
                  <a:pt x="25146" y="90702"/>
                  <a:pt x="539" y="145207"/>
                  <a:pt x="10" y="146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45A19D1B-E71D-4A56-A7B8-1280DB6F35B1}"/>
              </a:ext>
            </a:extLst>
          </p:cNvPr>
          <p:cNvSpPr/>
          <p:nvPr/>
        </p:nvSpPr>
        <p:spPr>
          <a:xfrm>
            <a:off x="1547026" y="8000916"/>
            <a:ext cx="46972" cy="128754"/>
          </a:xfrm>
          <a:custGeom>
            <a:avLst/>
            <a:gdLst>
              <a:gd name="connsiteX0" fmla="*/ 34124 w 46972"/>
              <a:gd name="connsiteY0" fmla="*/ 84 h 128754"/>
              <a:gd name="connsiteX1" fmla="*/ 46824 w 46972"/>
              <a:gd name="connsiteY1" fmla="*/ 82634 h 128754"/>
              <a:gd name="connsiteX2" fmla="*/ 24599 w 46972"/>
              <a:gd name="connsiteY2" fmla="*/ 68347 h 128754"/>
              <a:gd name="connsiteX3" fmla="*/ 10312 w 46972"/>
              <a:gd name="connsiteY3" fmla="*/ 90572 h 128754"/>
              <a:gd name="connsiteX4" fmla="*/ 787 w 46972"/>
              <a:gd name="connsiteY4" fmla="*/ 128672 h 128754"/>
              <a:gd name="connsiteX5" fmla="*/ 3962 w 46972"/>
              <a:gd name="connsiteY5" fmla="*/ 79459 h 128754"/>
              <a:gd name="connsiteX6" fmla="*/ 30949 w 46972"/>
              <a:gd name="connsiteY6" fmla="*/ 66759 h 128754"/>
              <a:gd name="connsiteX7" fmla="*/ 34124 w 46972"/>
              <a:gd name="connsiteY7" fmla="*/ 84 h 12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72" h="128754">
                <a:moveTo>
                  <a:pt x="34124" y="84"/>
                </a:moveTo>
                <a:cubicBezTo>
                  <a:pt x="36770" y="2730"/>
                  <a:pt x="48412" y="71257"/>
                  <a:pt x="46824" y="82634"/>
                </a:cubicBezTo>
                <a:cubicBezTo>
                  <a:pt x="45237" y="94011"/>
                  <a:pt x="30684" y="67024"/>
                  <a:pt x="24599" y="68347"/>
                </a:cubicBezTo>
                <a:cubicBezTo>
                  <a:pt x="18514" y="69670"/>
                  <a:pt x="14281" y="80518"/>
                  <a:pt x="10312" y="90572"/>
                </a:cubicBezTo>
                <a:cubicBezTo>
                  <a:pt x="6343" y="100626"/>
                  <a:pt x="1845" y="130524"/>
                  <a:pt x="787" y="128672"/>
                </a:cubicBezTo>
                <a:cubicBezTo>
                  <a:pt x="-271" y="126820"/>
                  <a:pt x="-1065" y="89778"/>
                  <a:pt x="3962" y="79459"/>
                </a:cubicBezTo>
                <a:cubicBezTo>
                  <a:pt x="8989" y="69140"/>
                  <a:pt x="25128" y="75490"/>
                  <a:pt x="30949" y="66759"/>
                </a:cubicBezTo>
                <a:cubicBezTo>
                  <a:pt x="36770" y="58028"/>
                  <a:pt x="31478" y="-2562"/>
                  <a:pt x="34124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A8E9A574-0B19-4450-95E0-3B5E729BA85A}"/>
              </a:ext>
            </a:extLst>
          </p:cNvPr>
          <p:cNvSpPr/>
          <p:nvPr/>
        </p:nvSpPr>
        <p:spPr>
          <a:xfrm>
            <a:off x="1487297" y="7799345"/>
            <a:ext cx="171661" cy="412796"/>
          </a:xfrm>
          <a:custGeom>
            <a:avLst/>
            <a:gdLst>
              <a:gd name="connsiteX0" fmla="*/ 191 w 171661"/>
              <a:gd name="connsiteY0" fmla="*/ 43 h 412796"/>
              <a:gd name="connsiteX1" fmla="*/ 41466 w 171661"/>
              <a:gd name="connsiteY1" fmla="*/ 74655 h 412796"/>
              <a:gd name="connsiteX2" fmla="*/ 73216 w 171661"/>
              <a:gd name="connsiteY2" fmla="*/ 114343 h 412796"/>
              <a:gd name="connsiteX3" fmla="*/ 39878 w 171661"/>
              <a:gd name="connsiteY3" fmla="*/ 90530 h 412796"/>
              <a:gd name="connsiteX4" fmla="*/ 81153 w 171661"/>
              <a:gd name="connsiteY4" fmla="*/ 142918 h 412796"/>
              <a:gd name="connsiteX5" fmla="*/ 106553 w 171661"/>
              <a:gd name="connsiteY5" fmla="*/ 204830 h 412796"/>
              <a:gd name="connsiteX6" fmla="*/ 106553 w 171661"/>
              <a:gd name="connsiteY6" fmla="*/ 244518 h 412796"/>
              <a:gd name="connsiteX7" fmla="*/ 104966 w 171661"/>
              <a:gd name="connsiteY7" fmla="*/ 309605 h 412796"/>
              <a:gd name="connsiteX8" fmla="*/ 116078 w 171661"/>
              <a:gd name="connsiteY8" fmla="*/ 330243 h 412796"/>
              <a:gd name="connsiteX9" fmla="*/ 171641 w 171661"/>
              <a:gd name="connsiteY9" fmla="*/ 412793 h 412796"/>
              <a:gd name="connsiteX10" fmla="*/ 122428 w 171661"/>
              <a:gd name="connsiteY10" fmla="*/ 333418 h 412796"/>
              <a:gd name="connsiteX11" fmla="*/ 109728 w 171661"/>
              <a:gd name="connsiteY11" fmla="*/ 266743 h 412796"/>
              <a:gd name="connsiteX12" fmla="*/ 90678 w 171661"/>
              <a:gd name="connsiteY12" fmla="*/ 177843 h 412796"/>
              <a:gd name="connsiteX13" fmla="*/ 65278 w 171661"/>
              <a:gd name="connsiteY13" fmla="*/ 136568 h 412796"/>
              <a:gd name="connsiteX14" fmla="*/ 92266 w 171661"/>
              <a:gd name="connsiteY14" fmla="*/ 171493 h 412796"/>
              <a:gd name="connsiteX15" fmla="*/ 39878 w 171661"/>
              <a:gd name="connsiteY15" fmla="*/ 107993 h 412796"/>
              <a:gd name="connsiteX16" fmla="*/ 25591 w 171661"/>
              <a:gd name="connsiteY16" fmla="*/ 85768 h 412796"/>
              <a:gd name="connsiteX17" fmla="*/ 191 w 171661"/>
              <a:gd name="connsiteY17" fmla="*/ 43 h 41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1661" h="412796">
                <a:moveTo>
                  <a:pt x="191" y="43"/>
                </a:moveTo>
                <a:cubicBezTo>
                  <a:pt x="2837" y="-1809"/>
                  <a:pt x="29295" y="55605"/>
                  <a:pt x="41466" y="74655"/>
                </a:cubicBezTo>
                <a:cubicBezTo>
                  <a:pt x="53637" y="93705"/>
                  <a:pt x="73481" y="111697"/>
                  <a:pt x="73216" y="114343"/>
                </a:cubicBezTo>
                <a:cubicBezTo>
                  <a:pt x="72951" y="116989"/>
                  <a:pt x="38555" y="85768"/>
                  <a:pt x="39878" y="90530"/>
                </a:cubicBezTo>
                <a:cubicBezTo>
                  <a:pt x="41201" y="95292"/>
                  <a:pt x="70041" y="123868"/>
                  <a:pt x="81153" y="142918"/>
                </a:cubicBezTo>
                <a:cubicBezTo>
                  <a:pt x="92265" y="161968"/>
                  <a:pt x="102320" y="187897"/>
                  <a:pt x="106553" y="204830"/>
                </a:cubicBezTo>
                <a:cubicBezTo>
                  <a:pt x="110786" y="221763"/>
                  <a:pt x="106817" y="227056"/>
                  <a:pt x="106553" y="244518"/>
                </a:cubicBezTo>
                <a:cubicBezTo>
                  <a:pt x="106289" y="261980"/>
                  <a:pt x="103379" y="295318"/>
                  <a:pt x="104966" y="309605"/>
                </a:cubicBezTo>
                <a:cubicBezTo>
                  <a:pt x="106553" y="323892"/>
                  <a:pt x="104966" y="313045"/>
                  <a:pt x="116078" y="330243"/>
                </a:cubicBezTo>
                <a:cubicBezTo>
                  <a:pt x="127190" y="347441"/>
                  <a:pt x="170583" y="412264"/>
                  <a:pt x="171641" y="412793"/>
                </a:cubicBezTo>
                <a:cubicBezTo>
                  <a:pt x="172699" y="413322"/>
                  <a:pt x="132747" y="357760"/>
                  <a:pt x="122428" y="333418"/>
                </a:cubicBezTo>
                <a:cubicBezTo>
                  <a:pt x="112109" y="309076"/>
                  <a:pt x="115020" y="292672"/>
                  <a:pt x="109728" y="266743"/>
                </a:cubicBezTo>
                <a:cubicBezTo>
                  <a:pt x="104436" y="240814"/>
                  <a:pt x="98086" y="199539"/>
                  <a:pt x="90678" y="177843"/>
                </a:cubicBezTo>
                <a:cubicBezTo>
                  <a:pt x="83270" y="156147"/>
                  <a:pt x="65013" y="137626"/>
                  <a:pt x="65278" y="136568"/>
                </a:cubicBezTo>
                <a:cubicBezTo>
                  <a:pt x="65543" y="135510"/>
                  <a:pt x="96499" y="176255"/>
                  <a:pt x="92266" y="171493"/>
                </a:cubicBezTo>
                <a:cubicBezTo>
                  <a:pt x="88033" y="166731"/>
                  <a:pt x="50991" y="122281"/>
                  <a:pt x="39878" y="107993"/>
                </a:cubicBezTo>
                <a:cubicBezTo>
                  <a:pt x="28766" y="93706"/>
                  <a:pt x="27972" y="97939"/>
                  <a:pt x="25591" y="85768"/>
                </a:cubicBezTo>
                <a:cubicBezTo>
                  <a:pt x="23210" y="73597"/>
                  <a:pt x="-2455" y="1895"/>
                  <a:pt x="191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BB73979F-B89B-4ABC-B49D-6AF6DA3D09D2}"/>
              </a:ext>
            </a:extLst>
          </p:cNvPr>
          <p:cNvSpPr/>
          <p:nvPr/>
        </p:nvSpPr>
        <p:spPr>
          <a:xfrm>
            <a:off x="1339667" y="8043825"/>
            <a:ext cx="172795" cy="149716"/>
          </a:xfrm>
          <a:custGeom>
            <a:avLst/>
            <a:gdLst>
              <a:gd name="connsiteX0" fmla="*/ 171633 w 172795"/>
              <a:gd name="connsiteY0" fmla="*/ 38 h 149716"/>
              <a:gd name="connsiteX1" fmla="*/ 160521 w 172795"/>
              <a:gd name="connsiteY1" fmla="*/ 76238 h 149716"/>
              <a:gd name="connsiteX2" fmla="*/ 168458 w 172795"/>
              <a:gd name="connsiteY2" fmla="*/ 84175 h 149716"/>
              <a:gd name="connsiteX3" fmla="*/ 117658 w 172795"/>
              <a:gd name="connsiteY3" fmla="*/ 73063 h 149716"/>
              <a:gd name="connsiteX4" fmla="*/ 165283 w 172795"/>
              <a:gd name="connsiteY4" fmla="*/ 98463 h 149716"/>
              <a:gd name="connsiteX5" fmla="*/ 70033 w 172795"/>
              <a:gd name="connsiteY5" fmla="*/ 84175 h 149716"/>
              <a:gd name="connsiteX6" fmla="*/ 49396 w 172795"/>
              <a:gd name="connsiteY6" fmla="*/ 98463 h 149716"/>
              <a:gd name="connsiteX7" fmla="*/ 70033 w 172795"/>
              <a:gd name="connsiteY7" fmla="*/ 149263 h 149716"/>
              <a:gd name="connsiteX8" fmla="*/ 41458 w 172795"/>
              <a:gd name="connsiteY8" fmla="*/ 120688 h 149716"/>
              <a:gd name="connsiteX9" fmla="*/ 183 w 172795"/>
              <a:gd name="connsiteY9" fmla="*/ 74650 h 149716"/>
              <a:gd name="connsiteX10" fmla="*/ 58921 w 172795"/>
              <a:gd name="connsiteY10" fmla="*/ 85763 h 149716"/>
              <a:gd name="connsiteX11" fmla="*/ 100196 w 172795"/>
              <a:gd name="connsiteY11" fmla="*/ 30200 h 149716"/>
              <a:gd name="connsiteX12" fmla="*/ 95433 w 172795"/>
              <a:gd name="connsiteY12" fmla="*/ 33375 h 149716"/>
              <a:gd name="connsiteX13" fmla="*/ 108133 w 172795"/>
              <a:gd name="connsiteY13" fmla="*/ 41313 h 149716"/>
              <a:gd name="connsiteX14" fmla="*/ 127183 w 172795"/>
              <a:gd name="connsiteY14" fmla="*/ 65125 h 149716"/>
              <a:gd name="connsiteX15" fmla="*/ 171633 w 172795"/>
              <a:gd name="connsiteY15" fmla="*/ 38 h 14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2795" h="149716">
                <a:moveTo>
                  <a:pt x="171633" y="38"/>
                </a:moveTo>
                <a:cubicBezTo>
                  <a:pt x="177189" y="1890"/>
                  <a:pt x="161050" y="62215"/>
                  <a:pt x="160521" y="76238"/>
                </a:cubicBezTo>
                <a:cubicBezTo>
                  <a:pt x="159992" y="90261"/>
                  <a:pt x="175602" y="84704"/>
                  <a:pt x="168458" y="84175"/>
                </a:cubicBezTo>
                <a:cubicBezTo>
                  <a:pt x="161314" y="83646"/>
                  <a:pt x="118187" y="70682"/>
                  <a:pt x="117658" y="73063"/>
                </a:cubicBezTo>
                <a:cubicBezTo>
                  <a:pt x="117129" y="75444"/>
                  <a:pt x="173221" y="96611"/>
                  <a:pt x="165283" y="98463"/>
                </a:cubicBezTo>
                <a:cubicBezTo>
                  <a:pt x="157345" y="100315"/>
                  <a:pt x="89347" y="84175"/>
                  <a:pt x="70033" y="84175"/>
                </a:cubicBezTo>
                <a:cubicBezTo>
                  <a:pt x="50719" y="84175"/>
                  <a:pt x="49396" y="87615"/>
                  <a:pt x="49396" y="98463"/>
                </a:cubicBezTo>
                <a:cubicBezTo>
                  <a:pt x="49396" y="109311"/>
                  <a:pt x="71356" y="145559"/>
                  <a:pt x="70033" y="149263"/>
                </a:cubicBezTo>
                <a:cubicBezTo>
                  <a:pt x="68710" y="152967"/>
                  <a:pt x="53100" y="133124"/>
                  <a:pt x="41458" y="120688"/>
                </a:cubicBezTo>
                <a:cubicBezTo>
                  <a:pt x="29816" y="108253"/>
                  <a:pt x="-2728" y="80471"/>
                  <a:pt x="183" y="74650"/>
                </a:cubicBezTo>
                <a:cubicBezTo>
                  <a:pt x="3093" y="68829"/>
                  <a:pt x="42252" y="93171"/>
                  <a:pt x="58921" y="85763"/>
                </a:cubicBezTo>
                <a:cubicBezTo>
                  <a:pt x="75590" y="78355"/>
                  <a:pt x="94111" y="38931"/>
                  <a:pt x="100196" y="30200"/>
                </a:cubicBezTo>
                <a:cubicBezTo>
                  <a:pt x="106281" y="21469"/>
                  <a:pt x="94110" y="31523"/>
                  <a:pt x="95433" y="33375"/>
                </a:cubicBezTo>
                <a:cubicBezTo>
                  <a:pt x="96756" y="35227"/>
                  <a:pt x="102841" y="36021"/>
                  <a:pt x="108133" y="41313"/>
                </a:cubicBezTo>
                <a:cubicBezTo>
                  <a:pt x="113425" y="46605"/>
                  <a:pt x="120833" y="66183"/>
                  <a:pt x="127183" y="65125"/>
                </a:cubicBezTo>
                <a:cubicBezTo>
                  <a:pt x="133533" y="64067"/>
                  <a:pt x="166077" y="-1814"/>
                  <a:pt x="171633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7A6FB227-5B99-4487-8843-CCBB13FEF2E0}"/>
              </a:ext>
            </a:extLst>
          </p:cNvPr>
          <p:cNvSpPr/>
          <p:nvPr/>
        </p:nvSpPr>
        <p:spPr>
          <a:xfrm>
            <a:off x="1614473" y="8026886"/>
            <a:ext cx="87712" cy="185786"/>
          </a:xfrm>
          <a:custGeom>
            <a:avLst/>
            <a:gdLst>
              <a:gd name="connsiteX0" fmla="*/ 11127 w 87712"/>
              <a:gd name="connsiteY0" fmla="*/ 1102 h 185786"/>
              <a:gd name="connsiteX1" fmla="*/ 14302 w 87712"/>
              <a:gd name="connsiteY1" fmla="*/ 113814 h 185786"/>
              <a:gd name="connsiteX2" fmla="*/ 15 w 87712"/>
              <a:gd name="connsiteY2" fmla="*/ 90002 h 185786"/>
              <a:gd name="connsiteX3" fmla="*/ 17477 w 87712"/>
              <a:gd name="connsiteY3" fmla="*/ 101114 h 185786"/>
              <a:gd name="connsiteX4" fmla="*/ 36527 w 87712"/>
              <a:gd name="connsiteY4" fmla="*/ 132864 h 185786"/>
              <a:gd name="connsiteX5" fmla="*/ 87327 w 87712"/>
              <a:gd name="connsiteY5" fmla="*/ 185252 h 185786"/>
              <a:gd name="connsiteX6" fmla="*/ 57165 w 87712"/>
              <a:gd name="connsiteY6" fmla="*/ 155089 h 185786"/>
              <a:gd name="connsiteX7" fmla="*/ 7952 w 87712"/>
              <a:gd name="connsiteY7" fmla="*/ 78889 h 185786"/>
              <a:gd name="connsiteX8" fmla="*/ 6365 w 87712"/>
              <a:gd name="connsiteY8" fmla="*/ 56664 h 185786"/>
              <a:gd name="connsiteX9" fmla="*/ 11127 w 87712"/>
              <a:gd name="connsiteY9" fmla="*/ 1102 h 18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712" h="185786">
                <a:moveTo>
                  <a:pt x="11127" y="1102"/>
                </a:moveTo>
                <a:cubicBezTo>
                  <a:pt x="12450" y="10627"/>
                  <a:pt x="16154" y="98997"/>
                  <a:pt x="14302" y="113814"/>
                </a:cubicBezTo>
                <a:cubicBezTo>
                  <a:pt x="12450" y="128631"/>
                  <a:pt x="-514" y="92119"/>
                  <a:pt x="15" y="90002"/>
                </a:cubicBezTo>
                <a:cubicBezTo>
                  <a:pt x="544" y="87885"/>
                  <a:pt x="11392" y="93970"/>
                  <a:pt x="17477" y="101114"/>
                </a:cubicBezTo>
                <a:cubicBezTo>
                  <a:pt x="23562" y="108258"/>
                  <a:pt x="24885" y="118841"/>
                  <a:pt x="36527" y="132864"/>
                </a:cubicBezTo>
                <a:cubicBezTo>
                  <a:pt x="48169" y="146887"/>
                  <a:pt x="83887" y="181548"/>
                  <a:pt x="87327" y="185252"/>
                </a:cubicBezTo>
                <a:cubicBezTo>
                  <a:pt x="90767" y="188956"/>
                  <a:pt x="70394" y="172816"/>
                  <a:pt x="57165" y="155089"/>
                </a:cubicBezTo>
                <a:cubicBezTo>
                  <a:pt x="43936" y="137362"/>
                  <a:pt x="16419" y="95293"/>
                  <a:pt x="7952" y="78889"/>
                </a:cubicBezTo>
                <a:cubicBezTo>
                  <a:pt x="-515" y="62485"/>
                  <a:pt x="5836" y="66718"/>
                  <a:pt x="6365" y="56664"/>
                </a:cubicBezTo>
                <a:cubicBezTo>
                  <a:pt x="6894" y="46610"/>
                  <a:pt x="9804" y="-8423"/>
                  <a:pt x="11127" y="1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67A170D6-8BCE-4505-863E-05D85EA543F5}"/>
              </a:ext>
            </a:extLst>
          </p:cNvPr>
          <p:cNvSpPr/>
          <p:nvPr/>
        </p:nvSpPr>
        <p:spPr>
          <a:xfrm>
            <a:off x="1786724" y="8129070"/>
            <a:ext cx="117383" cy="416461"/>
          </a:xfrm>
          <a:custGeom>
            <a:avLst/>
            <a:gdLst>
              <a:gd name="connsiteX0" fmla="*/ 2389 w 117383"/>
              <a:gd name="connsiteY0" fmla="*/ 518 h 416461"/>
              <a:gd name="connsiteX1" fmla="*/ 94464 w 117383"/>
              <a:gd name="connsiteY1" fmla="*/ 192605 h 416461"/>
              <a:gd name="connsiteX2" fmla="*/ 45251 w 117383"/>
              <a:gd name="connsiteY2" fmla="*/ 141805 h 416461"/>
              <a:gd name="connsiteX3" fmla="*/ 94464 w 117383"/>
              <a:gd name="connsiteY3" fmla="*/ 216418 h 416461"/>
              <a:gd name="connsiteX4" fmla="*/ 102401 w 117383"/>
              <a:gd name="connsiteY4" fmla="*/ 294205 h 416461"/>
              <a:gd name="connsiteX5" fmla="*/ 115101 w 117383"/>
              <a:gd name="connsiteY5" fmla="*/ 416443 h 416461"/>
              <a:gd name="connsiteX6" fmla="*/ 108751 w 117383"/>
              <a:gd name="connsiteY6" fmla="*/ 302143 h 416461"/>
              <a:gd name="connsiteX7" fmla="*/ 34139 w 117383"/>
              <a:gd name="connsiteY7" fmla="*/ 140218 h 416461"/>
              <a:gd name="connsiteX8" fmla="*/ 2389 w 117383"/>
              <a:gd name="connsiteY8" fmla="*/ 518 h 41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83" h="416461">
                <a:moveTo>
                  <a:pt x="2389" y="518"/>
                </a:moveTo>
                <a:cubicBezTo>
                  <a:pt x="12443" y="9249"/>
                  <a:pt x="87320" y="169057"/>
                  <a:pt x="94464" y="192605"/>
                </a:cubicBezTo>
                <a:cubicBezTo>
                  <a:pt x="101608" y="216153"/>
                  <a:pt x="45251" y="137836"/>
                  <a:pt x="45251" y="141805"/>
                </a:cubicBezTo>
                <a:cubicBezTo>
                  <a:pt x="45251" y="145774"/>
                  <a:pt x="84939" y="191018"/>
                  <a:pt x="94464" y="216418"/>
                </a:cubicBezTo>
                <a:cubicBezTo>
                  <a:pt x="103989" y="241818"/>
                  <a:pt x="98961" y="260867"/>
                  <a:pt x="102401" y="294205"/>
                </a:cubicBezTo>
                <a:cubicBezTo>
                  <a:pt x="105841" y="327543"/>
                  <a:pt x="114043" y="415120"/>
                  <a:pt x="115101" y="416443"/>
                </a:cubicBezTo>
                <a:cubicBezTo>
                  <a:pt x="116159" y="417766"/>
                  <a:pt x="122245" y="348180"/>
                  <a:pt x="108751" y="302143"/>
                </a:cubicBezTo>
                <a:cubicBezTo>
                  <a:pt x="95257" y="256106"/>
                  <a:pt x="52131" y="184933"/>
                  <a:pt x="34139" y="140218"/>
                </a:cubicBezTo>
                <a:cubicBezTo>
                  <a:pt x="16147" y="95503"/>
                  <a:pt x="-7665" y="-8213"/>
                  <a:pt x="2389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ED0C3BEB-3631-429C-9CBB-C7FBBAAC20FB}"/>
              </a:ext>
            </a:extLst>
          </p:cNvPr>
          <p:cNvSpPr/>
          <p:nvPr/>
        </p:nvSpPr>
        <p:spPr>
          <a:xfrm>
            <a:off x="1405850" y="8169229"/>
            <a:ext cx="461461" cy="303791"/>
          </a:xfrm>
          <a:custGeom>
            <a:avLst/>
            <a:gdLst>
              <a:gd name="connsiteX0" fmla="*/ 675 w 461461"/>
              <a:gd name="connsiteY0" fmla="*/ 17509 h 303791"/>
              <a:gd name="connsiteX1" fmla="*/ 100688 w 461461"/>
              <a:gd name="connsiteY1" fmla="*/ 19096 h 303791"/>
              <a:gd name="connsiteX2" fmla="*/ 84813 w 461461"/>
              <a:gd name="connsiteY2" fmla="*/ 57196 h 303791"/>
              <a:gd name="connsiteX3" fmla="*/ 124500 w 461461"/>
              <a:gd name="connsiteY3" fmla="*/ 54021 h 303791"/>
              <a:gd name="connsiteX4" fmla="*/ 186413 w 461461"/>
              <a:gd name="connsiteY4" fmla="*/ 93709 h 303791"/>
              <a:gd name="connsiteX5" fmla="*/ 203875 w 461461"/>
              <a:gd name="connsiteY5" fmla="*/ 95296 h 303791"/>
              <a:gd name="connsiteX6" fmla="*/ 167363 w 461461"/>
              <a:gd name="connsiteY6" fmla="*/ 138159 h 303791"/>
              <a:gd name="connsiteX7" fmla="*/ 214988 w 461461"/>
              <a:gd name="connsiteY7" fmla="*/ 136571 h 303791"/>
              <a:gd name="connsiteX8" fmla="*/ 251500 w 461461"/>
              <a:gd name="connsiteY8" fmla="*/ 147684 h 303791"/>
              <a:gd name="connsiteX9" fmla="*/ 275313 w 461461"/>
              <a:gd name="connsiteY9" fmla="*/ 188959 h 303791"/>
              <a:gd name="connsiteX10" fmla="*/ 259438 w 461461"/>
              <a:gd name="connsiteY10" fmla="*/ 158796 h 303791"/>
              <a:gd name="connsiteX11" fmla="*/ 261025 w 461461"/>
              <a:gd name="connsiteY11" fmla="*/ 127046 h 303791"/>
              <a:gd name="connsiteX12" fmla="*/ 272138 w 461461"/>
              <a:gd name="connsiteY12" fmla="*/ 27034 h 303791"/>
              <a:gd name="connsiteX13" fmla="*/ 276900 w 461461"/>
              <a:gd name="connsiteY13" fmla="*/ 73071 h 303791"/>
              <a:gd name="connsiteX14" fmla="*/ 318175 w 461461"/>
              <a:gd name="connsiteY14" fmla="*/ 271509 h 303791"/>
              <a:gd name="connsiteX15" fmla="*/ 318175 w 461461"/>
              <a:gd name="connsiteY15" fmla="*/ 242934 h 303791"/>
              <a:gd name="connsiteX16" fmla="*/ 329288 w 461461"/>
              <a:gd name="connsiteY16" fmla="*/ 23859 h 303791"/>
              <a:gd name="connsiteX17" fmla="*/ 330875 w 461461"/>
              <a:gd name="connsiteY17" fmla="*/ 93709 h 303791"/>
              <a:gd name="connsiteX18" fmla="*/ 359450 w 461461"/>
              <a:gd name="connsiteY18" fmla="*/ 239759 h 303791"/>
              <a:gd name="connsiteX19" fmla="*/ 461050 w 461461"/>
              <a:gd name="connsiteY19" fmla="*/ 301671 h 303791"/>
              <a:gd name="connsiteX20" fmla="*/ 394375 w 461461"/>
              <a:gd name="connsiteY20" fmla="*/ 284209 h 303791"/>
              <a:gd name="connsiteX21" fmla="*/ 372150 w 461461"/>
              <a:gd name="connsiteY21" fmla="*/ 233409 h 303791"/>
              <a:gd name="connsiteX22" fmla="*/ 313413 w 461461"/>
              <a:gd name="connsiteY22" fmla="*/ 96884 h 303791"/>
              <a:gd name="connsiteX23" fmla="*/ 305475 w 461461"/>
              <a:gd name="connsiteY23" fmla="*/ 90534 h 303791"/>
              <a:gd name="connsiteX24" fmla="*/ 267375 w 461461"/>
              <a:gd name="connsiteY24" fmla="*/ 74659 h 303791"/>
              <a:gd name="connsiteX25" fmla="*/ 178475 w 461461"/>
              <a:gd name="connsiteY25" fmla="*/ 161971 h 303791"/>
              <a:gd name="connsiteX26" fmla="*/ 116563 w 461461"/>
              <a:gd name="connsiteY26" fmla="*/ 133396 h 303791"/>
              <a:gd name="connsiteX27" fmla="*/ 110213 w 461461"/>
              <a:gd name="connsiteY27" fmla="*/ 93709 h 303791"/>
              <a:gd name="connsiteX28" fmla="*/ 132438 w 461461"/>
              <a:gd name="connsiteY28" fmla="*/ 55609 h 303791"/>
              <a:gd name="connsiteX29" fmla="*/ 114975 w 461461"/>
              <a:gd name="connsiteY29" fmla="*/ 38146 h 303791"/>
              <a:gd name="connsiteX30" fmla="*/ 68938 w 461461"/>
              <a:gd name="connsiteY30" fmla="*/ 61959 h 303791"/>
              <a:gd name="connsiteX31" fmla="*/ 99100 w 461461"/>
              <a:gd name="connsiteY31" fmla="*/ 3221 h 303791"/>
              <a:gd name="connsiteX32" fmla="*/ 57825 w 461461"/>
              <a:gd name="connsiteY32" fmla="*/ 9571 h 303791"/>
              <a:gd name="connsiteX33" fmla="*/ 675 w 461461"/>
              <a:gd name="connsiteY33" fmla="*/ 17509 h 30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61461" h="303791">
                <a:moveTo>
                  <a:pt x="675" y="17509"/>
                </a:moveTo>
                <a:cubicBezTo>
                  <a:pt x="7819" y="19097"/>
                  <a:pt x="86665" y="12482"/>
                  <a:pt x="100688" y="19096"/>
                </a:cubicBezTo>
                <a:cubicBezTo>
                  <a:pt x="114711" y="25710"/>
                  <a:pt x="80844" y="51375"/>
                  <a:pt x="84813" y="57196"/>
                </a:cubicBezTo>
                <a:cubicBezTo>
                  <a:pt x="88782" y="63017"/>
                  <a:pt x="107567" y="47936"/>
                  <a:pt x="124500" y="54021"/>
                </a:cubicBezTo>
                <a:cubicBezTo>
                  <a:pt x="141433" y="60106"/>
                  <a:pt x="173184" y="86830"/>
                  <a:pt x="186413" y="93709"/>
                </a:cubicBezTo>
                <a:cubicBezTo>
                  <a:pt x="199642" y="100588"/>
                  <a:pt x="207050" y="87888"/>
                  <a:pt x="203875" y="95296"/>
                </a:cubicBezTo>
                <a:cubicBezTo>
                  <a:pt x="200700" y="102704"/>
                  <a:pt x="165511" y="131280"/>
                  <a:pt x="167363" y="138159"/>
                </a:cubicBezTo>
                <a:cubicBezTo>
                  <a:pt x="169215" y="145038"/>
                  <a:pt x="200965" y="134984"/>
                  <a:pt x="214988" y="136571"/>
                </a:cubicBezTo>
                <a:cubicBezTo>
                  <a:pt x="229011" y="138158"/>
                  <a:pt x="241446" y="138953"/>
                  <a:pt x="251500" y="147684"/>
                </a:cubicBezTo>
                <a:cubicBezTo>
                  <a:pt x="261554" y="156415"/>
                  <a:pt x="273990" y="187107"/>
                  <a:pt x="275313" y="188959"/>
                </a:cubicBezTo>
                <a:cubicBezTo>
                  <a:pt x="276636" y="190811"/>
                  <a:pt x="261819" y="169115"/>
                  <a:pt x="259438" y="158796"/>
                </a:cubicBezTo>
                <a:cubicBezTo>
                  <a:pt x="257057" y="148477"/>
                  <a:pt x="258908" y="149006"/>
                  <a:pt x="261025" y="127046"/>
                </a:cubicBezTo>
                <a:cubicBezTo>
                  <a:pt x="263142" y="105086"/>
                  <a:pt x="269492" y="36030"/>
                  <a:pt x="272138" y="27034"/>
                </a:cubicBezTo>
                <a:cubicBezTo>
                  <a:pt x="274784" y="18038"/>
                  <a:pt x="269227" y="32325"/>
                  <a:pt x="276900" y="73071"/>
                </a:cubicBezTo>
                <a:cubicBezTo>
                  <a:pt x="284573" y="113817"/>
                  <a:pt x="311296" y="243198"/>
                  <a:pt x="318175" y="271509"/>
                </a:cubicBezTo>
                <a:cubicBezTo>
                  <a:pt x="325054" y="299820"/>
                  <a:pt x="316323" y="284209"/>
                  <a:pt x="318175" y="242934"/>
                </a:cubicBezTo>
                <a:cubicBezTo>
                  <a:pt x="320027" y="201659"/>
                  <a:pt x="327171" y="48730"/>
                  <a:pt x="329288" y="23859"/>
                </a:cubicBezTo>
                <a:cubicBezTo>
                  <a:pt x="331405" y="-1012"/>
                  <a:pt x="325848" y="57726"/>
                  <a:pt x="330875" y="93709"/>
                </a:cubicBezTo>
                <a:cubicBezTo>
                  <a:pt x="335902" y="129692"/>
                  <a:pt x="337754" y="205099"/>
                  <a:pt x="359450" y="239759"/>
                </a:cubicBezTo>
                <a:cubicBezTo>
                  <a:pt x="381146" y="274419"/>
                  <a:pt x="455229" y="294263"/>
                  <a:pt x="461050" y="301671"/>
                </a:cubicBezTo>
                <a:cubicBezTo>
                  <a:pt x="466871" y="309079"/>
                  <a:pt x="409192" y="295586"/>
                  <a:pt x="394375" y="284209"/>
                </a:cubicBezTo>
                <a:cubicBezTo>
                  <a:pt x="379558" y="272832"/>
                  <a:pt x="385644" y="264630"/>
                  <a:pt x="372150" y="233409"/>
                </a:cubicBezTo>
                <a:cubicBezTo>
                  <a:pt x="358656" y="202188"/>
                  <a:pt x="324526" y="120697"/>
                  <a:pt x="313413" y="96884"/>
                </a:cubicBezTo>
                <a:cubicBezTo>
                  <a:pt x="302301" y="73072"/>
                  <a:pt x="313148" y="94238"/>
                  <a:pt x="305475" y="90534"/>
                </a:cubicBezTo>
                <a:cubicBezTo>
                  <a:pt x="297802" y="86830"/>
                  <a:pt x="288542" y="62753"/>
                  <a:pt x="267375" y="74659"/>
                </a:cubicBezTo>
                <a:cubicBezTo>
                  <a:pt x="246208" y="86565"/>
                  <a:pt x="203610" y="152181"/>
                  <a:pt x="178475" y="161971"/>
                </a:cubicBezTo>
                <a:cubicBezTo>
                  <a:pt x="153340" y="171761"/>
                  <a:pt x="127940" y="144773"/>
                  <a:pt x="116563" y="133396"/>
                </a:cubicBezTo>
                <a:cubicBezTo>
                  <a:pt x="105186" y="122019"/>
                  <a:pt x="107567" y="106674"/>
                  <a:pt x="110213" y="93709"/>
                </a:cubicBezTo>
                <a:cubicBezTo>
                  <a:pt x="112859" y="80745"/>
                  <a:pt x="131644" y="64870"/>
                  <a:pt x="132438" y="55609"/>
                </a:cubicBezTo>
                <a:cubicBezTo>
                  <a:pt x="133232" y="46349"/>
                  <a:pt x="125558" y="37088"/>
                  <a:pt x="114975" y="38146"/>
                </a:cubicBezTo>
                <a:cubicBezTo>
                  <a:pt x="104392" y="39204"/>
                  <a:pt x="71584" y="67780"/>
                  <a:pt x="68938" y="61959"/>
                </a:cubicBezTo>
                <a:cubicBezTo>
                  <a:pt x="66292" y="56138"/>
                  <a:pt x="100952" y="11952"/>
                  <a:pt x="99100" y="3221"/>
                </a:cubicBezTo>
                <a:cubicBezTo>
                  <a:pt x="97248" y="-5510"/>
                  <a:pt x="70525" y="5867"/>
                  <a:pt x="57825" y="9571"/>
                </a:cubicBezTo>
                <a:cubicBezTo>
                  <a:pt x="45125" y="13275"/>
                  <a:pt x="-6469" y="15921"/>
                  <a:pt x="675" y="17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: 図形 351">
            <a:extLst>
              <a:ext uri="{FF2B5EF4-FFF2-40B4-BE49-F238E27FC236}">
                <a16:creationId xmlns:a16="http://schemas.microsoft.com/office/drawing/2014/main" id="{3F6CC322-E04A-475A-9771-EBE7F81BCB36}"/>
              </a:ext>
            </a:extLst>
          </p:cNvPr>
          <p:cNvSpPr/>
          <p:nvPr/>
        </p:nvSpPr>
        <p:spPr>
          <a:xfrm>
            <a:off x="1273175" y="7113747"/>
            <a:ext cx="41929" cy="374491"/>
          </a:xfrm>
          <a:custGeom>
            <a:avLst/>
            <a:gdLst>
              <a:gd name="connsiteX0" fmla="*/ 41275 w 41929"/>
              <a:gd name="connsiteY0" fmla="*/ 3016 h 374491"/>
              <a:gd name="connsiteX1" fmla="*/ 15875 w 41929"/>
              <a:gd name="connsiteY1" fmla="*/ 250666 h 374491"/>
              <a:gd name="connsiteX2" fmla="*/ 15875 w 41929"/>
              <a:gd name="connsiteY2" fmla="*/ 203041 h 374491"/>
              <a:gd name="connsiteX3" fmla="*/ 0 w 41929"/>
              <a:gd name="connsiteY3" fmla="*/ 374491 h 374491"/>
              <a:gd name="connsiteX4" fmla="*/ 15875 w 41929"/>
              <a:gd name="connsiteY4" fmla="*/ 201453 h 374491"/>
              <a:gd name="connsiteX5" fmla="*/ 31750 w 41929"/>
              <a:gd name="connsiteY5" fmla="*/ 117316 h 374491"/>
              <a:gd name="connsiteX6" fmla="*/ 41275 w 41929"/>
              <a:gd name="connsiteY6" fmla="*/ 3016 h 37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29" h="374491">
                <a:moveTo>
                  <a:pt x="41275" y="3016"/>
                </a:moveTo>
                <a:cubicBezTo>
                  <a:pt x="38629" y="25241"/>
                  <a:pt x="20108" y="217328"/>
                  <a:pt x="15875" y="250666"/>
                </a:cubicBezTo>
                <a:cubicBezTo>
                  <a:pt x="11642" y="284004"/>
                  <a:pt x="18521" y="182404"/>
                  <a:pt x="15875" y="203041"/>
                </a:cubicBezTo>
                <a:cubicBezTo>
                  <a:pt x="13229" y="223678"/>
                  <a:pt x="0" y="374756"/>
                  <a:pt x="0" y="374491"/>
                </a:cubicBezTo>
                <a:cubicBezTo>
                  <a:pt x="0" y="374226"/>
                  <a:pt x="10583" y="244315"/>
                  <a:pt x="15875" y="201453"/>
                </a:cubicBezTo>
                <a:cubicBezTo>
                  <a:pt x="21167" y="158591"/>
                  <a:pt x="25400" y="146949"/>
                  <a:pt x="31750" y="117316"/>
                </a:cubicBezTo>
                <a:cubicBezTo>
                  <a:pt x="38100" y="87683"/>
                  <a:pt x="43921" y="-19209"/>
                  <a:pt x="41275" y="3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: 図形 352">
            <a:extLst>
              <a:ext uri="{FF2B5EF4-FFF2-40B4-BE49-F238E27FC236}">
                <a16:creationId xmlns:a16="http://schemas.microsoft.com/office/drawing/2014/main" id="{7B04AB23-E0D0-4849-85FE-51E84C3FCA5A}"/>
              </a:ext>
            </a:extLst>
          </p:cNvPr>
          <p:cNvSpPr/>
          <p:nvPr/>
        </p:nvSpPr>
        <p:spPr>
          <a:xfrm>
            <a:off x="1419668" y="7463873"/>
            <a:ext cx="110899" cy="372111"/>
          </a:xfrm>
          <a:custGeom>
            <a:avLst/>
            <a:gdLst>
              <a:gd name="connsiteX0" fmla="*/ 110682 w 110899"/>
              <a:gd name="connsiteY0" fmla="*/ 552 h 372111"/>
              <a:gd name="connsiteX1" fmla="*/ 36070 w 110899"/>
              <a:gd name="connsiteY1" fmla="*/ 65640 h 372111"/>
              <a:gd name="connsiteX2" fmla="*/ 17020 w 110899"/>
              <a:gd name="connsiteY2" fmla="*/ 125965 h 372111"/>
              <a:gd name="connsiteX3" fmla="*/ 32895 w 110899"/>
              <a:gd name="connsiteY3" fmla="*/ 183115 h 372111"/>
              <a:gd name="connsiteX4" fmla="*/ 39245 w 110899"/>
              <a:gd name="connsiteY4" fmla="*/ 164065 h 372111"/>
              <a:gd name="connsiteX5" fmla="*/ 40832 w 110899"/>
              <a:gd name="connsiteY5" fmla="*/ 264077 h 372111"/>
              <a:gd name="connsiteX6" fmla="*/ 47182 w 110899"/>
              <a:gd name="connsiteY6" fmla="*/ 254552 h 372111"/>
              <a:gd name="connsiteX7" fmla="*/ 94807 w 110899"/>
              <a:gd name="connsiteY7" fmla="*/ 372027 h 372111"/>
              <a:gd name="connsiteX8" fmla="*/ 53532 w 110899"/>
              <a:gd name="connsiteY8" fmla="*/ 233915 h 372111"/>
              <a:gd name="connsiteX9" fmla="*/ 1145 w 110899"/>
              <a:gd name="connsiteY9" fmla="*/ 114852 h 372111"/>
              <a:gd name="connsiteX10" fmla="*/ 18607 w 110899"/>
              <a:gd name="connsiteY10" fmla="*/ 67227 h 372111"/>
              <a:gd name="connsiteX11" fmla="*/ 32895 w 110899"/>
              <a:gd name="connsiteY11" fmla="*/ 89452 h 372111"/>
              <a:gd name="connsiteX12" fmla="*/ 48770 w 110899"/>
              <a:gd name="connsiteY12" fmla="*/ 60877 h 372111"/>
              <a:gd name="connsiteX13" fmla="*/ 58295 w 110899"/>
              <a:gd name="connsiteY13" fmla="*/ 35477 h 372111"/>
              <a:gd name="connsiteX14" fmla="*/ 110682 w 110899"/>
              <a:gd name="connsiteY14" fmla="*/ 552 h 37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899" h="372111">
                <a:moveTo>
                  <a:pt x="110682" y="552"/>
                </a:moveTo>
                <a:cubicBezTo>
                  <a:pt x="106978" y="5579"/>
                  <a:pt x="51680" y="44738"/>
                  <a:pt x="36070" y="65640"/>
                </a:cubicBezTo>
                <a:cubicBezTo>
                  <a:pt x="20460" y="86542"/>
                  <a:pt x="17549" y="106386"/>
                  <a:pt x="17020" y="125965"/>
                </a:cubicBezTo>
                <a:cubicBezTo>
                  <a:pt x="16491" y="145544"/>
                  <a:pt x="29191" y="176765"/>
                  <a:pt x="32895" y="183115"/>
                </a:cubicBezTo>
                <a:cubicBezTo>
                  <a:pt x="36599" y="189465"/>
                  <a:pt x="37922" y="150571"/>
                  <a:pt x="39245" y="164065"/>
                </a:cubicBezTo>
                <a:cubicBezTo>
                  <a:pt x="40568" y="177559"/>
                  <a:pt x="39509" y="248996"/>
                  <a:pt x="40832" y="264077"/>
                </a:cubicBezTo>
                <a:cubicBezTo>
                  <a:pt x="42155" y="279158"/>
                  <a:pt x="38186" y="236560"/>
                  <a:pt x="47182" y="254552"/>
                </a:cubicBezTo>
                <a:cubicBezTo>
                  <a:pt x="56178" y="272544"/>
                  <a:pt x="93749" y="375466"/>
                  <a:pt x="94807" y="372027"/>
                </a:cubicBezTo>
                <a:cubicBezTo>
                  <a:pt x="95865" y="368588"/>
                  <a:pt x="69142" y="276778"/>
                  <a:pt x="53532" y="233915"/>
                </a:cubicBezTo>
                <a:cubicBezTo>
                  <a:pt x="37922" y="191053"/>
                  <a:pt x="6966" y="142633"/>
                  <a:pt x="1145" y="114852"/>
                </a:cubicBezTo>
                <a:cubicBezTo>
                  <a:pt x="-4676" y="87071"/>
                  <a:pt x="13315" y="71460"/>
                  <a:pt x="18607" y="67227"/>
                </a:cubicBezTo>
                <a:cubicBezTo>
                  <a:pt x="23899" y="62994"/>
                  <a:pt x="27868" y="90510"/>
                  <a:pt x="32895" y="89452"/>
                </a:cubicBezTo>
                <a:cubicBezTo>
                  <a:pt x="37922" y="88394"/>
                  <a:pt x="44537" y="69873"/>
                  <a:pt x="48770" y="60877"/>
                </a:cubicBezTo>
                <a:cubicBezTo>
                  <a:pt x="53003" y="51881"/>
                  <a:pt x="46918" y="44737"/>
                  <a:pt x="58295" y="35477"/>
                </a:cubicBezTo>
                <a:cubicBezTo>
                  <a:pt x="69672" y="26217"/>
                  <a:pt x="114386" y="-4475"/>
                  <a:pt x="110682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9FDDACA7-FD10-4BAA-8B83-86F47C127D9A}"/>
              </a:ext>
            </a:extLst>
          </p:cNvPr>
          <p:cNvSpPr/>
          <p:nvPr/>
        </p:nvSpPr>
        <p:spPr>
          <a:xfrm>
            <a:off x="1488601" y="7475416"/>
            <a:ext cx="176750" cy="205227"/>
          </a:xfrm>
          <a:custGeom>
            <a:avLst/>
            <a:gdLst>
              <a:gd name="connsiteX0" fmla="*/ 30637 w 176750"/>
              <a:gd name="connsiteY0" fmla="*/ 122 h 205227"/>
              <a:gd name="connsiteX1" fmla="*/ 2062 w 176750"/>
              <a:gd name="connsiteY1" fmla="*/ 68384 h 205227"/>
              <a:gd name="connsiteX2" fmla="*/ 6824 w 176750"/>
              <a:gd name="connsiteY2" fmla="*/ 109659 h 205227"/>
              <a:gd name="connsiteX3" fmla="*/ 43337 w 176750"/>
              <a:gd name="connsiteY3" fmla="*/ 163634 h 205227"/>
              <a:gd name="connsiteX4" fmla="*/ 71912 w 176750"/>
              <a:gd name="connsiteY4" fmla="*/ 204909 h 205227"/>
              <a:gd name="connsiteX5" fmla="*/ 71912 w 176750"/>
              <a:gd name="connsiteY5" fmla="*/ 181097 h 205227"/>
              <a:gd name="connsiteX6" fmla="*/ 95724 w 176750"/>
              <a:gd name="connsiteY6" fmla="*/ 150934 h 205227"/>
              <a:gd name="connsiteX7" fmla="*/ 176687 w 176750"/>
              <a:gd name="connsiteY7" fmla="*/ 39809 h 205227"/>
              <a:gd name="connsiteX8" fmla="*/ 108424 w 176750"/>
              <a:gd name="connsiteY8" fmla="*/ 119184 h 205227"/>
              <a:gd name="connsiteX9" fmla="*/ 62387 w 176750"/>
              <a:gd name="connsiteY9" fmla="*/ 187447 h 205227"/>
              <a:gd name="connsiteX10" fmla="*/ 43337 w 176750"/>
              <a:gd name="connsiteY10" fmla="*/ 144584 h 205227"/>
              <a:gd name="connsiteX11" fmla="*/ 25874 w 176750"/>
              <a:gd name="connsiteY11" fmla="*/ 117597 h 205227"/>
              <a:gd name="connsiteX12" fmla="*/ 17937 w 176750"/>
              <a:gd name="connsiteY12" fmla="*/ 100134 h 205227"/>
              <a:gd name="connsiteX13" fmla="*/ 17937 w 176750"/>
              <a:gd name="connsiteY13" fmla="*/ 52509 h 205227"/>
              <a:gd name="connsiteX14" fmla="*/ 30637 w 176750"/>
              <a:gd name="connsiteY14" fmla="*/ 122 h 20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750" h="205227">
                <a:moveTo>
                  <a:pt x="30637" y="122"/>
                </a:moveTo>
                <a:cubicBezTo>
                  <a:pt x="27991" y="2768"/>
                  <a:pt x="6031" y="50128"/>
                  <a:pt x="2062" y="68384"/>
                </a:cubicBezTo>
                <a:cubicBezTo>
                  <a:pt x="-1907" y="86640"/>
                  <a:pt x="-55" y="93784"/>
                  <a:pt x="6824" y="109659"/>
                </a:cubicBezTo>
                <a:cubicBezTo>
                  <a:pt x="13703" y="125534"/>
                  <a:pt x="32489" y="147759"/>
                  <a:pt x="43337" y="163634"/>
                </a:cubicBezTo>
                <a:cubicBezTo>
                  <a:pt x="54185" y="179509"/>
                  <a:pt x="67150" y="201999"/>
                  <a:pt x="71912" y="204909"/>
                </a:cubicBezTo>
                <a:cubicBezTo>
                  <a:pt x="76674" y="207819"/>
                  <a:pt x="67943" y="190093"/>
                  <a:pt x="71912" y="181097"/>
                </a:cubicBezTo>
                <a:cubicBezTo>
                  <a:pt x="75881" y="172101"/>
                  <a:pt x="78262" y="174482"/>
                  <a:pt x="95724" y="150934"/>
                </a:cubicBezTo>
                <a:cubicBezTo>
                  <a:pt x="113186" y="127386"/>
                  <a:pt x="174570" y="45101"/>
                  <a:pt x="176687" y="39809"/>
                </a:cubicBezTo>
                <a:cubicBezTo>
                  <a:pt x="178804" y="34517"/>
                  <a:pt x="127474" y="94578"/>
                  <a:pt x="108424" y="119184"/>
                </a:cubicBezTo>
                <a:cubicBezTo>
                  <a:pt x="89374" y="143790"/>
                  <a:pt x="73235" y="183214"/>
                  <a:pt x="62387" y="187447"/>
                </a:cubicBezTo>
                <a:cubicBezTo>
                  <a:pt x="51539" y="191680"/>
                  <a:pt x="49422" y="156226"/>
                  <a:pt x="43337" y="144584"/>
                </a:cubicBezTo>
                <a:cubicBezTo>
                  <a:pt x="37252" y="132942"/>
                  <a:pt x="30107" y="125005"/>
                  <a:pt x="25874" y="117597"/>
                </a:cubicBezTo>
                <a:cubicBezTo>
                  <a:pt x="21641" y="110189"/>
                  <a:pt x="19260" y="110982"/>
                  <a:pt x="17937" y="100134"/>
                </a:cubicBezTo>
                <a:cubicBezTo>
                  <a:pt x="16614" y="89286"/>
                  <a:pt x="17143" y="66532"/>
                  <a:pt x="17937" y="52509"/>
                </a:cubicBezTo>
                <a:cubicBezTo>
                  <a:pt x="18731" y="38486"/>
                  <a:pt x="33283" y="-2524"/>
                  <a:pt x="30637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5857380B-6D66-4E77-BC8A-811EC8A8A3F1}"/>
              </a:ext>
            </a:extLst>
          </p:cNvPr>
          <p:cNvSpPr/>
          <p:nvPr/>
        </p:nvSpPr>
        <p:spPr>
          <a:xfrm>
            <a:off x="1507918" y="7429432"/>
            <a:ext cx="67847" cy="186166"/>
          </a:xfrm>
          <a:custGeom>
            <a:avLst/>
            <a:gdLst>
              <a:gd name="connsiteX0" fmla="*/ 65295 w 67847"/>
              <a:gd name="connsiteY0" fmla="*/ 68 h 186166"/>
              <a:gd name="connsiteX1" fmla="*/ 66882 w 67847"/>
              <a:gd name="connsiteY1" fmla="*/ 88968 h 186166"/>
              <a:gd name="connsiteX2" fmla="*/ 55770 w 67847"/>
              <a:gd name="connsiteY2" fmla="*/ 185806 h 186166"/>
              <a:gd name="connsiteX3" fmla="*/ 49420 w 67847"/>
              <a:gd name="connsiteY3" fmla="*/ 120718 h 186166"/>
              <a:gd name="connsiteX4" fmla="*/ 20845 w 67847"/>
              <a:gd name="connsiteY4" fmla="*/ 90556 h 186166"/>
              <a:gd name="connsiteX5" fmla="*/ 207 w 67847"/>
              <a:gd name="connsiteY5" fmla="*/ 69918 h 186166"/>
              <a:gd name="connsiteX6" fmla="*/ 33545 w 67847"/>
              <a:gd name="connsiteY6" fmla="*/ 130243 h 186166"/>
              <a:gd name="connsiteX7" fmla="*/ 49420 w 67847"/>
              <a:gd name="connsiteY7" fmla="*/ 146118 h 186166"/>
              <a:gd name="connsiteX8" fmla="*/ 49420 w 67847"/>
              <a:gd name="connsiteY8" fmla="*/ 103256 h 186166"/>
              <a:gd name="connsiteX9" fmla="*/ 65295 w 67847"/>
              <a:gd name="connsiteY9" fmla="*/ 68 h 18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847" h="186166">
                <a:moveTo>
                  <a:pt x="65295" y="68"/>
                </a:moveTo>
                <a:cubicBezTo>
                  <a:pt x="68205" y="-2313"/>
                  <a:pt x="68470" y="58012"/>
                  <a:pt x="66882" y="88968"/>
                </a:cubicBezTo>
                <a:cubicBezTo>
                  <a:pt x="65294" y="119924"/>
                  <a:pt x="58680" y="180514"/>
                  <a:pt x="55770" y="185806"/>
                </a:cubicBezTo>
                <a:cubicBezTo>
                  <a:pt x="52860" y="191098"/>
                  <a:pt x="55241" y="136593"/>
                  <a:pt x="49420" y="120718"/>
                </a:cubicBezTo>
                <a:cubicBezTo>
                  <a:pt x="43599" y="104843"/>
                  <a:pt x="29047" y="99023"/>
                  <a:pt x="20845" y="90556"/>
                </a:cubicBezTo>
                <a:cubicBezTo>
                  <a:pt x="12643" y="82089"/>
                  <a:pt x="-1910" y="63304"/>
                  <a:pt x="207" y="69918"/>
                </a:cubicBezTo>
                <a:cubicBezTo>
                  <a:pt x="2324" y="76532"/>
                  <a:pt x="25343" y="117543"/>
                  <a:pt x="33545" y="130243"/>
                </a:cubicBezTo>
                <a:cubicBezTo>
                  <a:pt x="41747" y="142943"/>
                  <a:pt x="46774" y="150616"/>
                  <a:pt x="49420" y="146118"/>
                </a:cubicBezTo>
                <a:cubicBezTo>
                  <a:pt x="52066" y="141620"/>
                  <a:pt x="48097" y="125481"/>
                  <a:pt x="49420" y="103256"/>
                </a:cubicBezTo>
                <a:cubicBezTo>
                  <a:pt x="50743" y="81031"/>
                  <a:pt x="62385" y="2449"/>
                  <a:pt x="65295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1B7F72AE-ADDC-42B6-95D2-39B17EEBA518}"/>
              </a:ext>
            </a:extLst>
          </p:cNvPr>
          <p:cNvSpPr/>
          <p:nvPr/>
        </p:nvSpPr>
        <p:spPr>
          <a:xfrm>
            <a:off x="1425148" y="7535062"/>
            <a:ext cx="145534" cy="349294"/>
          </a:xfrm>
          <a:custGeom>
            <a:avLst/>
            <a:gdLst>
              <a:gd name="connsiteX0" fmla="*/ 41702 w 145534"/>
              <a:gd name="connsiteY0" fmla="*/ 801 h 349294"/>
              <a:gd name="connsiteX1" fmla="*/ 75040 w 145534"/>
              <a:gd name="connsiteY1" fmla="*/ 107163 h 349294"/>
              <a:gd name="connsiteX2" fmla="*/ 81390 w 145534"/>
              <a:gd name="connsiteY2" fmla="*/ 96051 h 349294"/>
              <a:gd name="connsiteX3" fmla="*/ 100440 w 145534"/>
              <a:gd name="connsiteY3" fmla="*/ 145263 h 349294"/>
              <a:gd name="connsiteX4" fmla="*/ 114727 w 145534"/>
              <a:gd name="connsiteY4" fmla="*/ 148438 h 349294"/>
              <a:gd name="connsiteX5" fmla="*/ 144890 w 145534"/>
              <a:gd name="connsiteY5" fmla="*/ 246863 h 349294"/>
              <a:gd name="connsiteX6" fmla="*/ 135365 w 145534"/>
              <a:gd name="connsiteY6" fmla="*/ 284963 h 349294"/>
              <a:gd name="connsiteX7" fmla="*/ 135365 w 145534"/>
              <a:gd name="connsiteY7" fmla="*/ 348463 h 349294"/>
              <a:gd name="connsiteX8" fmla="*/ 97265 w 145534"/>
              <a:gd name="connsiteY8" fmla="*/ 235751 h 349294"/>
              <a:gd name="connsiteX9" fmla="*/ 97265 w 145534"/>
              <a:gd name="connsiteY9" fmla="*/ 186538 h 349294"/>
              <a:gd name="connsiteX10" fmla="*/ 78215 w 145534"/>
              <a:gd name="connsiteY10" fmla="*/ 134151 h 349294"/>
              <a:gd name="connsiteX11" fmla="*/ 2015 w 145534"/>
              <a:gd name="connsiteY11" fmla="*/ 113513 h 349294"/>
              <a:gd name="connsiteX12" fmla="*/ 22652 w 145534"/>
              <a:gd name="connsiteY12" fmla="*/ 61126 h 349294"/>
              <a:gd name="connsiteX13" fmla="*/ 41702 w 145534"/>
              <a:gd name="connsiteY13" fmla="*/ 801 h 34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534" h="349294">
                <a:moveTo>
                  <a:pt x="41702" y="801"/>
                </a:moveTo>
                <a:cubicBezTo>
                  <a:pt x="50433" y="8474"/>
                  <a:pt x="68425" y="91288"/>
                  <a:pt x="75040" y="107163"/>
                </a:cubicBezTo>
                <a:cubicBezTo>
                  <a:pt x="81655" y="123038"/>
                  <a:pt x="77157" y="89701"/>
                  <a:pt x="81390" y="96051"/>
                </a:cubicBezTo>
                <a:cubicBezTo>
                  <a:pt x="85623" y="102401"/>
                  <a:pt x="94884" y="136532"/>
                  <a:pt x="100440" y="145263"/>
                </a:cubicBezTo>
                <a:cubicBezTo>
                  <a:pt x="105996" y="153994"/>
                  <a:pt x="107319" y="131505"/>
                  <a:pt x="114727" y="148438"/>
                </a:cubicBezTo>
                <a:cubicBezTo>
                  <a:pt x="122135" y="165371"/>
                  <a:pt x="141450" y="224109"/>
                  <a:pt x="144890" y="246863"/>
                </a:cubicBezTo>
                <a:cubicBezTo>
                  <a:pt x="148330" y="269617"/>
                  <a:pt x="136953" y="268030"/>
                  <a:pt x="135365" y="284963"/>
                </a:cubicBezTo>
                <a:cubicBezTo>
                  <a:pt x="133778" y="301896"/>
                  <a:pt x="141715" y="356665"/>
                  <a:pt x="135365" y="348463"/>
                </a:cubicBezTo>
                <a:cubicBezTo>
                  <a:pt x="129015" y="340261"/>
                  <a:pt x="103615" y="262738"/>
                  <a:pt x="97265" y="235751"/>
                </a:cubicBezTo>
                <a:cubicBezTo>
                  <a:pt x="90915" y="208764"/>
                  <a:pt x="100440" y="203471"/>
                  <a:pt x="97265" y="186538"/>
                </a:cubicBezTo>
                <a:cubicBezTo>
                  <a:pt x="94090" y="169605"/>
                  <a:pt x="94090" y="146322"/>
                  <a:pt x="78215" y="134151"/>
                </a:cubicBezTo>
                <a:cubicBezTo>
                  <a:pt x="62340" y="121980"/>
                  <a:pt x="11275" y="125684"/>
                  <a:pt x="2015" y="113513"/>
                </a:cubicBezTo>
                <a:cubicBezTo>
                  <a:pt x="-7245" y="101342"/>
                  <a:pt x="18154" y="79647"/>
                  <a:pt x="22652" y="61126"/>
                </a:cubicBezTo>
                <a:cubicBezTo>
                  <a:pt x="27150" y="42605"/>
                  <a:pt x="32971" y="-6872"/>
                  <a:pt x="41702" y="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93F00919-C324-4069-BA50-E1512074DC10}"/>
              </a:ext>
            </a:extLst>
          </p:cNvPr>
          <p:cNvSpPr/>
          <p:nvPr/>
        </p:nvSpPr>
        <p:spPr>
          <a:xfrm>
            <a:off x="1566574" y="7768350"/>
            <a:ext cx="187615" cy="390340"/>
          </a:xfrm>
          <a:custGeom>
            <a:avLst/>
            <a:gdLst>
              <a:gd name="connsiteX0" fmla="*/ 289 w 187615"/>
              <a:gd name="connsiteY0" fmla="*/ 170738 h 390340"/>
              <a:gd name="connsiteX1" fmla="*/ 22514 w 187615"/>
              <a:gd name="connsiteY1" fmla="*/ 81838 h 390340"/>
              <a:gd name="connsiteX2" fmla="*/ 32039 w 187615"/>
              <a:gd name="connsiteY2" fmla="*/ 875 h 390340"/>
              <a:gd name="connsiteX3" fmla="*/ 66964 w 187615"/>
              <a:gd name="connsiteY3" fmla="*/ 42150 h 390340"/>
              <a:gd name="connsiteX4" fmla="*/ 106651 w 187615"/>
              <a:gd name="connsiteY4" fmla="*/ 92950 h 390340"/>
              <a:gd name="connsiteX5" fmla="*/ 103476 w 187615"/>
              <a:gd name="connsiteY5" fmla="*/ 88188 h 390340"/>
              <a:gd name="connsiteX6" fmla="*/ 81251 w 187615"/>
              <a:gd name="connsiteY6" fmla="*/ 180263 h 390340"/>
              <a:gd name="connsiteX7" fmla="*/ 76489 w 187615"/>
              <a:gd name="connsiteY7" fmla="*/ 216775 h 390340"/>
              <a:gd name="connsiteX8" fmla="*/ 73314 w 187615"/>
              <a:gd name="connsiteY8" fmla="*/ 231063 h 390340"/>
              <a:gd name="connsiteX9" fmla="*/ 78076 w 187615"/>
              <a:gd name="connsiteY9" fmla="*/ 273925 h 390340"/>
              <a:gd name="connsiteX10" fmla="*/ 149514 w 187615"/>
              <a:gd name="connsiteY10" fmla="*/ 359650 h 390340"/>
              <a:gd name="connsiteX11" fmla="*/ 187614 w 187615"/>
              <a:gd name="connsiteY11" fmla="*/ 219950 h 390340"/>
              <a:gd name="connsiteX12" fmla="*/ 151101 w 187615"/>
              <a:gd name="connsiteY12" fmla="*/ 346950 h 390340"/>
              <a:gd name="connsiteX13" fmla="*/ 124114 w 187615"/>
              <a:gd name="connsiteY13" fmla="*/ 388225 h 390340"/>
              <a:gd name="connsiteX14" fmla="*/ 68551 w 187615"/>
              <a:gd name="connsiteY14" fmla="*/ 291388 h 390340"/>
              <a:gd name="connsiteX15" fmla="*/ 49501 w 187615"/>
              <a:gd name="connsiteY15" fmla="*/ 215188 h 390340"/>
              <a:gd name="connsiteX16" fmla="*/ 70139 w 187615"/>
              <a:gd name="connsiteY16" fmla="*/ 242175 h 390340"/>
              <a:gd name="connsiteX17" fmla="*/ 70139 w 187615"/>
              <a:gd name="connsiteY17" fmla="*/ 204075 h 390340"/>
              <a:gd name="connsiteX18" fmla="*/ 60614 w 187615"/>
              <a:gd name="connsiteY18" fmla="*/ 156450 h 390340"/>
              <a:gd name="connsiteX19" fmla="*/ 57439 w 187615"/>
              <a:gd name="connsiteY19" fmla="*/ 218363 h 390340"/>
              <a:gd name="connsiteX20" fmla="*/ 60614 w 187615"/>
              <a:gd name="connsiteY20" fmla="*/ 50088 h 390340"/>
              <a:gd name="connsiteX21" fmla="*/ 39976 w 187615"/>
              <a:gd name="connsiteY21" fmla="*/ 115175 h 390340"/>
              <a:gd name="connsiteX22" fmla="*/ 289 w 187615"/>
              <a:gd name="connsiteY22" fmla="*/ 170738 h 39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7615" h="390340">
                <a:moveTo>
                  <a:pt x="289" y="170738"/>
                </a:moveTo>
                <a:cubicBezTo>
                  <a:pt x="-2621" y="165182"/>
                  <a:pt x="17222" y="110148"/>
                  <a:pt x="22514" y="81838"/>
                </a:cubicBezTo>
                <a:cubicBezTo>
                  <a:pt x="27806" y="53528"/>
                  <a:pt x="24631" y="7490"/>
                  <a:pt x="32039" y="875"/>
                </a:cubicBezTo>
                <a:cubicBezTo>
                  <a:pt x="39447" y="-5740"/>
                  <a:pt x="54529" y="26804"/>
                  <a:pt x="66964" y="42150"/>
                </a:cubicBezTo>
                <a:cubicBezTo>
                  <a:pt x="79399" y="57496"/>
                  <a:pt x="100566" y="85277"/>
                  <a:pt x="106651" y="92950"/>
                </a:cubicBezTo>
                <a:cubicBezTo>
                  <a:pt x="112736" y="100623"/>
                  <a:pt x="107709" y="73636"/>
                  <a:pt x="103476" y="88188"/>
                </a:cubicBezTo>
                <a:cubicBezTo>
                  <a:pt x="99243" y="102740"/>
                  <a:pt x="85749" y="158832"/>
                  <a:pt x="81251" y="180263"/>
                </a:cubicBezTo>
                <a:cubicBezTo>
                  <a:pt x="76753" y="201694"/>
                  <a:pt x="77812" y="208308"/>
                  <a:pt x="76489" y="216775"/>
                </a:cubicBezTo>
                <a:cubicBezTo>
                  <a:pt x="75166" y="225242"/>
                  <a:pt x="73050" y="221538"/>
                  <a:pt x="73314" y="231063"/>
                </a:cubicBezTo>
                <a:cubicBezTo>
                  <a:pt x="73579" y="240588"/>
                  <a:pt x="65376" y="252494"/>
                  <a:pt x="78076" y="273925"/>
                </a:cubicBezTo>
                <a:cubicBezTo>
                  <a:pt x="90776" y="295356"/>
                  <a:pt x="131258" y="368646"/>
                  <a:pt x="149514" y="359650"/>
                </a:cubicBezTo>
                <a:cubicBezTo>
                  <a:pt x="167770" y="350654"/>
                  <a:pt x="187350" y="222067"/>
                  <a:pt x="187614" y="219950"/>
                </a:cubicBezTo>
                <a:cubicBezTo>
                  <a:pt x="187878" y="217833"/>
                  <a:pt x="161684" y="318904"/>
                  <a:pt x="151101" y="346950"/>
                </a:cubicBezTo>
                <a:cubicBezTo>
                  <a:pt x="140518" y="374996"/>
                  <a:pt x="137872" y="397485"/>
                  <a:pt x="124114" y="388225"/>
                </a:cubicBezTo>
                <a:cubicBezTo>
                  <a:pt x="110356" y="378965"/>
                  <a:pt x="80987" y="320228"/>
                  <a:pt x="68551" y="291388"/>
                </a:cubicBezTo>
                <a:cubicBezTo>
                  <a:pt x="56116" y="262549"/>
                  <a:pt x="49236" y="223390"/>
                  <a:pt x="49501" y="215188"/>
                </a:cubicBezTo>
                <a:cubicBezTo>
                  <a:pt x="49766" y="206986"/>
                  <a:pt x="66699" y="244027"/>
                  <a:pt x="70139" y="242175"/>
                </a:cubicBezTo>
                <a:cubicBezTo>
                  <a:pt x="73579" y="240323"/>
                  <a:pt x="71726" y="218362"/>
                  <a:pt x="70139" y="204075"/>
                </a:cubicBezTo>
                <a:cubicBezTo>
                  <a:pt x="68552" y="189788"/>
                  <a:pt x="62731" y="154069"/>
                  <a:pt x="60614" y="156450"/>
                </a:cubicBezTo>
                <a:cubicBezTo>
                  <a:pt x="58497" y="158831"/>
                  <a:pt x="57439" y="236090"/>
                  <a:pt x="57439" y="218363"/>
                </a:cubicBezTo>
                <a:cubicBezTo>
                  <a:pt x="57439" y="200636"/>
                  <a:pt x="63525" y="67286"/>
                  <a:pt x="60614" y="50088"/>
                </a:cubicBezTo>
                <a:cubicBezTo>
                  <a:pt x="57703" y="32890"/>
                  <a:pt x="49236" y="97977"/>
                  <a:pt x="39976" y="115175"/>
                </a:cubicBezTo>
                <a:cubicBezTo>
                  <a:pt x="30716" y="132373"/>
                  <a:pt x="3199" y="176294"/>
                  <a:pt x="289" y="170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61FB7FB5-F470-495C-B7AB-13B60EF92DAC}"/>
              </a:ext>
            </a:extLst>
          </p:cNvPr>
          <p:cNvSpPr/>
          <p:nvPr/>
        </p:nvSpPr>
        <p:spPr>
          <a:xfrm>
            <a:off x="1622922" y="7499312"/>
            <a:ext cx="109816" cy="498517"/>
          </a:xfrm>
          <a:custGeom>
            <a:avLst/>
            <a:gdLst>
              <a:gd name="connsiteX0" fmla="*/ 51891 w 109816"/>
              <a:gd name="connsiteY0" fmla="*/ 38 h 498517"/>
              <a:gd name="connsiteX1" fmla="*/ 58241 w 109816"/>
              <a:gd name="connsiteY1" fmla="*/ 142913 h 498517"/>
              <a:gd name="connsiteX2" fmla="*/ 58241 w 109816"/>
              <a:gd name="connsiteY2" fmla="*/ 127038 h 498517"/>
              <a:gd name="connsiteX3" fmla="*/ 42366 w 109816"/>
              <a:gd name="connsiteY3" fmla="*/ 198476 h 498517"/>
              <a:gd name="connsiteX4" fmla="*/ 1091 w 109816"/>
              <a:gd name="connsiteY4" fmla="*/ 252451 h 498517"/>
              <a:gd name="connsiteX5" fmla="*/ 15378 w 109816"/>
              <a:gd name="connsiteY5" fmla="*/ 281026 h 498517"/>
              <a:gd name="connsiteX6" fmla="*/ 51891 w 109816"/>
              <a:gd name="connsiteY6" fmla="*/ 330238 h 498517"/>
              <a:gd name="connsiteX7" fmla="*/ 55066 w 109816"/>
              <a:gd name="connsiteY7" fmla="*/ 328651 h 498517"/>
              <a:gd name="connsiteX8" fmla="*/ 97928 w 109816"/>
              <a:gd name="connsiteY8" fmla="*/ 385801 h 498517"/>
              <a:gd name="connsiteX9" fmla="*/ 93166 w 109816"/>
              <a:gd name="connsiteY9" fmla="*/ 415963 h 498517"/>
              <a:gd name="connsiteX10" fmla="*/ 104278 w 109816"/>
              <a:gd name="connsiteY10" fmla="*/ 414376 h 498517"/>
              <a:gd name="connsiteX11" fmla="*/ 109041 w 109816"/>
              <a:gd name="connsiteY11" fmla="*/ 498513 h 498517"/>
              <a:gd name="connsiteX12" fmla="*/ 88403 w 109816"/>
              <a:gd name="connsiteY12" fmla="*/ 417551 h 498517"/>
              <a:gd name="connsiteX13" fmla="*/ 32841 w 109816"/>
              <a:gd name="connsiteY13" fmla="*/ 282613 h 498517"/>
              <a:gd name="connsiteX14" fmla="*/ 32841 w 109816"/>
              <a:gd name="connsiteY14" fmla="*/ 234988 h 498517"/>
              <a:gd name="connsiteX15" fmla="*/ 53478 w 109816"/>
              <a:gd name="connsiteY15" fmla="*/ 158788 h 498517"/>
              <a:gd name="connsiteX16" fmla="*/ 75703 w 109816"/>
              <a:gd name="connsiteY16" fmla="*/ 128626 h 498517"/>
              <a:gd name="connsiteX17" fmla="*/ 51891 w 109816"/>
              <a:gd name="connsiteY17" fmla="*/ 38 h 49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9816" h="498517">
                <a:moveTo>
                  <a:pt x="51891" y="38"/>
                </a:moveTo>
                <a:cubicBezTo>
                  <a:pt x="48981" y="2419"/>
                  <a:pt x="57183" y="121746"/>
                  <a:pt x="58241" y="142913"/>
                </a:cubicBezTo>
                <a:cubicBezTo>
                  <a:pt x="59299" y="164080"/>
                  <a:pt x="60887" y="117778"/>
                  <a:pt x="58241" y="127038"/>
                </a:cubicBezTo>
                <a:cubicBezTo>
                  <a:pt x="55595" y="136299"/>
                  <a:pt x="51891" y="177574"/>
                  <a:pt x="42366" y="198476"/>
                </a:cubicBezTo>
                <a:cubicBezTo>
                  <a:pt x="32841" y="219378"/>
                  <a:pt x="5589" y="238693"/>
                  <a:pt x="1091" y="252451"/>
                </a:cubicBezTo>
                <a:cubicBezTo>
                  <a:pt x="-3407" y="266209"/>
                  <a:pt x="6911" y="268062"/>
                  <a:pt x="15378" y="281026"/>
                </a:cubicBezTo>
                <a:cubicBezTo>
                  <a:pt x="23845" y="293990"/>
                  <a:pt x="45276" y="322301"/>
                  <a:pt x="51891" y="330238"/>
                </a:cubicBezTo>
                <a:cubicBezTo>
                  <a:pt x="58506" y="338175"/>
                  <a:pt x="47393" y="319391"/>
                  <a:pt x="55066" y="328651"/>
                </a:cubicBezTo>
                <a:cubicBezTo>
                  <a:pt x="62739" y="337911"/>
                  <a:pt x="91578" y="371249"/>
                  <a:pt x="97928" y="385801"/>
                </a:cubicBezTo>
                <a:cubicBezTo>
                  <a:pt x="104278" y="400353"/>
                  <a:pt x="92108" y="411201"/>
                  <a:pt x="93166" y="415963"/>
                </a:cubicBezTo>
                <a:cubicBezTo>
                  <a:pt x="94224" y="420725"/>
                  <a:pt x="101632" y="400618"/>
                  <a:pt x="104278" y="414376"/>
                </a:cubicBezTo>
                <a:cubicBezTo>
                  <a:pt x="106924" y="428134"/>
                  <a:pt x="111687" y="497984"/>
                  <a:pt x="109041" y="498513"/>
                </a:cubicBezTo>
                <a:cubicBezTo>
                  <a:pt x="106395" y="499042"/>
                  <a:pt x="101103" y="453534"/>
                  <a:pt x="88403" y="417551"/>
                </a:cubicBezTo>
                <a:cubicBezTo>
                  <a:pt x="75703" y="381568"/>
                  <a:pt x="42101" y="313040"/>
                  <a:pt x="32841" y="282613"/>
                </a:cubicBezTo>
                <a:cubicBezTo>
                  <a:pt x="23581" y="252186"/>
                  <a:pt x="29402" y="255625"/>
                  <a:pt x="32841" y="234988"/>
                </a:cubicBezTo>
                <a:cubicBezTo>
                  <a:pt x="36280" y="214351"/>
                  <a:pt x="46334" y="176515"/>
                  <a:pt x="53478" y="158788"/>
                </a:cubicBezTo>
                <a:cubicBezTo>
                  <a:pt x="60622" y="141061"/>
                  <a:pt x="75968" y="149528"/>
                  <a:pt x="75703" y="128626"/>
                </a:cubicBezTo>
                <a:cubicBezTo>
                  <a:pt x="75439" y="107724"/>
                  <a:pt x="54801" y="-2343"/>
                  <a:pt x="51891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A329785E-E98D-4AB6-8295-7D1235D9D175}"/>
              </a:ext>
            </a:extLst>
          </p:cNvPr>
          <p:cNvSpPr/>
          <p:nvPr/>
        </p:nvSpPr>
        <p:spPr>
          <a:xfrm>
            <a:off x="1573133" y="7435835"/>
            <a:ext cx="101109" cy="184210"/>
          </a:xfrm>
          <a:custGeom>
            <a:avLst/>
            <a:gdLst>
              <a:gd name="connsiteX0" fmla="*/ 100092 w 101109"/>
              <a:gd name="connsiteY0" fmla="*/ 11128 h 184210"/>
              <a:gd name="connsiteX1" fmla="*/ 35005 w 101109"/>
              <a:gd name="connsiteY1" fmla="*/ 119078 h 184210"/>
              <a:gd name="connsiteX2" fmla="*/ 80 w 101109"/>
              <a:gd name="connsiteY2" fmla="*/ 184165 h 184210"/>
              <a:gd name="connsiteX3" fmla="*/ 25480 w 101109"/>
              <a:gd name="connsiteY3" fmla="*/ 128603 h 184210"/>
              <a:gd name="connsiteX4" fmla="*/ 27067 w 101109"/>
              <a:gd name="connsiteY4" fmla="*/ 80978 h 184210"/>
              <a:gd name="connsiteX5" fmla="*/ 27067 w 101109"/>
              <a:gd name="connsiteY5" fmla="*/ 15 h 184210"/>
              <a:gd name="connsiteX6" fmla="*/ 25480 w 101109"/>
              <a:gd name="connsiteY6" fmla="*/ 74628 h 184210"/>
              <a:gd name="connsiteX7" fmla="*/ 17542 w 101109"/>
              <a:gd name="connsiteY7" fmla="*/ 134953 h 184210"/>
              <a:gd name="connsiteX8" fmla="*/ 69930 w 101109"/>
              <a:gd name="connsiteY8" fmla="*/ 88915 h 184210"/>
              <a:gd name="connsiteX9" fmla="*/ 100092 w 101109"/>
              <a:gd name="connsiteY9" fmla="*/ 11128 h 1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109" h="184210">
                <a:moveTo>
                  <a:pt x="100092" y="11128"/>
                </a:moveTo>
                <a:cubicBezTo>
                  <a:pt x="94271" y="16155"/>
                  <a:pt x="51674" y="90238"/>
                  <a:pt x="35005" y="119078"/>
                </a:cubicBezTo>
                <a:cubicBezTo>
                  <a:pt x="18336" y="147918"/>
                  <a:pt x="80" y="184165"/>
                  <a:pt x="80" y="184165"/>
                </a:cubicBezTo>
                <a:cubicBezTo>
                  <a:pt x="-1507" y="185752"/>
                  <a:pt x="20982" y="145801"/>
                  <a:pt x="25480" y="128603"/>
                </a:cubicBezTo>
                <a:cubicBezTo>
                  <a:pt x="29978" y="111405"/>
                  <a:pt x="26802" y="102409"/>
                  <a:pt x="27067" y="80978"/>
                </a:cubicBezTo>
                <a:cubicBezTo>
                  <a:pt x="27332" y="59547"/>
                  <a:pt x="27067" y="15"/>
                  <a:pt x="27067" y="15"/>
                </a:cubicBezTo>
                <a:cubicBezTo>
                  <a:pt x="26802" y="-1043"/>
                  <a:pt x="27067" y="52138"/>
                  <a:pt x="25480" y="74628"/>
                </a:cubicBezTo>
                <a:cubicBezTo>
                  <a:pt x="23893" y="97118"/>
                  <a:pt x="10134" y="132572"/>
                  <a:pt x="17542" y="134953"/>
                </a:cubicBezTo>
                <a:cubicBezTo>
                  <a:pt x="24950" y="137334"/>
                  <a:pt x="54319" y="105055"/>
                  <a:pt x="69930" y="88915"/>
                </a:cubicBezTo>
                <a:cubicBezTo>
                  <a:pt x="85540" y="72775"/>
                  <a:pt x="105913" y="6101"/>
                  <a:pt x="100092" y="11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932CE467-B019-4370-99A2-FF2C8CA64A45}"/>
              </a:ext>
            </a:extLst>
          </p:cNvPr>
          <p:cNvSpPr/>
          <p:nvPr/>
        </p:nvSpPr>
        <p:spPr>
          <a:xfrm>
            <a:off x="1541456" y="7580297"/>
            <a:ext cx="108511" cy="207242"/>
          </a:xfrm>
          <a:custGeom>
            <a:avLst/>
            <a:gdLst>
              <a:gd name="connsiteX0" fmla="*/ 93669 w 108511"/>
              <a:gd name="connsiteY0" fmla="*/ 16 h 207242"/>
              <a:gd name="connsiteX1" fmla="*/ 66682 w 108511"/>
              <a:gd name="connsiteY1" fmla="*/ 65103 h 207242"/>
              <a:gd name="connsiteX2" fmla="*/ 66682 w 108511"/>
              <a:gd name="connsiteY2" fmla="*/ 95266 h 207242"/>
              <a:gd name="connsiteX3" fmla="*/ 71444 w 108511"/>
              <a:gd name="connsiteY3" fmla="*/ 117491 h 207242"/>
              <a:gd name="connsiteX4" fmla="*/ 66682 w 108511"/>
              <a:gd name="connsiteY4" fmla="*/ 165116 h 207242"/>
              <a:gd name="connsiteX5" fmla="*/ 84144 w 108511"/>
              <a:gd name="connsiteY5" fmla="*/ 112728 h 207242"/>
              <a:gd name="connsiteX6" fmla="*/ 107957 w 108511"/>
              <a:gd name="connsiteY6" fmla="*/ 77803 h 207242"/>
              <a:gd name="connsiteX7" fmla="*/ 58744 w 108511"/>
              <a:gd name="connsiteY7" fmla="*/ 195278 h 207242"/>
              <a:gd name="connsiteX8" fmla="*/ 57157 w 108511"/>
              <a:gd name="connsiteY8" fmla="*/ 196866 h 207242"/>
              <a:gd name="connsiteX9" fmla="*/ 41282 w 108511"/>
              <a:gd name="connsiteY9" fmla="*/ 138128 h 207242"/>
              <a:gd name="connsiteX10" fmla="*/ 7 w 108511"/>
              <a:gd name="connsiteY10" fmla="*/ 58753 h 207242"/>
              <a:gd name="connsiteX11" fmla="*/ 38107 w 108511"/>
              <a:gd name="connsiteY11" fmla="*/ 131778 h 207242"/>
              <a:gd name="connsiteX12" fmla="*/ 57157 w 108511"/>
              <a:gd name="connsiteY12" fmla="*/ 138128 h 207242"/>
              <a:gd name="connsiteX13" fmla="*/ 57157 w 108511"/>
              <a:gd name="connsiteY13" fmla="*/ 101616 h 207242"/>
              <a:gd name="connsiteX14" fmla="*/ 52394 w 108511"/>
              <a:gd name="connsiteY14" fmla="*/ 71453 h 207242"/>
              <a:gd name="connsiteX15" fmla="*/ 93669 w 108511"/>
              <a:gd name="connsiteY15" fmla="*/ 16 h 20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8511" h="207242">
                <a:moveTo>
                  <a:pt x="93669" y="16"/>
                </a:moveTo>
                <a:cubicBezTo>
                  <a:pt x="96050" y="-1042"/>
                  <a:pt x="71180" y="49228"/>
                  <a:pt x="66682" y="65103"/>
                </a:cubicBezTo>
                <a:cubicBezTo>
                  <a:pt x="62184" y="80978"/>
                  <a:pt x="65888" y="86535"/>
                  <a:pt x="66682" y="95266"/>
                </a:cubicBezTo>
                <a:cubicBezTo>
                  <a:pt x="67476" y="103997"/>
                  <a:pt x="71444" y="105849"/>
                  <a:pt x="71444" y="117491"/>
                </a:cubicBezTo>
                <a:cubicBezTo>
                  <a:pt x="71444" y="129133"/>
                  <a:pt x="64565" y="165910"/>
                  <a:pt x="66682" y="165116"/>
                </a:cubicBezTo>
                <a:cubicBezTo>
                  <a:pt x="68799" y="164322"/>
                  <a:pt x="77265" y="127280"/>
                  <a:pt x="84144" y="112728"/>
                </a:cubicBezTo>
                <a:cubicBezTo>
                  <a:pt x="91023" y="98176"/>
                  <a:pt x="112190" y="64045"/>
                  <a:pt x="107957" y="77803"/>
                </a:cubicBezTo>
                <a:cubicBezTo>
                  <a:pt x="103724" y="91561"/>
                  <a:pt x="67211" y="175434"/>
                  <a:pt x="58744" y="195278"/>
                </a:cubicBezTo>
                <a:cubicBezTo>
                  <a:pt x="50277" y="215122"/>
                  <a:pt x="60067" y="206391"/>
                  <a:pt x="57157" y="196866"/>
                </a:cubicBezTo>
                <a:cubicBezTo>
                  <a:pt x="54247" y="187341"/>
                  <a:pt x="50807" y="161147"/>
                  <a:pt x="41282" y="138128"/>
                </a:cubicBezTo>
                <a:cubicBezTo>
                  <a:pt x="31757" y="115109"/>
                  <a:pt x="536" y="59811"/>
                  <a:pt x="7" y="58753"/>
                </a:cubicBezTo>
                <a:cubicBezTo>
                  <a:pt x="-522" y="57695"/>
                  <a:pt x="28582" y="118549"/>
                  <a:pt x="38107" y="131778"/>
                </a:cubicBezTo>
                <a:cubicBezTo>
                  <a:pt x="47632" y="145007"/>
                  <a:pt x="53982" y="143155"/>
                  <a:pt x="57157" y="138128"/>
                </a:cubicBezTo>
                <a:cubicBezTo>
                  <a:pt x="60332" y="133101"/>
                  <a:pt x="57951" y="112728"/>
                  <a:pt x="57157" y="101616"/>
                </a:cubicBezTo>
                <a:cubicBezTo>
                  <a:pt x="56363" y="90504"/>
                  <a:pt x="47631" y="86270"/>
                  <a:pt x="52394" y="71453"/>
                </a:cubicBezTo>
                <a:cubicBezTo>
                  <a:pt x="57157" y="56636"/>
                  <a:pt x="91288" y="1074"/>
                  <a:pt x="9366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D6DCAC5C-DBFD-43D0-817F-210E8938A104}"/>
              </a:ext>
            </a:extLst>
          </p:cNvPr>
          <p:cNvSpPr/>
          <p:nvPr/>
        </p:nvSpPr>
        <p:spPr>
          <a:xfrm>
            <a:off x="1613460" y="7517717"/>
            <a:ext cx="47476" cy="162638"/>
          </a:xfrm>
          <a:custGeom>
            <a:avLst/>
            <a:gdLst>
              <a:gd name="connsiteX0" fmla="*/ 43890 w 47476"/>
              <a:gd name="connsiteY0" fmla="*/ 2271 h 162638"/>
              <a:gd name="connsiteX1" fmla="*/ 45478 w 47476"/>
              <a:gd name="connsiteY1" fmla="*/ 143558 h 162638"/>
              <a:gd name="connsiteX2" fmla="*/ 28015 w 47476"/>
              <a:gd name="connsiteY2" fmla="*/ 118158 h 162638"/>
              <a:gd name="connsiteX3" fmla="*/ 1028 w 47476"/>
              <a:gd name="connsiteY3" fmla="*/ 162608 h 162638"/>
              <a:gd name="connsiteX4" fmla="*/ 5790 w 47476"/>
              <a:gd name="connsiteY4" fmla="*/ 110221 h 162638"/>
              <a:gd name="connsiteX5" fmla="*/ 7378 w 47476"/>
              <a:gd name="connsiteY5" fmla="*/ 75296 h 162638"/>
              <a:gd name="connsiteX6" fmla="*/ 15315 w 47476"/>
              <a:gd name="connsiteY6" fmla="*/ 72121 h 162638"/>
              <a:gd name="connsiteX7" fmla="*/ 16903 w 47476"/>
              <a:gd name="connsiteY7" fmla="*/ 56246 h 162638"/>
              <a:gd name="connsiteX8" fmla="*/ 43890 w 47476"/>
              <a:gd name="connsiteY8" fmla="*/ 2271 h 16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76" h="162638">
                <a:moveTo>
                  <a:pt x="43890" y="2271"/>
                </a:moveTo>
                <a:cubicBezTo>
                  <a:pt x="48653" y="16823"/>
                  <a:pt x="48124" y="124244"/>
                  <a:pt x="45478" y="143558"/>
                </a:cubicBezTo>
                <a:cubicBezTo>
                  <a:pt x="42832" y="162872"/>
                  <a:pt x="35423" y="114983"/>
                  <a:pt x="28015" y="118158"/>
                </a:cubicBezTo>
                <a:cubicBezTo>
                  <a:pt x="20607" y="121333"/>
                  <a:pt x="4732" y="163931"/>
                  <a:pt x="1028" y="162608"/>
                </a:cubicBezTo>
                <a:cubicBezTo>
                  <a:pt x="-2676" y="161285"/>
                  <a:pt x="4732" y="124773"/>
                  <a:pt x="5790" y="110221"/>
                </a:cubicBezTo>
                <a:cubicBezTo>
                  <a:pt x="6848" y="95669"/>
                  <a:pt x="5790" y="81646"/>
                  <a:pt x="7378" y="75296"/>
                </a:cubicBezTo>
                <a:cubicBezTo>
                  <a:pt x="8965" y="68946"/>
                  <a:pt x="13728" y="75296"/>
                  <a:pt x="15315" y="72121"/>
                </a:cubicBezTo>
                <a:cubicBezTo>
                  <a:pt x="16902" y="68946"/>
                  <a:pt x="12405" y="64977"/>
                  <a:pt x="16903" y="56246"/>
                </a:cubicBezTo>
                <a:cubicBezTo>
                  <a:pt x="21401" y="47515"/>
                  <a:pt x="39127" y="-12281"/>
                  <a:pt x="43890" y="2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: 図形 361">
            <a:extLst>
              <a:ext uri="{FF2B5EF4-FFF2-40B4-BE49-F238E27FC236}">
                <a16:creationId xmlns:a16="http://schemas.microsoft.com/office/drawing/2014/main" id="{DF7422D0-926D-45E1-B901-604B8478AA0F}"/>
              </a:ext>
            </a:extLst>
          </p:cNvPr>
          <p:cNvSpPr/>
          <p:nvPr/>
        </p:nvSpPr>
        <p:spPr>
          <a:xfrm>
            <a:off x="1663079" y="7384033"/>
            <a:ext cx="110161" cy="640648"/>
          </a:xfrm>
          <a:custGeom>
            <a:avLst/>
            <a:gdLst>
              <a:gd name="connsiteX0" fmla="*/ 621 w 110161"/>
              <a:gd name="connsiteY0" fmla="*/ 4192 h 640648"/>
              <a:gd name="connsiteX1" fmla="*/ 60946 w 110161"/>
              <a:gd name="connsiteY1" fmla="*/ 382017 h 640648"/>
              <a:gd name="connsiteX2" fmla="*/ 41896 w 110161"/>
              <a:gd name="connsiteY2" fmla="*/ 250255 h 640648"/>
              <a:gd name="connsiteX3" fmla="*/ 76821 w 110161"/>
              <a:gd name="connsiteY3" fmla="*/ 491555 h 640648"/>
              <a:gd name="connsiteX4" fmla="*/ 110159 w 110161"/>
              <a:gd name="connsiteY4" fmla="*/ 639192 h 640648"/>
              <a:gd name="connsiteX5" fmla="*/ 78409 w 110161"/>
              <a:gd name="connsiteY5" fmla="*/ 561405 h 640648"/>
              <a:gd name="connsiteX6" fmla="*/ 62534 w 110161"/>
              <a:gd name="connsiteY6" fmla="*/ 469330 h 640648"/>
              <a:gd name="connsiteX7" fmla="*/ 67296 w 110161"/>
              <a:gd name="connsiteY7" fmla="*/ 588392 h 640648"/>
              <a:gd name="connsiteX8" fmla="*/ 68884 w 110161"/>
              <a:gd name="connsiteY8" fmla="*/ 474092 h 640648"/>
              <a:gd name="connsiteX9" fmla="*/ 68884 w 110161"/>
              <a:gd name="connsiteY9" fmla="*/ 348680 h 640648"/>
              <a:gd name="connsiteX10" fmla="*/ 29196 w 110161"/>
              <a:gd name="connsiteY10" fmla="*/ 264542 h 640648"/>
              <a:gd name="connsiteX11" fmla="*/ 29196 w 110161"/>
              <a:gd name="connsiteY11" fmla="*/ 183580 h 640648"/>
              <a:gd name="connsiteX12" fmla="*/ 621 w 110161"/>
              <a:gd name="connsiteY12" fmla="*/ 4192 h 64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0161" h="640648">
                <a:moveTo>
                  <a:pt x="621" y="4192"/>
                </a:moveTo>
                <a:cubicBezTo>
                  <a:pt x="5913" y="37265"/>
                  <a:pt x="54067" y="341006"/>
                  <a:pt x="60946" y="382017"/>
                </a:cubicBezTo>
                <a:cubicBezTo>
                  <a:pt x="67825" y="423028"/>
                  <a:pt x="39250" y="231999"/>
                  <a:pt x="41896" y="250255"/>
                </a:cubicBezTo>
                <a:cubicBezTo>
                  <a:pt x="44542" y="268511"/>
                  <a:pt x="65444" y="426732"/>
                  <a:pt x="76821" y="491555"/>
                </a:cubicBezTo>
                <a:cubicBezTo>
                  <a:pt x="88198" y="556378"/>
                  <a:pt x="109894" y="627550"/>
                  <a:pt x="110159" y="639192"/>
                </a:cubicBezTo>
                <a:cubicBezTo>
                  <a:pt x="110424" y="650834"/>
                  <a:pt x="86347" y="589715"/>
                  <a:pt x="78409" y="561405"/>
                </a:cubicBezTo>
                <a:cubicBezTo>
                  <a:pt x="70472" y="533095"/>
                  <a:pt x="64386" y="464832"/>
                  <a:pt x="62534" y="469330"/>
                </a:cubicBezTo>
                <a:cubicBezTo>
                  <a:pt x="60682" y="473828"/>
                  <a:pt x="66238" y="587598"/>
                  <a:pt x="67296" y="588392"/>
                </a:cubicBezTo>
                <a:cubicBezTo>
                  <a:pt x="68354" y="589186"/>
                  <a:pt x="68619" y="514044"/>
                  <a:pt x="68884" y="474092"/>
                </a:cubicBezTo>
                <a:cubicBezTo>
                  <a:pt x="69149" y="434140"/>
                  <a:pt x="75499" y="383605"/>
                  <a:pt x="68884" y="348680"/>
                </a:cubicBezTo>
                <a:cubicBezTo>
                  <a:pt x="62269" y="313755"/>
                  <a:pt x="35811" y="292059"/>
                  <a:pt x="29196" y="264542"/>
                </a:cubicBezTo>
                <a:cubicBezTo>
                  <a:pt x="22581" y="237025"/>
                  <a:pt x="32900" y="223797"/>
                  <a:pt x="29196" y="183580"/>
                </a:cubicBezTo>
                <a:cubicBezTo>
                  <a:pt x="25492" y="143363"/>
                  <a:pt x="-4671" y="-28881"/>
                  <a:pt x="621" y="4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: 図形 362">
            <a:extLst>
              <a:ext uri="{FF2B5EF4-FFF2-40B4-BE49-F238E27FC236}">
                <a16:creationId xmlns:a16="http://schemas.microsoft.com/office/drawing/2014/main" id="{818F0AEF-D143-43AA-8404-BFAD39B52EE7}"/>
              </a:ext>
            </a:extLst>
          </p:cNvPr>
          <p:cNvSpPr/>
          <p:nvPr/>
        </p:nvSpPr>
        <p:spPr>
          <a:xfrm>
            <a:off x="1678312" y="7377418"/>
            <a:ext cx="113331" cy="641721"/>
          </a:xfrm>
          <a:custGeom>
            <a:avLst/>
            <a:gdLst>
              <a:gd name="connsiteX0" fmla="*/ 1263 w 113331"/>
              <a:gd name="connsiteY0" fmla="*/ 2870 h 641721"/>
              <a:gd name="connsiteX1" fmla="*/ 56826 w 113331"/>
              <a:gd name="connsiteY1" fmla="*/ 293382 h 641721"/>
              <a:gd name="connsiteX2" fmla="*/ 56826 w 113331"/>
              <a:gd name="connsiteY2" fmla="*/ 285445 h 641721"/>
              <a:gd name="connsiteX3" fmla="*/ 91751 w 113331"/>
              <a:gd name="connsiteY3" fmla="*/ 509282 h 641721"/>
              <a:gd name="connsiteX4" fmla="*/ 102863 w 113331"/>
              <a:gd name="connsiteY4" fmla="*/ 617232 h 641721"/>
              <a:gd name="connsiteX5" fmla="*/ 98101 w 113331"/>
              <a:gd name="connsiteY5" fmla="*/ 639457 h 641721"/>
              <a:gd name="connsiteX6" fmla="*/ 112388 w 113331"/>
              <a:gd name="connsiteY6" fmla="*/ 579132 h 641721"/>
              <a:gd name="connsiteX7" fmla="*/ 110801 w 113331"/>
              <a:gd name="connsiteY7" fmla="*/ 514045 h 641721"/>
              <a:gd name="connsiteX8" fmla="*/ 101276 w 113331"/>
              <a:gd name="connsiteY8" fmla="*/ 279095 h 641721"/>
              <a:gd name="connsiteX9" fmla="*/ 110801 w 113331"/>
              <a:gd name="connsiteY9" fmla="*/ 572782 h 641721"/>
              <a:gd name="connsiteX10" fmla="*/ 104451 w 113331"/>
              <a:gd name="connsiteY10" fmla="*/ 493407 h 641721"/>
              <a:gd name="connsiteX11" fmla="*/ 75876 w 113331"/>
              <a:gd name="connsiteY11" fmla="*/ 275920 h 641721"/>
              <a:gd name="connsiteX12" fmla="*/ 83813 w 113331"/>
              <a:gd name="connsiteY12" fmla="*/ 247345 h 641721"/>
              <a:gd name="connsiteX13" fmla="*/ 79051 w 113331"/>
              <a:gd name="connsiteY13" fmla="*/ 321957 h 641721"/>
              <a:gd name="connsiteX14" fmla="*/ 45713 w 113331"/>
              <a:gd name="connsiteY14" fmla="*/ 199720 h 641721"/>
              <a:gd name="connsiteX15" fmla="*/ 20313 w 113331"/>
              <a:gd name="connsiteY15" fmla="*/ 147332 h 641721"/>
              <a:gd name="connsiteX16" fmla="*/ 1263 w 113331"/>
              <a:gd name="connsiteY16" fmla="*/ 2870 h 6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3331" h="641721">
                <a:moveTo>
                  <a:pt x="1263" y="2870"/>
                </a:moveTo>
                <a:cubicBezTo>
                  <a:pt x="7349" y="27212"/>
                  <a:pt x="47565" y="246286"/>
                  <a:pt x="56826" y="293382"/>
                </a:cubicBezTo>
                <a:cubicBezTo>
                  <a:pt x="66087" y="340478"/>
                  <a:pt x="51005" y="249462"/>
                  <a:pt x="56826" y="285445"/>
                </a:cubicBezTo>
                <a:cubicBezTo>
                  <a:pt x="62647" y="321428"/>
                  <a:pt x="84078" y="453984"/>
                  <a:pt x="91751" y="509282"/>
                </a:cubicBezTo>
                <a:cubicBezTo>
                  <a:pt x="99424" y="564580"/>
                  <a:pt x="101805" y="595536"/>
                  <a:pt x="102863" y="617232"/>
                </a:cubicBezTo>
                <a:cubicBezTo>
                  <a:pt x="103921" y="638928"/>
                  <a:pt x="96514" y="645807"/>
                  <a:pt x="98101" y="639457"/>
                </a:cubicBezTo>
                <a:cubicBezTo>
                  <a:pt x="99689" y="633107"/>
                  <a:pt x="110271" y="600034"/>
                  <a:pt x="112388" y="579132"/>
                </a:cubicBezTo>
                <a:cubicBezTo>
                  <a:pt x="114505" y="558230"/>
                  <a:pt x="112653" y="564051"/>
                  <a:pt x="110801" y="514045"/>
                </a:cubicBezTo>
                <a:cubicBezTo>
                  <a:pt x="108949" y="464039"/>
                  <a:pt x="101276" y="269306"/>
                  <a:pt x="101276" y="279095"/>
                </a:cubicBezTo>
                <a:cubicBezTo>
                  <a:pt x="101276" y="288884"/>
                  <a:pt x="110272" y="537063"/>
                  <a:pt x="110801" y="572782"/>
                </a:cubicBezTo>
                <a:cubicBezTo>
                  <a:pt x="111330" y="608501"/>
                  <a:pt x="110272" y="542884"/>
                  <a:pt x="104451" y="493407"/>
                </a:cubicBezTo>
                <a:cubicBezTo>
                  <a:pt x="98630" y="443930"/>
                  <a:pt x="79316" y="316930"/>
                  <a:pt x="75876" y="275920"/>
                </a:cubicBezTo>
                <a:cubicBezTo>
                  <a:pt x="72436" y="234910"/>
                  <a:pt x="83284" y="239672"/>
                  <a:pt x="83813" y="247345"/>
                </a:cubicBezTo>
                <a:cubicBezTo>
                  <a:pt x="84342" y="255018"/>
                  <a:pt x="85401" y="329894"/>
                  <a:pt x="79051" y="321957"/>
                </a:cubicBezTo>
                <a:cubicBezTo>
                  <a:pt x="72701" y="314020"/>
                  <a:pt x="55503" y="228824"/>
                  <a:pt x="45713" y="199720"/>
                </a:cubicBezTo>
                <a:cubicBezTo>
                  <a:pt x="35923" y="170616"/>
                  <a:pt x="27986" y="178553"/>
                  <a:pt x="20313" y="147332"/>
                </a:cubicBezTo>
                <a:cubicBezTo>
                  <a:pt x="12640" y="116111"/>
                  <a:pt x="-4823" y="-21472"/>
                  <a:pt x="1263" y="2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152A622E-D7C6-4E43-AFA8-23CBFE36EFF6}"/>
              </a:ext>
            </a:extLst>
          </p:cNvPr>
          <p:cNvSpPr/>
          <p:nvPr/>
        </p:nvSpPr>
        <p:spPr>
          <a:xfrm>
            <a:off x="1301288" y="7013839"/>
            <a:ext cx="97841" cy="347018"/>
          </a:xfrm>
          <a:custGeom>
            <a:avLst/>
            <a:gdLst>
              <a:gd name="connsiteX0" fmla="*/ 97829 w 97841"/>
              <a:gd name="connsiteY0" fmla="*/ 794 h 347018"/>
              <a:gd name="connsiteX1" fmla="*/ 49145 w 97841"/>
              <a:gd name="connsiteY1" fmla="*/ 83344 h 347018"/>
              <a:gd name="connsiteX2" fmla="*/ 2579 w 97841"/>
              <a:gd name="connsiteY2" fmla="*/ 341578 h 347018"/>
              <a:gd name="connsiteX3" fmla="*/ 11045 w 97841"/>
              <a:gd name="connsiteY3" fmla="*/ 248444 h 347018"/>
              <a:gd name="connsiteX4" fmla="*/ 53379 w 97841"/>
              <a:gd name="connsiteY4" fmla="*/ 121444 h 347018"/>
              <a:gd name="connsiteX5" fmla="*/ 97829 w 97841"/>
              <a:gd name="connsiteY5" fmla="*/ 794 h 34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41" h="347018">
                <a:moveTo>
                  <a:pt x="97829" y="794"/>
                </a:moveTo>
                <a:cubicBezTo>
                  <a:pt x="97123" y="-5556"/>
                  <a:pt x="65020" y="26547"/>
                  <a:pt x="49145" y="83344"/>
                </a:cubicBezTo>
                <a:cubicBezTo>
                  <a:pt x="33270" y="140141"/>
                  <a:pt x="8929" y="314061"/>
                  <a:pt x="2579" y="341578"/>
                </a:cubicBezTo>
                <a:cubicBezTo>
                  <a:pt x="-3771" y="369095"/>
                  <a:pt x="2578" y="285133"/>
                  <a:pt x="11045" y="248444"/>
                </a:cubicBezTo>
                <a:cubicBezTo>
                  <a:pt x="19512" y="211755"/>
                  <a:pt x="38562" y="158486"/>
                  <a:pt x="53379" y="121444"/>
                </a:cubicBezTo>
                <a:cubicBezTo>
                  <a:pt x="68196" y="84402"/>
                  <a:pt x="98535" y="7144"/>
                  <a:pt x="97829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7619727B-D9F6-4244-9E85-384FFA48FD46}"/>
              </a:ext>
            </a:extLst>
          </p:cNvPr>
          <p:cNvSpPr/>
          <p:nvPr/>
        </p:nvSpPr>
        <p:spPr>
          <a:xfrm>
            <a:off x="1348292" y="6975178"/>
            <a:ext cx="184548" cy="507518"/>
          </a:xfrm>
          <a:custGeom>
            <a:avLst/>
            <a:gdLst>
              <a:gd name="connsiteX0" fmla="*/ 25 w 184548"/>
              <a:gd name="connsiteY0" fmla="*/ 60622 h 507518"/>
              <a:gd name="connsiteX1" fmla="*/ 44475 w 184548"/>
              <a:gd name="connsiteY1" fmla="*/ 174922 h 507518"/>
              <a:gd name="connsiteX2" fmla="*/ 44475 w 184548"/>
              <a:gd name="connsiteY2" fmla="*/ 223605 h 507518"/>
              <a:gd name="connsiteX3" fmla="*/ 44475 w 184548"/>
              <a:gd name="connsiteY3" fmla="*/ 274405 h 507518"/>
              <a:gd name="connsiteX4" fmla="*/ 48708 w 184548"/>
              <a:gd name="connsiteY4" fmla="*/ 323089 h 507518"/>
              <a:gd name="connsiteX5" fmla="*/ 52941 w 184548"/>
              <a:gd name="connsiteY5" fmla="*/ 325205 h 507518"/>
              <a:gd name="connsiteX6" fmla="*/ 71991 w 184548"/>
              <a:gd name="connsiteY6" fmla="*/ 361189 h 507518"/>
              <a:gd name="connsiteX7" fmla="*/ 76225 w 184548"/>
              <a:gd name="connsiteY7" fmla="*/ 373889 h 507518"/>
              <a:gd name="connsiteX8" fmla="*/ 107975 w 184548"/>
              <a:gd name="connsiteY8" fmla="*/ 507239 h 507518"/>
              <a:gd name="connsiteX9" fmla="*/ 146075 w 184548"/>
              <a:gd name="connsiteY9" fmla="*/ 407755 h 507518"/>
              <a:gd name="connsiteX10" fmla="*/ 152425 w 184548"/>
              <a:gd name="connsiteY10" fmla="*/ 365422 h 507518"/>
              <a:gd name="connsiteX11" fmla="*/ 139725 w 184548"/>
              <a:gd name="connsiteY11" fmla="*/ 265939 h 507518"/>
              <a:gd name="connsiteX12" fmla="*/ 175708 w 184548"/>
              <a:gd name="connsiteY12" fmla="*/ 287105 h 507518"/>
              <a:gd name="connsiteX13" fmla="*/ 160891 w 184548"/>
              <a:gd name="connsiteY13" fmla="*/ 189739 h 507518"/>
              <a:gd name="connsiteX14" fmla="*/ 143958 w 184548"/>
              <a:gd name="connsiteY14" fmla="*/ 172805 h 507518"/>
              <a:gd name="connsiteX15" fmla="*/ 137608 w 184548"/>
              <a:gd name="connsiteY15" fmla="*/ 183389 h 507518"/>
              <a:gd name="connsiteX16" fmla="*/ 124908 w 184548"/>
              <a:gd name="connsiteY16" fmla="*/ 107189 h 507518"/>
              <a:gd name="connsiteX17" fmla="*/ 154541 w 184548"/>
              <a:gd name="connsiteY17" fmla="*/ 22522 h 507518"/>
              <a:gd name="connsiteX18" fmla="*/ 171475 w 184548"/>
              <a:gd name="connsiteY18" fmla="*/ 3472 h 507518"/>
              <a:gd name="connsiteX19" fmla="*/ 163008 w 184548"/>
              <a:gd name="connsiteY19" fmla="*/ 79672 h 507518"/>
              <a:gd name="connsiteX20" fmla="*/ 184175 w 184548"/>
              <a:gd name="connsiteY20" fmla="*/ 107189 h 507518"/>
              <a:gd name="connsiteX21" fmla="*/ 141841 w 184548"/>
              <a:gd name="connsiteY21" fmla="*/ 90255 h 507518"/>
              <a:gd name="connsiteX22" fmla="*/ 165125 w 184548"/>
              <a:gd name="connsiteY22" fmla="*/ 181272 h 507518"/>
              <a:gd name="connsiteX23" fmla="*/ 179941 w 184548"/>
              <a:gd name="connsiteY23" fmla="*/ 229955 h 507518"/>
              <a:gd name="connsiteX24" fmla="*/ 171475 w 184548"/>
              <a:gd name="connsiteY24" fmla="*/ 287105 h 507518"/>
              <a:gd name="connsiteX25" fmla="*/ 139725 w 184548"/>
              <a:gd name="connsiteY25" fmla="*/ 435272 h 507518"/>
              <a:gd name="connsiteX26" fmla="*/ 93158 w 184548"/>
              <a:gd name="connsiteY26" fmla="*/ 488189 h 507518"/>
              <a:gd name="connsiteX27" fmla="*/ 97391 w 184548"/>
              <a:gd name="connsiteY27" fmla="*/ 403522 h 507518"/>
              <a:gd name="connsiteX28" fmla="*/ 52941 w 184548"/>
              <a:gd name="connsiteY28" fmla="*/ 329439 h 507518"/>
              <a:gd name="connsiteX29" fmla="*/ 38125 w 184548"/>
              <a:gd name="connsiteY29" fmla="*/ 270172 h 507518"/>
              <a:gd name="connsiteX30" fmla="*/ 25 w 184548"/>
              <a:gd name="connsiteY30" fmla="*/ 60622 h 50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4548" h="507518">
                <a:moveTo>
                  <a:pt x="25" y="60622"/>
                </a:moveTo>
                <a:cubicBezTo>
                  <a:pt x="1083" y="44747"/>
                  <a:pt x="37067" y="147758"/>
                  <a:pt x="44475" y="174922"/>
                </a:cubicBezTo>
                <a:cubicBezTo>
                  <a:pt x="51883" y="202086"/>
                  <a:pt x="44475" y="223605"/>
                  <a:pt x="44475" y="223605"/>
                </a:cubicBezTo>
                <a:cubicBezTo>
                  <a:pt x="44475" y="240185"/>
                  <a:pt x="43770" y="257824"/>
                  <a:pt x="44475" y="274405"/>
                </a:cubicBezTo>
                <a:cubicBezTo>
                  <a:pt x="45181" y="290986"/>
                  <a:pt x="47297" y="314622"/>
                  <a:pt x="48708" y="323089"/>
                </a:cubicBezTo>
                <a:cubicBezTo>
                  <a:pt x="50119" y="331556"/>
                  <a:pt x="49061" y="318855"/>
                  <a:pt x="52941" y="325205"/>
                </a:cubicBezTo>
                <a:cubicBezTo>
                  <a:pt x="56822" y="331555"/>
                  <a:pt x="68110" y="353075"/>
                  <a:pt x="71991" y="361189"/>
                </a:cubicBezTo>
                <a:cubicBezTo>
                  <a:pt x="75872" y="369303"/>
                  <a:pt x="70228" y="349547"/>
                  <a:pt x="76225" y="373889"/>
                </a:cubicBezTo>
                <a:cubicBezTo>
                  <a:pt x="82222" y="398231"/>
                  <a:pt x="96333" y="501595"/>
                  <a:pt x="107975" y="507239"/>
                </a:cubicBezTo>
                <a:cubicBezTo>
                  <a:pt x="119617" y="512883"/>
                  <a:pt x="138667" y="431391"/>
                  <a:pt x="146075" y="407755"/>
                </a:cubicBezTo>
                <a:cubicBezTo>
                  <a:pt x="153483" y="384119"/>
                  <a:pt x="153483" y="389058"/>
                  <a:pt x="152425" y="365422"/>
                </a:cubicBezTo>
                <a:cubicBezTo>
                  <a:pt x="151367" y="341786"/>
                  <a:pt x="135845" y="278992"/>
                  <a:pt x="139725" y="265939"/>
                </a:cubicBezTo>
                <a:cubicBezTo>
                  <a:pt x="143605" y="252886"/>
                  <a:pt x="172180" y="299805"/>
                  <a:pt x="175708" y="287105"/>
                </a:cubicBezTo>
                <a:cubicBezTo>
                  <a:pt x="179236" y="274405"/>
                  <a:pt x="166183" y="208789"/>
                  <a:pt x="160891" y="189739"/>
                </a:cubicBezTo>
                <a:cubicBezTo>
                  <a:pt x="155599" y="170689"/>
                  <a:pt x="147839" y="173863"/>
                  <a:pt x="143958" y="172805"/>
                </a:cubicBezTo>
                <a:cubicBezTo>
                  <a:pt x="140078" y="171747"/>
                  <a:pt x="140783" y="194325"/>
                  <a:pt x="137608" y="183389"/>
                </a:cubicBezTo>
                <a:cubicBezTo>
                  <a:pt x="134433" y="172453"/>
                  <a:pt x="122086" y="134000"/>
                  <a:pt x="124908" y="107189"/>
                </a:cubicBezTo>
                <a:cubicBezTo>
                  <a:pt x="127730" y="80378"/>
                  <a:pt x="146780" y="39808"/>
                  <a:pt x="154541" y="22522"/>
                </a:cubicBezTo>
                <a:cubicBezTo>
                  <a:pt x="162302" y="5236"/>
                  <a:pt x="170064" y="-6053"/>
                  <a:pt x="171475" y="3472"/>
                </a:cubicBezTo>
                <a:cubicBezTo>
                  <a:pt x="172886" y="12997"/>
                  <a:pt x="160891" y="62386"/>
                  <a:pt x="163008" y="79672"/>
                </a:cubicBezTo>
                <a:cubicBezTo>
                  <a:pt x="165125" y="96958"/>
                  <a:pt x="187703" y="105425"/>
                  <a:pt x="184175" y="107189"/>
                </a:cubicBezTo>
                <a:cubicBezTo>
                  <a:pt x="180647" y="108953"/>
                  <a:pt x="145016" y="77908"/>
                  <a:pt x="141841" y="90255"/>
                </a:cubicBezTo>
                <a:cubicBezTo>
                  <a:pt x="138666" y="102602"/>
                  <a:pt x="158775" y="157989"/>
                  <a:pt x="165125" y="181272"/>
                </a:cubicBezTo>
                <a:cubicBezTo>
                  <a:pt x="171475" y="204555"/>
                  <a:pt x="178883" y="212316"/>
                  <a:pt x="179941" y="229955"/>
                </a:cubicBezTo>
                <a:cubicBezTo>
                  <a:pt x="180999" y="247594"/>
                  <a:pt x="178178" y="252886"/>
                  <a:pt x="171475" y="287105"/>
                </a:cubicBezTo>
                <a:cubicBezTo>
                  <a:pt x="164772" y="321325"/>
                  <a:pt x="152778" y="401758"/>
                  <a:pt x="139725" y="435272"/>
                </a:cubicBezTo>
                <a:cubicBezTo>
                  <a:pt x="126672" y="468786"/>
                  <a:pt x="100214" y="493481"/>
                  <a:pt x="93158" y="488189"/>
                </a:cubicBezTo>
                <a:cubicBezTo>
                  <a:pt x="86102" y="482897"/>
                  <a:pt x="104094" y="429980"/>
                  <a:pt x="97391" y="403522"/>
                </a:cubicBezTo>
                <a:cubicBezTo>
                  <a:pt x="90688" y="377064"/>
                  <a:pt x="62819" y="351664"/>
                  <a:pt x="52941" y="329439"/>
                </a:cubicBezTo>
                <a:cubicBezTo>
                  <a:pt x="43063" y="307214"/>
                  <a:pt x="45533" y="310389"/>
                  <a:pt x="38125" y="270172"/>
                </a:cubicBezTo>
                <a:cubicBezTo>
                  <a:pt x="30717" y="229955"/>
                  <a:pt x="-1033" y="76497"/>
                  <a:pt x="25" y="60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: 図形 365">
            <a:extLst>
              <a:ext uri="{FF2B5EF4-FFF2-40B4-BE49-F238E27FC236}">
                <a16:creationId xmlns:a16="http://schemas.microsoft.com/office/drawing/2014/main" id="{66286CE0-5B5F-4DCE-95C9-06C82558ADA8}"/>
              </a:ext>
            </a:extLst>
          </p:cNvPr>
          <p:cNvSpPr/>
          <p:nvPr/>
        </p:nvSpPr>
        <p:spPr>
          <a:xfrm>
            <a:off x="1346163" y="7039856"/>
            <a:ext cx="97492" cy="321983"/>
          </a:xfrm>
          <a:custGeom>
            <a:avLst/>
            <a:gdLst>
              <a:gd name="connsiteX0" fmla="*/ 37 w 97492"/>
              <a:gd name="connsiteY0" fmla="*/ 177 h 321983"/>
              <a:gd name="connsiteX1" fmla="*/ 72004 w 97492"/>
              <a:gd name="connsiteY1" fmla="*/ 144111 h 321983"/>
              <a:gd name="connsiteX2" fmla="*/ 72004 w 97492"/>
              <a:gd name="connsiteY2" fmla="*/ 213961 h 321983"/>
              <a:gd name="connsiteX3" fmla="*/ 97404 w 97492"/>
              <a:gd name="connsiteY3" fmla="*/ 321911 h 321983"/>
              <a:gd name="connsiteX4" fmla="*/ 80470 w 97492"/>
              <a:gd name="connsiteY4" fmla="*/ 228777 h 321983"/>
              <a:gd name="connsiteX5" fmla="*/ 82587 w 97492"/>
              <a:gd name="connsiteY5" fmla="*/ 116594 h 321983"/>
              <a:gd name="connsiteX6" fmla="*/ 37 w 97492"/>
              <a:gd name="connsiteY6" fmla="*/ 177 h 32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492" h="321983">
                <a:moveTo>
                  <a:pt x="37" y="177"/>
                </a:moveTo>
                <a:cubicBezTo>
                  <a:pt x="-1727" y="4763"/>
                  <a:pt x="60010" y="108480"/>
                  <a:pt x="72004" y="144111"/>
                </a:cubicBezTo>
                <a:cubicBezTo>
                  <a:pt x="83998" y="179742"/>
                  <a:pt x="67771" y="184328"/>
                  <a:pt x="72004" y="213961"/>
                </a:cubicBezTo>
                <a:cubicBezTo>
                  <a:pt x="76237" y="243594"/>
                  <a:pt x="95993" y="319442"/>
                  <a:pt x="97404" y="321911"/>
                </a:cubicBezTo>
                <a:cubicBezTo>
                  <a:pt x="98815" y="324380"/>
                  <a:pt x="82939" y="262996"/>
                  <a:pt x="80470" y="228777"/>
                </a:cubicBezTo>
                <a:cubicBezTo>
                  <a:pt x="78001" y="194558"/>
                  <a:pt x="94229" y="152224"/>
                  <a:pt x="82587" y="116594"/>
                </a:cubicBezTo>
                <a:cubicBezTo>
                  <a:pt x="70945" y="80964"/>
                  <a:pt x="1801" y="-4409"/>
                  <a:pt x="37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: 図形 366">
            <a:extLst>
              <a:ext uri="{FF2B5EF4-FFF2-40B4-BE49-F238E27FC236}">
                <a16:creationId xmlns:a16="http://schemas.microsoft.com/office/drawing/2014/main" id="{EF2DFF13-E663-4B92-AAD2-5B72DC200CF5}"/>
              </a:ext>
            </a:extLst>
          </p:cNvPr>
          <p:cNvSpPr/>
          <p:nvPr/>
        </p:nvSpPr>
        <p:spPr>
          <a:xfrm>
            <a:off x="1304082" y="6430333"/>
            <a:ext cx="154594" cy="820809"/>
          </a:xfrm>
          <a:custGeom>
            <a:avLst/>
            <a:gdLst>
              <a:gd name="connsiteX0" fmla="*/ 152185 w 154594"/>
              <a:gd name="connsiteY0" fmla="*/ 4334 h 820809"/>
              <a:gd name="connsiteX1" fmla="*/ 31535 w 154594"/>
              <a:gd name="connsiteY1" fmla="*/ 478467 h 820809"/>
              <a:gd name="connsiteX2" fmla="*/ 126785 w 154594"/>
              <a:gd name="connsiteY2" fmla="*/ 177900 h 820809"/>
              <a:gd name="connsiteX3" fmla="*/ 56935 w 154594"/>
              <a:gd name="connsiteY3" fmla="*/ 412850 h 820809"/>
              <a:gd name="connsiteX4" fmla="*/ 1901 w 154594"/>
              <a:gd name="connsiteY4" fmla="*/ 806550 h 820809"/>
              <a:gd name="connsiteX5" fmla="*/ 14601 w 154594"/>
              <a:gd name="connsiteY5" fmla="*/ 709184 h 820809"/>
              <a:gd name="connsiteX6" fmla="*/ 33651 w 154594"/>
              <a:gd name="connsiteY6" fmla="*/ 467884 h 820809"/>
              <a:gd name="connsiteX7" fmla="*/ 105618 w 154594"/>
              <a:gd name="connsiteY7" fmla="*/ 254100 h 820809"/>
              <a:gd name="connsiteX8" fmla="*/ 152185 w 154594"/>
              <a:gd name="connsiteY8" fmla="*/ 4334 h 82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594" h="820809">
                <a:moveTo>
                  <a:pt x="152185" y="4334"/>
                </a:moveTo>
                <a:cubicBezTo>
                  <a:pt x="139838" y="41729"/>
                  <a:pt x="35768" y="449539"/>
                  <a:pt x="31535" y="478467"/>
                </a:cubicBezTo>
                <a:cubicBezTo>
                  <a:pt x="27302" y="507395"/>
                  <a:pt x="122552" y="188836"/>
                  <a:pt x="126785" y="177900"/>
                </a:cubicBezTo>
                <a:cubicBezTo>
                  <a:pt x="131018" y="166964"/>
                  <a:pt x="77749" y="308075"/>
                  <a:pt x="56935" y="412850"/>
                </a:cubicBezTo>
                <a:cubicBezTo>
                  <a:pt x="36121" y="517625"/>
                  <a:pt x="8957" y="757161"/>
                  <a:pt x="1901" y="806550"/>
                </a:cubicBezTo>
                <a:cubicBezTo>
                  <a:pt x="-5155" y="855939"/>
                  <a:pt x="9309" y="765628"/>
                  <a:pt x="14601" y="709184"/>
                </a:cubicBezTo>
                <a:cubicBezTo>
                  <a:pt x="19893" y="652740"/>
                  <a:pt x="18482" y="543731"/>
                  <a:pt x="33651" y="467884"/>
                </a:cubicBezTo>
                <a:cubicBezTo>
                  <a:pt x="48820" y="392037"/>
                  <a:pt x="84804" y="326419"/>
                  <a:pt x="105618" y="254100"/>
                </a:cubicBezTo>
                <a:cubicBezTo>
                  <a:pt x="126432" y="181781"/>
                  <a:pt x="164532" y="-33061"/>
                  <a:pt x="152185" y="4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: 図形 367">
            <a:extLst>
              <a:ext uri="{FF2B5EF4-FFF2-40B4-BE49-F238E27FC236}">
                <a16:creationId xmlns:a16="http://schemas.microsoft.com/office/drawing/2014/main" id="{B833AF19-6A3C-4923-90C4-2D0B07DDE478}"/>
              </a:ext>
            </a:extLst>
          </p:cNvPr>
          <p:cNvSpPr/>
          <p:nvPr/>
        </p:nvSpPr>
        <p:spPr>
          <a:xfrm>
            <a:off x="1528229" y="6280247"/>
            <a:ext cx="134562" cy="766992"/>
          </a:xfrm>
          <a:custGeom>
            <a:avLst/>
            <a:gdLst>
              <a:gd name="connsiteX0" fmla="*/ 122771 w 134562"/>
              <a:gd name="connsiteY0" fmla="*/ 2020 h 766992"/>
              <a:gd name="connsiteX1" fmla="*/ 97371 w 134562"/>
              <a:gd name="connsiteY1" fmla="*/ 340686 h 766992"/>
              <a:gd name="connsiteX2" fmla="*/ 91021 w 134562"/>
              <a:gd name="connsiteY2" fmla="*/ 300470 h 766992"/>
              <a:gd name="connsiteX3" fmla="*/ 29638 w 134562"/>
              <a:gd name="connsiteY3" fmla="*/ 467686 h 766992"/>
              <a:gd name="connsiteX4" fmla="*/ 31754 w 134562"/>
              <a:gd name="connsiteY4" fmla="*/ 425353 h 766992"/>
              <a:gd name="connsiteX5" fmla="*/ 19054 w 134562"/>
              <a:gd name="connsiteY5" fmla="*/ 469803 h 766992"/>
              <a:gd name="connsiteX6" fmla="*/ 2121 w 134562"/>
              <a:gd name="connsiteY6" fmla="*/ 764020 h 766992"/>
              <a:gd name="connsiteX7" fmla="*/ 4238 w 134562"/>
              <a:gd name="connsiteY7" fmla="*/ 611620 h 766992"/>
              <a:gd name="connsiteX8" fmla="*/ 38104 w 134562"/>
              <a:gd name="connsiteY8" fmla="*/ 448636 h 766992"/>
              <a:gd name="connsiteX9" fmla="*/ 40221 w 134562"/>
              <a:gd name="connsiteY9" fmla="*/ 463453 h 766992"/>
              <a:gd name="connsiteX10" fmla="*/ 127004 w 134562"/>
              <a:gd name="connsiteY10" fmla="*/ 253903 h 766992"/>
              <a:gd name="connsiteX11" fmla="*/ 129121 w 134562"/>
              <a:gd name="connsiteY11" fmla="*/ 200986 h 766992"/>
              <a:gd name="connsiteX12" fmla="*/ 122771 w 134562"/>
              <a:gd name="connsiteY12" fmla="*/ 2020 h 76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562" h="766992">
                <a:moveTo>
                  <a:pt x="122771" y="2020"/>
                </a:moveTo>
                <a:cubicBezTo>
                  <a:pt x="117479" y="25303"/>
                  <a:pt x="102663" y="290944"/>
                  <a:pt x="97371" y="340686"/>
                </a:cubicBezTo>
                <a:cubicBezTo>
                  <a:pt x="92079" y="390428"/>
                  <a:pt x="102310" y="279303"/>
                  <a:pt x="91021" y="300470"/>
                </a:cubicBezTo>
                <a:cubicBezTo>
                  <a:pt x="79732" y="321637"/>
                  <a:pt x="39516" y="446872"/>
                  <a:pt x="29638" y="467686"/>
                </a:cubicBezTo>
                <a:cubicBezTo>
                  <a:pt x="19760" y="488500"/>
                  <a:pt x="33518" y="425000"/>
                  <a:pt x="31754" y="425353"/>
                </a:cubicBezTo>
                <a:cubicBezTo>
                  <a:pt x="29990" y="425706"/>
                  <a:pt x="23993" y="413359"/>
                  <a:pt x="19054" y="469803"/>
                </a:cubicBezTo>
                <a:cubicBezTo>
                  <a:pt x="14115" y="526247"/>
                  <a:pt x="4590" y="740384"/>
                  <a:pt x="2121" y="764020"/>
                </a:cubicBezTo>
                <a:cubicBezTo>
                  <a:pt x="-348" y="787656"/>
                  <a:pt x="-1759" y="664184"/>
                  <a:pt x="4238" y="611620"/>
                </a:cubicBezTo>
                <a:cubicBezTo>
                  <a:pt x="10235" y="559056"/>
                  <a:pt x="32107" y="473330"/>
                  <a:pt x="38104" y="448636"/>
                </a:cubicBezTo>
                <a:cubicBezTo>
                  <a:pt x="44101" y="423942"/>
                  <a:pt x="25404" y="495908"/>
                  <a:pt x="40221" y="463453"/>
                </a:cubicBezTo>
                <a:cubicBezTo>
                  <a:pt x="55038" y="430998"/>
                  <a:pt x="112187" y="297648"/>
                  <a:pt x="127004" y="253903"/>
                </a:cubicBezTo>
                <a:cubicBezTo>
                  <a:pt x="141821" y="210158"/>
                  <a:pt x="130532" y="238380"/>
                  <a:pt x="129121" y="200986"/>
                </a:cubicBezTo>
                <a:cubicBezTo>
                  <a:pt x="127710" y="163592"/>
                  <a:pt x="128063" y="-21263"/>
                  <a:pt x="122771" y="2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: 図形 368">
            <a:extLst>
              <a:ext uri="{FF2B5EF4-FFF2-40B4-BE49-F238E27FC236}">
                <a16:creationId xmlns:a16="http://schemas.microsoft.com/office/drawing/2014/main" id="{416C2ECE-F71A-4474-82C1-F0B0A5DA2479}"/>
              </a:ext>
            </a:extLst>
          </p:cNvPr>
          <p:cNvSpPr/>
          <p:nvPr/>
        </p:nvSpPr>
        <p:spPr>
          <a:xfrm>
            <a:off x="1621337" y="6083300"/>
            <a:ext cx="105917" cy="232968"/>
          </a:xfrm>
          <a:custGeom>
            <a:avLst/>
            <a:gdLst>
              <a:gd name="connsiteX0" fmla="*/ 105863 w 105917"/>
              <a:gd name="connsiteY0" fmla="*/ 0 h 232968"/>
              <a:gd name="connsiteX1" fmla="*/ 63530 w 105917"/>
              <a:gd name="connsiteY1" fmla="*/ 143933 h 232968"/>
              <a:gd name="connsiteX2" fmla="*/ 30 w 105917"/>
              <a:gd name="connsiteY2" fmla="*/ 232833 h 232968"/>
              <a:gd name="connsiteX3" fmla="*/ 55063 w 105917"/>
              <a:gd name="connsiteY3" fmla="*/ 124883 h 232968"/>
              <a:gd name="connsiteX4" fmla="*/ 55063 w 105917"/>
              <a:gd name="connsiteY4" fmla="*/ 146050 h 232968"/>
              <a:gd name="connsiteX5" fmla="*/ 105863 w 105917"/>
              <a:gd name="connsiteY5" fmla="*/ 0 h 23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917" h="232968">
                <a:moveTo>
                  <a:pt x="105863" y="0"/>
                </a:moveTo>
                <a:cubicBezTo>
                  <a:pt x="107274" y="-353"/>
                  <a:pt x="81169" y="105128"/>
                  <a:pt x="63530" y="143933"/>
                </a:cubicBezTo>
                <a:cubicBezTo>
                  <a:pt x="45891" y="182738"/>
                  <a:pt x="1441" y="236008"/>
                  <a:pt x="30" y="232833"/>
                </a:cubicBezTo>
                <a:cubicBezTo>
                  <a:pt x="-1381" y="229658"/>
                  <a:pt x="45891" y="139347"/>
                  <a:pt x="55063" y="124883"/>
                </a:cubicBezTo>
                <a:cubicBezTo>
                  <a:pt x="64235" y="110419"/>
                  <a:pt x="46949" y="160514"/>
                  <a:pt x="55063" y="146050"/>
                </a:cubicBezTo>
                <a:cubicBezTo>
                  <a:pt x="63177" y="131586"/>
                  <a:pt x="104452" y="353"/>
                  <a:pt x="1058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: 図形 369">
            <a:extLst>
              <a:ext uri="{FF2B5EF4-FFF2-40B4-BE49-F238E27FC236}">
                <a16:creationId xmlns:a16="http://schemas.microsoft.com/office/drawing/2014/main" id="{E0A08506-E8DF-4B87-8BC4-BB500F5D22C9}"/>
              </a:ext>
            </a:extLst>
          </p:cNvPr>
          <p:cNvSpPr/>
          <p:nvPr/>
        </p:nvSpPr>
        <p:spPr>
          <a:xfrm>
            <a:off x="1523979" y="6198548"/>
            <a:ext cx="180504" cy="917385"/>
          </a:xfrm>
          <a:custGeom>
            <a:avLst/>
            <a:gdLst>
              <a:gd name="connsiteX0" fmla="*/ 179938 w 180504"/>
              <a:gd name="connsiteY0" fmla="*/ 11752 h 917385"/>
              <a:gd name="connsiteX1" fmla="*/ 177821 w 180504"/>
              <a:gd name="connsiteY1" fmla="*/ 403335 h 917385"/>
              <a:gd name="connsiteX2" fmla="*/ 173588 w 180504"/>
              <a:gd name="connsiteY2" fmla="*/ 263635 h 917385"/>
              <a:gd name="connsiteX3" fmla="*/ 158771 w 180504"/>
              <a:gd name="connsiteY3" fmla="*/ 454135 h 917385"/>
              <a:gd name="connsiteX4" fmla="*/ 154538 w 180504"/>
              <a:gd name="connsiteY4" fmla="*/ 509169 h 917385"/>
              <a:gd name="connsiteX5" fmla="*/ 143954 w 180504"/>
              <a:gd name="connsiteY5" fmla="*/ 617119 h 917385"/>
              <a:gd name="connsiteX6" fmla="*/ 150304 w 180504"/>
              <a:gd name="connsiteY6" fmla="*/ 568435 h 917385"/>
              <a:gd name="connsiteX7" fmla="*/ 137604 w 180504"/>
              <a:gd name="connsiteY7" fmla="*/ 602302 h 917385"/>
              <a:gd name="connsiteX8" fmla="*/ 135488 w 180504"/>
              <a:gd name="connsiteY8" fmla="*/ 708135 h 917385"/>
              <a:gd name="connsiteX9" fmla="*/ 146071 w 180504"/>
              <a:gd name="connsiteY9" fmla="*/ 758935 h 917385"/>
              <a:gd name="connsiteX10" fmla="*/ 86804 w 180504"/>
              <a:gd name="connsiteY10" fmla="*/ 797035 h 917385"/>
              <a:gd name="connsiteX11" fmla="*/ 50821 w 180504"/>
              <a:gd name="connsiteY11" fmla="*/ 915569 h 917385"/>
              <a:gd name="connsiteX12" fmla="*/ 21 w 180504"/>
              <a:gd name="connsiteY12" fmla="*/ 866885 h 917385"/>
              <a:gd name="connsiteX13" fmla="*/ 57171 w 180504"/>
              <a:gd name="connsiteY13" fmla="*/ 839369 h 917385"/>
              <a:gd name="connsiteX14" fmla="*/ 129138 w 180504"/>
              <a:gd name="connsiteY14" fmla="*/ 761052 h 917385"/>
              <a:gd name="connsiteX15" fmla="*/ 133371 w 180504"/>
              <a:gd name="connsiteY15" fmla="*/ 680619 h 917385"/>
              <a:gd name="connsiteX16" fmla="*/ 135488 w 180504"/>
              <a:gd name="connsiteY16" fmla="*/ 549385 h 917385"/>
              <a:gd name="connsiteX17" fmla="*/ 148188 w 180504"/>
              <a:gd name="connsiteY17" fmla="*/ 293269 h 917385"/>
              <a:gd name="connsiteX18" fmla="*/ 167238 w 180504"/>
              <a:gd name="connsiteY18" fmla="*/ 115469 h 917385"/>
              <a:gd name="connsiteX19" fmla="*/ 179938 w 180504"/>
              <a:gd name="connsiteY19" fmla="*/ 11752 h 91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0504" h="917385">
                <a:moveTo>
                  <a:pt x="179938" y="11752"/>
                </a:moveTo>
                <a:cubicBezTo>
                  <a:pt x="181702" y="59730"/>
                  <a:pt x="178879" y="361355"/>
                  <a:pt x="177821" y="403335"/>
                </a:cubicBezTo>
                <a:cubicBezTo>
                  <a:pt x="176763" y="445315"/>
                  <a:pt x="176763" y="255168"/>
                  <a:pt x="173588" y="263635"/>
                </a:cubicBezTo>
                <a:cubicBezTo>
                  <a:pt x="170413" y="272102"/>
                  <a:pt x="161946" y="413213"/>
                  <a:pt x="158771" y="454135"/>
                </a:cubicBezTo>
                <a:cubicBezTo>
                  <a:pt x="155596" y="495057"/>
                  <a:pt x="157007" y="482005"/>
                  <a:pt x="154538" y="509169"/>
                </a:cubicBezTo>
                <a:cubicBezTo>
                  <a:pt x="152069" y="536333"/>
                  <a:pt x="144660" y="607241"/>
                  <a:pt x="143954" y="617119"/>
                </a:cubicBezTo>
                <a:cubicBezTo>
                  <a:pt x="143248" y="626997"/>
                  <a:pt x="151362" y="570905"/>
                  <a:pt x="150304" y="568435"/>
                </a:cubicBezTo>
                <a:cubicBezTo>
                  <a:pt x="149246" y="565966"/>
                  <a:pt x="140073" y="579019"/>
                  <a:pt x="137604" y="602302"/>
                </a:cubicBezTo>
                <a:cubicBezTo>
                  <a:pt x="135135" y="625585"/>
                  <a:pt x="134077" y="682030"/>
                  <a:pt x="135488" y="708135"/>
                </a:cubicBezTo>
                <a:cubicBezTo>
                  <a:pt x="136899" y="734240"/>
                  <a:pt x="154185" y="744118"/>
                  <a:pt x="146071" y="758935"/>
                </a:cubicBezTo>
                <a:cubicBezTo>
                  <a:pt x="137957" y="773752"/>
                  <a:pt x="102679" y="770929"/>
                  <a:pt x="86804" y="797035"/>
                </a:cubicBezTo>
                <a:cubicBezTo>
                  <a:pt x="70929" y="823141"/>
                  <a:pt x="65285" y="903927"/>
                  <a:pt x="50821" y="915569"/>
                </a:cubicBezTo>
                <a:cubicBezTo>
                  <a:pt x="36357" y="927211"/>
                  <a:pt x="-1037" y="879585"/>
                  <a:pt x="21" y="866885"/>
                </a:cubicBezTo>
                <a:cubicBezTo>
                  <a:pt x="1079" y="854185"/>
                  <a:pt x="35651" y="857008"/>
                  <a:pt x="57171" y="839369"/>
                </a:cubicBezTo>
                <a:cubicBezTo>
                  <a:pt x="78690" y="821730"/>
                  <a:pt x="116438" y="787510"/>
                  <a:pt x="129138" y="761052"/>
                </a:cubicBezTo>
                <a:cubicBezTo>
                  <a:pt x="141838" y="734594"/>
                  <a:pt x="132313" y="715897"/>
                  <a:pt x="133371" y="680619"/>
                </a:cubicBezTo>
                <a:cubicBezTo>
                  <a:pt x="134429" y="645341"/>
                  <a:pt x="133019" y="613943"/>
                  <a:pt x="135488" y="549385"/>
                </a:cubicBezTo>
                <a:cubicBezTo>
                  <a:pt x="137957" y="484827"/>
                  <a:pt x="142896" y="365588"/>
                  <a:pt x="148188" y="293269"/>
                </a:cubicBezTo>
                <a:cubicBezTo>
                  <a:pt x="153480" y="220950"/>
                  <a:pt x="164769" y="155333"/>
                  <a:pt x="167238" y="115469"/>
                </a:cubicBezTo>
                <a:cubicBezTo>
                  <a:pt x="169707" y="75605"/>
                  <a:pt x="178174" y="-36226"/>
                  <a:pt x="179938" y="11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406F5627-6312-48CC-AFAF-4A5D89F1BBB9}"/>
              </a:ext>
            </a:extLst>
          </p:cNvPr>
          <p:cNvSpPr/>
          <p:nvPr/>
        </p:nvSpPr>
        <p:spPr>
          <a:xfrm>
            <a:off x="1698343" y="6138300"/>
            <a:ext cx="60945" cy="959251"/>
          </a:xfrm>
          <a:custGeom>
            <a:avLst/>
            <a:gdLst>
              <a:gd name="connsiteX0" fmla="*/ 60607 w 60945"/>
              <a:gd name="connsiteY0" fmla="*/ 33 h 959251"/>
              <a:gd name="connsiteX1" fmla="*/ 28857 w 60945"/>
              <a:gd name="connsiteY1" fmla="*/ 101633 h 959251"/>
              <a:gd name="connsiteX2" fmla="*/ 30974 w 60945"/>
              <a:gd name="connsiteY2" fmla="*/ 213817 h 959251"/>
              <a:gd name="connsiteX3" fmla="*/ 30974 w 60945"/>
              <a:gd name="connsiteY3" fmla="*/ 156667 h 959251"/>
              <a:gd name="connsiteX4" fmla="*/ 30974 w 60945"/>
              <a:gd name="connsiteY4" fmla="*/ 300600 h 959251"/>
              <a:gd name="connsiteX5" fmla="*/ 37324 w 60945"/>
              <a:gd name="connsiteY5" fmla="*/ 469933 h 959251"/>
              <a:gd name="connsiteX6" fmla="*/ 30974 w 60945"/>
              <a:gd name="connsiteY6" fmla="*/ 958883 h 959251"/>
              <a:gd name="connsiteX7" fmla="*/ 45790 w 60945"/>
              <a:gd name="connsiteY7" fmla="*/ 552483 h 959251"/>
              <a:gd name="connsiteX8" fmla="*/ 45790 w 60945"/>
              <a:gd name="connsiteY8" fmla="*/ 694300 h 959251"/>
              <a:gd name="connsiteX9" fmla="*/ 26740 w 60945"/>
              <a:gd name="connsiteY9" fmla="*/ 444533 h 959251"/>
              <a:gd name="connsiteX10" fmla="*/ 16157 w 60945"/>
              <a:gd name="connsiteY10" fmla="*/ 296367 h 959251"/>
              <a:gd name="connsiteX11" fmla="*/ 7690 w 60945"/>
              <a:gd name="connsiteY11" fmla="*/ 205350 h 959251"/>
              <a:gd name="connsiteX12" fmla="*/ 3457 w 60945"/>
              <a:gd name="connsiteY12" fmla="*/ 234983 h 959251"/>
              <a:gd name="connsiteX13" fmla="*/ 5574 w 60945"/>
              <a:gd name="connsiteY13" fmla="*/ 112217 h 959251"/>
              <a:gd name="connsiteX14" fmla="*/ 60607 w 60945"/>
              <a:gd name="connsiteY14" fmla="*/ 33 h 95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945" h="959251">
                <a:moveTo>
                  <a:pt x="60607" y="33"/>
                </a:moveTo>
                <a:cubicBezTo>
                  <a:pt x="64487" y="-1731"/>
                  <a:pt x="33796" y="66002"/>
                  <a:pt x="28857" y="101633"/>
                </a:cubicBezTo>
                <a:cubicBezTo>
                  <a:pt x="23918" y="137264"/>
                  <a:pt x="30621" y="204645"/>
                  <a:pt x="30974" y="213817"/>
                </a:cubicBezTo>
                <a:cubicBezTo>
                  <a:pt x="31327" y="222989"/>
                  <a:pt x="30974" y="156667"/>
                  <a:pt x="30974" y="156667"/>
                </a:cubicBezTo>
                <a:cubicBezTo>
                  <a:pt x="30974" y="171131"/>
                  <a:pt x="29916" y="248389"/>
                  <a:pt x="30974" y="300600"/>
                </a:cubicBezTo>
                <a:cubicBezTo>
                  <a:pt x="32032" y="352811"/>
                  <a:pt x="37324" y="360219"/>
                  <a:pt x="37324" y="469933"/>
                </a:cubicBezTo>
                <a:cubicBezTo>
                  <a:pt x="37324" y="579647"/>
                  <a:pt x="29563" y="945125"/>
                  <a:pt x="30974" y="958883"/>
                </a:cubicBezTo>
                <a:cubicBezTo>
                  <a:pt x="32385" y="972641"/>
                  <a:pt x="43321" y="596580"/>
                  <a:pt x="45790" y="552483"/>
                </a:cubicBezTo>
                <a:cubicBezTo>
                  <a:pt x="48259" y="508386"/>
                  <a:pt x="48965" y="712292"/>
                  <a:pt x="45790" y="694300"/>
                </a:cubicBezTo>
                <a:cubicBezTo>
                  <a:pt x="42615" y="676308"/>
                  <a:pt x="31679" y="510855"/>
                  <a:pt x="26740" y="444533"/>
                </a:cubicBezTo>
                <a:cubicBezTo>
                  <a:pt x="21801" y="378211"/>
                  <a:pt x="19332" y="336231"/>
                  <a:pt x="16157" y="296367"/>
                </a:cubicBezTo>
                <a:cubicBezTo>
                  <a:pt x="12982" y="256503"/>
                  <a:pt x="9807" y="215581"/>
                  <a:pt x="7690" y="205350"/>
                </a:cubicBezTo>
                <a:cubicBezTo>
                  <a:pt x="5573" y="195119"/>
                  <a:pt x="3810" y="250505"/>
                  <a:pt x="3457" y="234983"/>
                </a:cubicBezTo>
                <a:cubicBezTo>
                  <a:pt x="3104" y="219461"/>
                  <a:pt x="-5362" y="156667"/>
                  <a:pt x="5574" y="112217"/>
                </a:cubicBezTo>
                <a:cubicBezTo>
                  <a:pt x="16510" y="67767"/>
                  <a:pt x="56727" y="1797"/>
                  <a:pt x="60607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9B456AEC-E691-49C9-B136-5ECC88EA86F6}"/>
              </a:ext>
            </a:extLst>
          </p:cNvPr>
          <p:cNvSpPr/>
          <p:nvPr/>
        </p:nvSpPr>
        <p:spPr>
          <a:xfrm>
            <a:off x="1692721" y="6413067"/>
            <a:ext cx="27402" cy="1105371"/>
          </a:xfrm>
          <a:custGeom>
            <a:avLst/>
            <a:gdLst>
              <a:gd name="connsiteX0" fmla="*/ 23896 w 27402"/>
              <a:gd name="connsiteY0" fmla="*/ 15250 h 1105371"/>
              <a:gd name="connsiteX1" fmla="*/ 612 w 27402"/>
              <a:gd name="connsiteY1" fmla="*/ 476683 h 1105371"/>
              <a:gd name="connsiteX2" fmla="*/ 6962 w 27402"/>
              <a:gd name="connsiteY2" fmla="*/ 387783 h 1105371"/>
              <a:gd name="connsiteX3" fmla="*/ 9079 w 27402"/>
              <a:gd name="connsiteY3" fmla="*/ 544416 h 1105371"/>
              <a:gd name="connsiteX4" fmla="*/ 9079 w 27402"/>
              <a:gd name="connsiteY4" fmla="*/ 751850 h 1105371"/>
              <a:gd name="connsiteX5" fmla="*/ 9079 w 27402"/>
              <a:gd name="connsiteY5" fmla="*/ 658716 h 1105371"/>
              <a:gd name="connsiteX6" fmla="*/ 9079 w 27402"/>
              <a:gd name="connsiteY6" fmla="*/ 946583 h 1105371"/>
              <a:gd name="connsiteX7" fmla="*/ 19662 w 27402"/>
              <a:gd name="connsiteY7" fmla="*/ 1105333 h 1105371"/>
              <a:gd name="connsiteX8" fmla="*/ 19662 w 27402"/>
              <a:gd name="connsiteY8" fmla="*/ 933883 h 1105371"/>
              <a:gd name="connsiteX9" fmla="*/ 4846 w 27402"/>
              <a:gd name="connsiteY9" fmla="*/ 660833 h 1105371"/>
              <a:gd name="connsiteX10" fmla="*/ 21779 w 27402"/>
              <a:gd name="connsiteY10" fmla="*/ 599450 h 1105371"/>
              <a:gd name="connsiteX11" fmla="*/ 6962 w 27402"/>
              <a:gd name="connsiteY11" fmla="*/ 364500 h 1105371"/>
              <a:gd name="connsiteX12" fmla="*/ 23896 w 27402"/>
              <a:gd name="connsiteY12" fmla="*/ 218450 h 1105371"/>
              <a:gd name="connsiteX13" fmla="*/ 26012 w 27402"/>
              <a:gd name="connsiteY13" fmla="*/ 116850 h 1105371"/>
              <a:gd name="connsiteX14" fmla="*/ 23896 w 27402"/>
              <a:gd name="connsiteY14" fmla="*/ 15250 h 110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402" h="1105371">
                <a:moveTo>
                  <a:pt x="23896" y="15250"/>
                </a:moveTo>
                <a:cubicBezTo>
                  <a:pt x="19663" y="75222"/>
                  <a:pt x="3434" y="414594"/>
                  <a:pt x="612" y="476683"/>
                </a:cubicBezTo>
                <a:cubicBezTo>
                  <a:pt x="-2210" y="538772"/>
                  <a:pt x="5551" y="376494"/>
                  <a:pt x="6962" y="387783"/>
                </a:cubicBezTo>
                <a:cubicBezTo>
                  <a:pt x="8373" y="399072"/>
                  <a:pt x="8726" y="483738"/>
                  <a:pt x="9079" y="544416"/>
                </a:cubicBezTo>
                <a:cubicBezTo>
                  <a:pt x="9432" y="605094"/>
                  <a:pt x="9079" y="751850"/>
                  <a:pt x="9079" y="751850"/>
                </a:cubicBezTo>
                <a:lnTo>
                  <a:pt x="9079" y="658716"/>
                </a:lnTo>
                <a:cubicBezTo>
                  <a:pt x="9079" y="691171"/>
                  <a:pt x="7315" y="872147"/>
                  <a:pt x="9079" y="946583"/>
                </a:cubicBezTo>
                <a:cubicBezTo>
                  <a:pt x="10843" y="1021019"/>
                  <a:pt x="17898" y="1107450"/>
                  <a:pt x="19662" y="1105333"/>
                </a:cubicBezTo>
                <a:cubicBezTo>
                  <a:pt x="21426" y="1103216"/>
                  <a:pt x="22131" y="1007966"/>
                  <a:pt x="19662" y="933883"/>
                </a:cubicBezTo>
                <a:cubicBezTo>
                  <a:pt x="17193" y="859800"/>
                  <a:pt x="4493" y="716572"/>
                  <a:pt x="4846" y="660833"/>
                </a:cubicBezTo>
                <a:cubicBezTo>
                  <a:pt x="5199" y="605094"/>
                  <a:pt x="21426" y="648839"/>
                  <a:pt x="21779" y="599450"/>
                </a:cubicBezTo>
                <a:cubicBezTo>
                  <a:pt x="22132" y="550061"/>
                  <a:pt x="6609" y="428000"/>
                  <a:pt x="6962" y="364500"/>
                </a:cubicBezTo>
                <a:cubicBezTo>
                  <a:pt x="7315" y="301000"/>
                  <a:pt x="20721" y="259725"/>
                  <a:pt x="23896" y="218450"/>
                </a:cubicBezTo>
                <a:cubicBezTo>
                  <a:pt x="27071" y="177175"/>
                  <a:pt x="23895" y="144014"/>
                  <a:pt x="26012" y="116850"/>
                </a:cubicBezTo>
                <a:cubicBezTo>
                  <a:pt x="28129" y="89686"/>
                  <a:pt x="28129" y="-44722"/>
                  <a:pt x="23896" y="15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: 図形 372">
            <a:extLst>
              <a:ext uri="{FF2B5EF4-FFF2-40B4-BE49-F238E27FC236}">
                <a16:creationId xmlns:a16="http://schemas.microsoft.com/office/drawing/2014/main" id="{BAFD208D-AEAD-413E-A70F-035C455C4D58}"/>
              </a:ext>
            </a:extLst>
          </p:cNvPr>
          <p:cNvSpPr/>
          <p:nvPr/>
        </p:nvSpPr>
        <p:spPr>
          <a:xfrm>
            <a:off x="1589682" y="6609727"/>
            <a:ext cx="74020" cy="295746"/>
          </a:xfrm>
          <a:custGeom>
            <a:avLst/>
            <a:gdLst>
              <a:gd name="connsiteX0" fmla="*/ 74018 w 74020"/>
              <a:gd name="connsiteY0" fmla="*/ 623 h 295746"/>
              <a:gd name="connsiteX1" fmla="*/ 14751 w 74020"/>
              <a:gd name="connsiteY1" fmla="*/ 161490 h 295746"/>
              <a:gd name="connsiteX2" fmla="*/ 40151 w 74020"/>
              <a:gd name="connsiteY2" fmla="*/ 235573 h 295746"/>
              <a:gd name="connsiteX3" fmla="*/ 33801 w 74020"/>
              <a:gd name="connsiteY3" fmla="*/ 110690 h 295746"/>
              <a:gd name="connsiteX4" fmla="*/ 4168 w 74020"/>
              <a:gd name="connsiteY4" fmla="*/ 182656 h 295746"/>
              <a:gd name="connsiteX5" fmla="*/ 21101 w 74020"/>
              <a:gd name="connsiteY5" fmla="*/ 239806 h 295746"/>
              <a:gd name="connsiteX6" fmla="*/ 50735 w 74020"/>
              <a:gd name="connsiteY6" fmla="*/ 294840 h 295746"/>
              <a:gd name="connsiteX7" fmla="*/ 2051 w 74020"/>
              <a:gd name="connsiteY7" fmla="*/ 193240 h 295746"/>
              <a:gd name="connsiteX8" fmla="*/ 16868 w 74020"/>
              <a:gd name="connsiteY8" fmla="*/ 108573 h 295746"/>
              <a:gd name="connsiteX9" fmla="*/ 74018 w 74020"/>
              <a:gd name="connsiteY9" fmla="*/ 623 h 29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020" h="295746">
                <a:moveTo>
                  <a:pt x="74018" y="623"/>
                </a:moveTo>
                <a:cubicBezTo>
                  <a:pt x="73665" y="9442"/>
                  <a:pt x="20395" y="122332"/>
                  <a:pt x="14751" y="161490"/>
                </a:cubicBezTo>
                <a:cubicBezTo>
                  <a:pt x="9106" y="200648"/>
                  <a:pt x="36976" y="244040"/>
                  <a:pt x="40151" y="235573"/>
                </a:cubicBezTo>
                <a:cubicBezTo>
                  <a:pt x="43326" y="227106"/>
                  <a:pt x="39798" y="119510"/>
                  <a:pt x="33801" y="110690"/>
                </a:cubicBezTo>
                <a:cubicBezTo>
                  <a:pt x="27804" y="101871"/>
                  <a:pt x="6285" y="161137"/>
                  <a:pt x="4168" y="182656"/>
                </a:cubicBezTo>
                <a:cubicBezTo>
                  <a:pt x="2051" y="204175"/>
                  <a:pt x="13340" y="221109"/>
                  <a:pt x="21101" y="239806"/>
                </a:cubicBezTo>
                <a:cubicBezTo>
                  <a:pt x="28862" y="258503"/>
                  <a:pt x="53910" y="302601"/>
                  <a:pt x="50735" y="294840"/>
                </a:cubicBezTo>
                <a:cubicBezTo>
                  <a:pt x="47560" y="287079"/>
                  <a:pt x="7695" y="224285"/>
                  <a:pt x="2051" y="193240"/>
                </a:cubicBezTo>
                <a:cubicBezTo>
                  <a:pt x="-3594" y="162196"/>
                  <a:pt x="2757" y="138206"/>
                  <a:pt x="16868" y="108573"/>
                </a:cubicBezTo>
                <a:cubicBezTo>
                  <a:pt x="30979" y="78940"/>
                  <a:pt x="74371" y="-8196"/>
                  <a:pt x="74018" y="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: 図形 373">
            <a:extLst>
              <a:ext uri="{FF2B5EF4-FFF2-40B4-BE49-F238E27FC236}">
                <a16:creationId xmlns:a16="http://schemas.microsoft.com/office/drawing/2014/main" id="{FD5A3831-3973-4AD5-92BA-4F2979AF19DD}"/>
              </a:ext>
            </a:extLst>
          </p:cNvPr>
          <p:cNvSpPr/>
          <p:nvPr/>
        </p:nvSpPr>
        <p:spPr>
          <a:xfrm>
            <a:off x="1545056" y="6942666"/>
            <a:ext cx="144044" cy="510303"/>
          </a:xfrm>
          <a:custGeom>
            <a:avLst/>
            <a:gdLst>
              <a:gd name="connsiteX0" fmla="*/ 84777 w 144044"/>
              <a:gd name="connsiteY0" fmla="*/ 1 h 510303"/>
              <a:gd name="connsiteX1" fmla="*/ 133461 w 144044"/>
              <a:gd name="connsiteY1" fmla="*/ 61384 h 510303"/>
              <a:gd name="connsiteX2" fmla="*/ 124994 w 144044"/>
              <a:gd name="connsiteY2" fmla="*/ 74084 h 510303"/>
              <a:gd name="connsiteX3" fmla="*/ 112294 w 144044"/>
              <a:gd name="connsiteY3" fmla="*/ 124884 h 510303"/>
              <a:gd name="connsiteX4" fmla="*/ 116527 w 144044"/>
              <a:gd name="connsiteY4" fmla="*/ 256117 h 510303"/>
              <a:gd name="connsiteX5" fmla="*/ 116527 w 144044"/>
              <a:gd name="connsiteY5" fmla="*/ 226484 h 510303"/>
              <a:gd name="connsiteX6" fmla="*/ 137694 w 144044"/>
              <a:gd name="connsiteY6" fmla="*/ 345017 h 510303"/>
              <a:gd name="connsiteX7" fmla="*/ 131344 w 144044"/>
              <a:gd name="connsiteY7" fmla="*/ 364067 h 510303"/>
              <a:gd name="connsiteX8" fmla="*/ 144044 w 144044"/>
              <a:gd name="connsiteY8" fmla="*/ 510117 h 510303"/>
              <a:gd name="connsiteX9" fmla="*/ 131344 w 144044"/>
              <a:gd name="connsiteY9" fmla="*/ 330201 h 510303"/>
              <a:gd name="connsiteX10" fmla="*/ 116527 w 144044"/>
              <a:gd name="connsiteY10" fmla="*/ 114301 h 510303"/>
              <a:gd name="connsiteX11" fmla="*/ 114411 w 144044"/>
              <a:gd name="connsiteY11" fmla="*/ 55034 h 510303"/>
              <a:gd name="connsiteX12" fmla="*/ 111 w 144044"/>
              <a:gd name="connsiteY12" fmla="*/ 59267 h 510303"/>
              <a:gd name="connsiteX13" fmla="*/ 137694 w 144044"/>
              <a:gd name="connsiteY13" fmla="*/ 59267 h 510303"/>
              <a:gd name="connsiteX14" fmla="*/ 84777 w 144044"/>
              <a:gd name="connsiteY14" fmla="*/ 1 h 5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044" h="510303">
                <a:moveTo>
                  <a:pt x="84777" y="1"/>
                </a:moveTo>
                <a:cubicBezTo>
                  <a:pt x="84072" y="354"/>
                  <a:pt x="126758" y="49037"/>
                  <a:pt x="133461" y="61384"/>
                </a:cubicBezTo>
                <a:cubicBezTo>
                  <a:pt x="140164" y="73731"/>
                  <a:pt x="128522" y="63501"/>
                  <a:pt x="124994" y="74084"/>
                </a:cubicBezTo>
                <a:cubicBezTo>
                  <a:pt x="121466" y="84667"/>
                  <a:pt x="113705" y="94545"/>
                  <a:pt x="112294" y="124884"/>
                </a:cubicBezTo>
                <a:cubicBezTo>
                  <a:pt x="110883" y="155223"/>
                  <a:pt x="115822" y="239184"/>
                  <a:pt x="116527" y="256117"/>
                </a:cubicBezTo>
                <a:cubicBezTo>
                  <a:pt x="117233" y="273050"/>
                  <a:pt x="112999" y="211667"/>
                  <a:pt x="116527" y="226484"/>
                </a:cubicBezTo>
                <a:cubicBezTo>
                  <a:pt x="120055" y="241301"/>
                  <a:pt x="135225" y="322087"/>
                  <a:pt x="137694" y="345017"/>
                </a:cubicBezTo>
                <a:cubicBezTo>
                  <a:pt x="140164" y="367948"/>
                  <a:pt x="130286" y="336550"/>
                  <a:pt x="131344" y="364067"/>
                </a:cubicBezTo>
                <a:cubicBezTo>
                  <a:pt x="132402" y="391584"/>
                  <a:pt x="144044" y="515761"/>
                  <a:pt x="144044" y="510117"/>
                </a:cubicBezTo>
                <a:cubicBezTo>
                  <a:pt x="144044" y="504473"/>
                  <a:pt x="135930" y="396170"/>
                  <a:pt x="131344" y="330201"/>
                </a:cubicBezTo>
                <a:cubicBezTo>
                  <a:pt x="126758" y="264232"/>
                  <a:pt x="119349" y="160162"/>
                  <a:pt x="116527" y="114301"/>
                </a:cubicBezTo>
                <a:cubicBezTo>
                  <a:pt x="113705" y="68440"/>
                  <a:pt x="133814" y="64206"/>
                  <a:pt x="114411" y="55034"/>
                </a:cubicBezTo>
                <a:cubicBezTo>
                  <a:pt x="95008" y="45862"/>
                  <a:pt x="-3769" y="58562"/>
                  <a:pt x="111" y="59267"/>
                </a:cubicBezTo>
                <a:cubicBezTo>
                  <a:pt x="3991" y="59972"/>
                  <a:pt x="120761" y="68439"/>
                  <a:pt x="137694" y="59267"/>
                </a:cubicBezTo>
                <a:cubicBezTo>
                  <a:pt x="154627" y="50095"/>
                  <a:pt x="85482" y="-352"/>
                  <a:pt x="8477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: 図形 374">
            <a:extLst>
              <a:ext uri="{FF2B5EF4-FFF2-40B4-BE49-F238E27FC236}">
                <a16:creationId xmlns:a16="http://schemas.microsoft.com/office/drawing/2014/main" id="{2520870E-E464-4D3C-83EF-D2C3521106DE}"/>
              </a:ext>
            </a:extLst>
          </p:cNvPr>
          <p:cNvSpPr/>
          <p:nvPr/>
        </p:nvSpPr>
        <p:spPr>
          <a:xfrm>
            <a:off x="1555684" y="7049815"/>
            <a:ext cx="68245" cy="395075"/>
          </a:xfrm>
          <a:custGeom>
            <a:avLst/>
            <a:gdLst>
              <a:gd name="connsiteX0" fmla="*/ 66 w 68245"/>
              <a:gd name="connsiteY0" fmla="*/ 155318 h 395075"/>
              <a:gd name="connsiteX1" fmla="*/ 63566 w 68245"/>
              <a:gd name="connsiteY1" fmla="*/ 214585 h 395075"/>
              <a:gd name="connsiteX2" fmla="*/ 55099 w 68245"/>
              <a:gd name="connsiteY2" fmla="*/ 299252 h 395075"/>
              <a:gd name="connsiteX3" fmla="*/ 44516 w 68245"/>
              <a:gd name="connsiteY3" fmla="*/ 394502 h 395075"/>
              <a:gd name="connsiteX4" fmla="*/ 67799 w 68245"/>
              <a:gd name="connsiteY4" fmla="*/ 252685 h 395075"/>
              <a:gd name="connsiteX5" fmla="*/ 59333 w 68245"/>
              <a:gd name="connsiteY5" fmla="*/ 168018 h 395075"/>
              <a:gd name="connsiteX6" fmla="*/ 52983 w 68245"/>
              <a:gd name="connsiteY6" fmla="*/ 115102 h 395075"/>
              <a:gd name="connsiteX7" fmla="*/ 65683 w 68245"/>
              <a:gd name="connsiteY7" fmla="*/ 802 h 395075"/>
              <a:gd name="connsiteX8" fmla="*/ 50866 w 68245"/>
              <a:gd name="connsiteY8" fmla="*/ 68535 h 395075"/>
              <a:gd name="connsiteX9" fmla="*/ 66 w 68245"/>
              <a:gd name="connsiteY9" fmla="*/ 155318 h 39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245" h="395075">
                <a:moveTo>
                  <a:pt x="66" y="155318"/>
                </a:moveTo>
                <a:cubicBezTo>
                  <a:pt x="2183" y="179660"/>
                  <a:pt x="54394" y="190596"/>
                  <a:pt x="63566" y="214585"/>
                </a:cubicBezTo>
                <a:cubicBezTo>
                  <a:pt x="72738" y="238574"/>
                  <a:pt x="58274" y="269266"/>
                  <a:pt x="55099" y="299252"/>
                </a:cubicBezTo>
                <a:cubicBezTo>
                  <a:pt x="51924" y="329238"/>
                  <a:pt x="42399" y="402263"/>
                  <a:pt x="44516" y="394502"/>
                </a:cubicBezTo>
                <a:cubicBezTo>
                  <a:pt x="46633" y="386741"/>
                  <a:pt x="65330" y="290432"/>
                  <a:pt x="67799" y="252685"/>
                </a:cubicBezTo>
                <a:cubicBezTo>
                  <a:pt x="70268" y="214938"/>
                  <a:pt x="61802" y="190949"/>
                  <a:pt x="59333" y="168018"/>
                </a:cubicBezTo>
                <a:cubicBezTo>
                  <a:pt x="56864" y="145087"/>
                  <a:pt x="51925" y="142971"/>
                  <a:pt x="52983" y="115102"/>
                </a:cubicBezTo>
                <a:cubicBezTo>
                  <a:pt x="54041" y="87233"/>
                  <a:pt x="66036" y="8563"/>
                  <a:pt x="65683" y="802"/>
                </a:cubicBezTo>
                <a:cubicBezTo>
                  <a:pt x="65330" y="-6959"/>
                  <a:pt x="54747" y="43488"/>
                  <a:pt x="50866" y="68535"/>
                </a:cubicBezTo>
                <a:cubicBezTo>
                  <a:pt x="46985" y="93582"/>
                  <a:pt x="-2051" y="130976"/>
                  <a:pt x="66" y="155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: 図形 375">
            <a:extLst>
              <a:ext uri="{FF2B5EF4-FFF2-40B4-BE49-F238E27FC236}">
                <a16:creationId xmlns:a16="http://schemas.microsoft.com/office/drawing/2014/main" id="{8C742485-0ECE-4773-811D-A0F1FEE6EFD7}"/>
              </a:ext>
            </a:extLst>
          </p:cNvPr>
          <p:cNvSpPr/>
          <p:nvPr/>
        </p:nvSpPr>
        <p:spPr>
          <a:xfrm>
            <a:off x="1450918" y="6045147"/>
            <a:ext cx="101707" cy="392382"/>
          </a:xfrm>
          <a:custGeom>
            <a:avLst/>
            <a:gdLst>
              <a:gd name="connsiteX0" fmla="*/ 101657 w 101707"/>
              <a:gd name="connsiteY0" fmla="*/ 53 h 392382"/>
              <a:gd name="connsiteX1" fmla="*/ 47682 w 101707"/>
              <a:gd name="connsiteY1" fmla="*/ 168328 h 392382"/>
              <a:gd name="connsiteX2" fmla="*/ 60382 w 101707"/>
              <a:gd name="connsiteY2" fmla="*/ 136578 h 392382"/>
              <a:gd name="connsiteX3" fmla="*/ 20695 w 101707"/>
              <a:gd name="connsiteY3" fmla="*/ 282628 h 392382"/>
              <a:gd name="connsiteX4" fmla="*/ 33395 w 101707"/>
              <a:gd name="connsiteY4" fmla="*/ 255641 h 392382"/>
              <a:gd name="connsiteX5" fmla="*/ 57 w 101707"/>
              <a:gd name="connsiteY5" fmla="*/ 392166 h 392382"/>
              <a:gd name="connsiteX6" fmla="*/ 42920 w 101707"/>
              <a:gd name="connsiteY6" fmla="*/ 219128 h 392382"/>
              <a:gd name="connsiteX7" fmla="*/ 41332 w 101707"/>
              <a:gd name="connsiteY7" fmla="*/ 198491 h 392382"/>
              <a:gd name="connsiteX8" fmla="*/ 49270 w 101707"/>
              <a:gd name="connsiteY8" fmla="*/ 87366 h 392382"/>
              <a:gd name="connsiteX9" fmla="*/ 57207 w 101707"/>
              <a:gd name="connsiteY9" fmla="*/ 149278 h 392382"/>
              <a:gd name="connsiteX10" fmla="*/ 101657 w 101707"/>
              <a:gd name="connsiteY10" fmla="*/ 53 h 39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707" h="392382">
                <a:moveTo>
                  <a:pt x="101657" y="53"/>
                </a:moveTo>
                <a:cubicBezTo>
                  <a:pt x="100070" y="3228"/>
                  <a:pt x="54561" y="145574"/>
                  <a:pt x="47682" y="168328"/>
                </a:cubicBezTo>
                <a:cubicBezTo>
                  <a:pt x="40803" y="191082"/>
                  <a:pt x="64880" y="117528"/>
                  <a:pt x="60382" y="136578"/>
                </a:cubicBezTo>
                <a:cubicBezTo>
                  <a:pt x="55884" y="155628"/>
                  <a:pt x="25193" y="262784"/>
                  <a:pt x="20695" y="282628"/>
                </a:cubicBezTo>
                <a:cubicBezTo>
                  <a:pt x="16197" y="302472"/>
                  <a:pt x="36835" y="237385"/>
                  <a:pt x="33395" y="255641"/>
                </a:cubicBezTo>
                <a:cubicBezTo>
                  <a:pt x="29955" y="273897"/>
                  <a:pt x="-1530" y="398251"/>
                  <a:pt x="57" y="392166"/>
                </a:cubicBezTo>
                <a:cubicBezTo>
                  <a:pt x="1644" y="386081"/>
                  <a:pt x="36041" y="251407"/>
                  <a:pt x="42920" y="219128"/>
                </a:cubicBezTo>
                <a:cubicBezTo>
                  <a:pt x="49799" y="186849"/>
                  <a:pt x="40274" y="220451"/>
                  <a:pt x="41332" y="198491"/>
                </a:cubicBezTo>
                <a:cubicBezTo>
                  <a:pt x="42390" y="176531"/>
                  <a:pt x="46624" y="95568"/>
                  <a:pt x="49270" y="87366"/>
                </a:cubicBezTo>
                <a:cubicBezTo>
                  <a:pt x="51916" y="79164"/>
                  <a:pt x="47418" y="163036"/>
                  <a:pt x="57207" y="149278"/>
                </a:cubicBezTo>
                <a:cubicBezTo>
                  <a:pt x="66996" y="135520"/>
                  <a:pt x="103244" y="-3122"/>
                  <a:pt x="101657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: 図形 376">
            <a:extLst>
              <a:ext uri="{FF2B5EF4-FFF2-40B4-BE49-F238E27FC236}">
                <a16:creationId xmlns:a16="http://schemas.microsoft.com/office/drawing/2014/main" id="{3B7640A7-F7BD-4115-B563-0B3133B39D2B}"/>
              </a:ext>
            </a:extLst>
          </p:cNvPr>
          <p:cNvSpPr/>
          <p:nvPr/>
        </p:nvSpPr>
        <p:spPr>
          <a:xfrm>
            <a:off x="1432165" y="6317469"/>
            <a:ext cx="54145" cy="192778"/>
          </a:xfrm>
          <a:custGeom>
            <a:avLst/>
            <a:gdLst>
              <a:gd name="connsiteX0" fmla="*/ 53735 w 54145"/>
              <a:gd name="connsiteY0" fmla="*/ 5544 h 192778"/>
              <a:gd name="connsiteX1" fmla="*/ 1348 w 54145"/>
              <a:gd name="connsiteY1" fmla="*/ 191281 h 192778"/>
              <a:gd name="connsiteX2" fmla="*/ 15635 w 54145"/>
              <a:gd name="connsiteY2" fmla="*/ 94444 h 192778"/>
              <a:gd name="connsiteX3" fmla="*/ 17223 w 54145"/>
              <a:gd name="connsiteY3" fmla="*/ 119844 h 192778"/>
              <a:gd name="connsiteX4" fmla="*/ 25160 w 54145"/>
              <a:gd name="connsiteY4" fmla="*/ 54756 h 192778"/>
              <a:gd name="connsiteX5" fmla="*/ 53735 w 54145"/>
              <a:gd name="connsiteY5" fmla="*/ 5544 h 19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45" h="192778">
                <a:moveTo>
                  <a:pt x="53735" y="5544"/>
                </a:moveTo>
                <a:cubicBezTo>
                  <a:pt x="49766" y="28298"/>
                  <a:pt x="7698" y="176464"/>
                  <a:pt x="1348" y="191281"/>
                </a:cubicBezTo>
                <a:cubicBezTo>
                  <a:pt x="-5002" y="206098"/>
                  <a:pt x="12989" y="106350"/>
                  <a:pt x="15635" y="94444"/>
                </a:cubicBezTo>
                <a:cubicBezTo>
                  <a:pt x="18281" y="82538"/>
                  <a:pt x="15636" y="126459"/>
                  <a:pt x="17223" y="119844"/>
                </a:cubicBezTo>
                <a:cubicBezTo>
                  <a:pt x="18810" y="113229"/>
                  <a:pt x="18546" y="73277"/>
                  <a:pt x="25160" y="54756"/>
                </a:cubicBezTo>
                <a:cubicBezTo>
                  <a:pt x="31774" y="36235"/>
                  <a:pt x="57704" y="-17210"/>
                  <a:pt x="53735" y="5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: 図形 377">
            <a:extLst>
              <a:ext uri="{FF2B5EF4-FFF2-40B4-BE49-F238E27FC236}">
                <a16:creationId xmlns:a16="http://schemas.microsoft.com/office/drawing/2014/main" id="{7326C68C-A30B-4493-98CB-E78AEE1C31C3}"/>
              </a:ext>
            </a:extLst>
          </p:cNvPr>
          <p:cNvSpPr/>
          <p:nvPr/>
        </p:nvSpPr>
        <p:spPr>
          <a:xfrm>
            <a:off x="1450975" y="6015892"/>
            <a:ext cx="133427" cy="499510"/>
          </a:xfrm>
          <a:custGeom>
            <a:avLst/>
            <a:gdLst>
              <a:gd name="connsiteX0" fmla="*/ 133350 w 133427"/>
              <a:gd name="connsiteY0" fmla="*/ 733 h 499510"/>
              <a:gd name="connsiteX1" fmla="*/ 74613 w 133427"/>
              <a:gd name="connsiteY1" fmla="*/ 208696 h 499510"/>
              <a:gd name="connsiteX2" fmla="*/ 92075 w 133427"/>
              <a:gd name="connsiteY2" fmla="*/ 173771 h 499510"/>
              <a:gd name="connsiteX3" fmla="*/ 46038 w 133427"/>
              <a:gd name="connsiteY3" fmla="*/ 310296 h 499510"/>
              <a:gd name="connsiteX4" fmla="*/ 0 w 133427"/>
              <a:gd name="connsiteY4" fmla="*/ 499208 h 499510"/>
              <a:gd name="connsiteX5" fmla="*/ 46038 w 133427"/>
              <a:gd name="connsiteY5" fmla="*/ 354746 h 499510"/>
              <a:gd name="connsiteX6" fmla="*/ 42863 w 133427"/>
              <a:gd name="connsiteY6" fmla="*/ 373796 h 499510"/>
              <a:gd name="connsiteX7" fmla="*/ 46038 w 133427"/>
              <a:gd name="connsiteY7" fmla="*/ 340458 h 499510"/>
              <a:gd name="connsiteX8" fmla="*/ 73025 w 133427"/>
              <a:gd name="connsiteY8" fmla="*/ 188058 h 499510"/>
              <a:gd name="connsiteX9" fmla="*/ 87313 w 133427"/>
              <a:gd name="connsiteY9" fmla="*/ 140433 h 499510"/>
              <a:gd name="connsiteX10" fmla="*/ 133350 w 133427"/>
              <a:gd name="connsiteY10" fmla="*/ 733 h 49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427" h="499510">
                <a:moveTo>
                  <a:pt x="133350" y="733"/>
                </a:moveTo>
                <a:cubicBezTo>
                  <a:pt x="131233" y="12110"/>
                  <a:pt x="81492" y="179856"/>
                  <a:pt x="74613" y="208696"/>
                </a:cubicBezTo>
                <a:cubicBezTo>
                  <a:pt x="67734" y="237536"/>
                  <a:pt x="96837" y="156838"/>
                  <a:pt x="92075" y="173771"/>
                </a:cubicBezTo>
                <a:cubicBezTo>
                  <a:pt x="87313" y="190704"/>
                  <a:pt x="61384" y="256057"/>
                  <a:pt x="46038" y="310296"/>
                </a:cubicBezTo>
                <a:cubicBezTo>
                  <a:pt x="30692" y="364535"/>
                  <a:pt x="0" y="491800"/>
                  <a:pt x="0" y="499208"/>
                </a:cubicBezTo>
                <a:cubicBezTo>
                  <a:pt x="0" y="506616"/>
                  <a:pt x="38894" y="375648"/>
                  <a:pt x="46038" y="354746"/>
                </a:cubicBezTo>
                <a:cubicBezTo>
                  <a:pt x="53182" y="333844"/>
                  <a:pt x="42863" y="376177"/>
                  <a:pt x="42863" y="373796"/>
                </a:cubicBezTo>
                <a:cubicBezTo>
                  <a:pt x="42863" y="371415"/>
                  <a:pt x="41011" y="371414"/>
                  <a:pt x="46038" y="340458"/>
                </a:cubicBezTo>
                <a:cubicBezTo>
                  <a:pt x="51065" y="309502"/>
                  <a:pt x="66146" y="221396"/>
                  <a:pt x="73025" y="188058"/>
                </a:cubicBezTo>
                <a:cubicBezTo>
                  <a:pt x="79904" y="154720"/>
                  <a:pt x="80963" y="167156"/>
                  <a:pt x="87313" y="140433"/>
                </a:cubicBezTo>
                <a:cubicBezTo>
                  <a:pt x="93663" y="113710"/>
                  <a:pt x="135467" y="-10644"/>
                  <a:pt x="133350" y="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: 図形 378">
            <a:extLst>
              <a:ext uri="{FF2B5EF4-FFF2-40B4-BE49-F238E27FC236}">
                <a16:creationId xmlns:a16="http://schemas.microsoft.com/office/drawing/2014/main" id="{8F4EECBA-2742-4061-9999-57F9E97420C6}"/>
              </a:ext>
            </a:extLst>
          </p:cNvPr>
          <p:cNvSpPr/>
          <p:nvPr/>
        </p:nvSpPr>
        <p:spPr>
          <a:xfrm>
            <a:off x="1750980" y="6069011"/>
            <a:ext cx="134986" cy="358833"/>
          </a:xfrm>
          <a:custGeom>
            <a:avLst/>
            <a:gdLst>
              <a:gd name="connsiteX0" fmla="*/ 33 w 134986"/>
              <a:gd name="connsiteY0" fmla="*/ 2 h 358833"/>
              <a:gd name="connsiteX1" fmla="*/ 100045 w 134986"/>
              <a:gd name="connsiteY1" fmla="*/ 111127 h 358833"/>
              <a:gd name="connsiteX2" fmla="*/ 76233 w 134986"/>
              <a:gd name="connsiteY2" fmla="*/ 65089 h 358833"/>
              <a:gd name="connsiteX3" fmla="*/ 93695 w 134986"/>
              <a:gd name="connsiteY3" fmla="*/ 115889 h 358833"/>
              <a:gd name="connsiteX4" fmla="*/ 104808 w 134986"/>
              <a:gd name="connsiteY4" fmla="*/ 174627 h 358833"/>
              <a:gd name="connsiteX5" fmla="*/ 112745 w 134986"/>
              <a:gd name="connsiteY5" fmla="*/ 138114 h 358833"/>
              <a:gd name="connsiteX6" fmla="*/ 128620 w 134986"/>
              <a:gd name="connsiteY6" fmla="*/ 254002 h 358833"/>
              <a:gd name="connsiteX7" fmla="*/ 134970 w 134986"/>
              <a:gd name="connsiteY7" fmla="*/ 358777 h 358833"/>
              <a:gd name="connsiteX8" fmla="*/ 127033 w 134986"/>
              <a:gd name="connsiteY8" fmla="*/ 269877 h 358833"/>
              <a:gd name="connsiteX9" fmla="*/ 119095 w 134986"/>
              <a:gd name="connsiteY9" fmla="*/ 180977 h 358833"/>
              <a:gd name="connsiteX10" fmla="*/ 117508 w 134986"/>
              <a:gd name="connsiteY10" fmla="*/ 152402 h 358833"/>
              <a:gd name="connsiteX11" fmla="*/ 88933 w 134986"/>
              <a:gd name="connsiteY11" fmla="*/ 107952 h 358833"/>
              <a:gd name="connsiteX12" fmla="*/ 33 w 134986"/>
              <a:gd name="connsiteY12" fmla="*/ 2 h 35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986" h="358833">
                <a:moveTo>
                  <a:pt x="33" y="2"/>
                </a:moveTo>
                <a:cubicBezTo>
                  <a:pt x="1885" y="531"/>
                  <a:pt x="87345" y="100279"/>
                  <a:pt x="100045" y="111127"/>
                </a:cubicBezTo>
                <a:cubicBezTo>
                  <a:pt x="112745" y="121975"/>
                  <a:pt x="77291" y="64295"/>
                  <a:pt x="76233" y="65089"/>
                </a:cubicBezTo>
                <a:cubicBezTo>
                  <a:pt x="75175" y="65883"/>
                  <a:pt x="88933" y="97633"/>
                  <a:pt x="93695" y="115889"/>
                </a:cubicBezTo>
                <a:cubicBezTo>
                  <a:pt x="98457" y="134145"/>
                  <a:pt x="101633" y="170923"/>
                  <a:pt x="104808" y="174627"/>
                </a:cubicBezTo>
                <a:cubicBezTo>
                  <a:pt x="107983" y="178331"/>
                  <a:pt x="108776" y="124885"/>
                  <a:pt x="112745" y="138114"/>
                </a:cubicBezTo>
                <a:cubicBezTo>
                  <a:pt x="116714" y="151343"/>
                  <a:pt x="124916" y="217225"/>
                  <a:pt x="128620" y="254002"/>
                </a:cubicBezTo>
                <a:cubicBezTo>
                  <a:pt x="132324" y="290779"/>
                  <a:pt x="135234" y="356131"/>
                  <a:pt x="134970" y="358777"/>
                </a:cubicBezTo>
                <a:cubicBezTo>
                  <a:pt x="134706" y="361423"/>
                  <a:pt x="127033" y="269877"/>
                  <a:pt x="127033" y="269877"/>
                </a:cubicBezTo>
                <a:cubicBezTo>
                  <a:pt x="124387" y="240244"/>
                  <a:pt x="120682" y="200556"/>
                  <a:pt x="119095" y="180977"/>
                </a:cubicBezTo>
                <a:cubicBezTo>
                  <a:pt x="117508" y="161398"/>
                  <a:pt x="122535" y="164573"/>
                  <a:pt x="117508" y="152402"/>
                </a:cubicBezTo>
                <a:cubicBezTo>
                  <a:pt x="112481" y="140231"/>
                  <a:pt x="104279" y="132823"/>
                  <a:pt x="88933" y="107952"/>
                </a:cubicBezTo>
                <a:cubicBezTo>
                  <a:pt x="73587" y="83081"/>
                  <a:pt x="-1819" y="-527"/>
                  <a:pt x="3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: 図形 379">
            <a:extLst>
              <a:ext uri="{FF2B5EF4-FFF2-40B4-BE49-F238E27FC236}">
                <a16:creationId xmlns:a16="http://schemas.microsoft.com/office/drawing/2014/main" id="{188B94B2-4B41-4834-AC61-0BFEACABEAF3}"/>
              </a:ext>
            </a:extLst>
          </p:cNvPr>
          <p:cNvSpPr/>
          <p:nvPr/>
        </p:nvSpPr>
        <p:spPr>
          <a:xfrm>
            <a:off x="1747324" y="6069374"/>
            <a:ext cx="144431" cy="396072"/>
          </a:xfrm>
          <a:custGeom>
            <a:avLst/>
            <a:gdLst>
              <a:gd name="connsiteX0" fmla="*/ 514 w 144431"/>
              <a:gd name="connsiteY0" fmla="*/ 1226 h 396072"/>
              <a:gd name="connsiteX1" fmla="*/ 103701 w 144431"/>
              <a:gd name="connsiteY1" fmla="*/ 125051 h 396072"/>
              <a:gd name="connsiteX2" fmla="*/ 89414 w 144431"/>
              <a:gd name="connsiteY2" fmla="*/ 101239 h 396072"/>
              <a:gd name="connsiteX3" fmla="*/ 106876 w 144431"/>
              <a:gd name="connsiteY3" fmla="*/ 156801 h 396072"/>
              <a:gd name="connsiteX4" fmla="*/ 129101 w 144431"/>
              <a:gd name="connsiteY4" fmla="*/ 307614 h 396072"/>
              <a:gd name="connsiteX5" fmla="*/ 132276 w 144431"/>
              <a:gd name="connsiteY5" fmla="*/ 393339 h 396072"/>
              <a:gd name="connsiteX6" fmla="*/ 141801 w 144431"/>
              <a:gd name="connsiteY6" fmla="*/ 366351 h 396072"/>
              <a:gd name="connsiteX7" fmla="*/ 141801 w 144431"/>
              <a:gd name="connsiteY7" fmla="*/ 282214 h 396072"/>
              <a:gd name="connsiteX8" fmla="*/ 111639 w 144431"/>
              <a:gd name="connsiteY8" fmla="*/ 120289 h 396072"/>
              <a:gd name="connsiteX9" fmla="*/ 65601 w 144431"/>
              <a:gd name="connsiteY9" fmla="*/ 64726 h 396072"/>
              <a:gd name="connsiteX10" fmla="*/ 514 w 144431"/>
              <a:gd name="connsiteY10" fmla="*/ 1226 h 39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431" h="396072">
                <a:moveTo>
                  <a:pt x="514" y="1226"/>
                </a:moveTo>
                <a:cubicBezTo>
                  <a:pt x="6864" y="11280"/>
                  <a:pt x="88884" y="108382"/>
                  <a:pt x="103701" y="125051"/>
                </a:cubicBezTo>
                <a:cubicBezTo>
                  <a:pt x="118518" y="141720"/>
                  <a:pt x="88885" y="95947"/>
                  <a:pt x="89414" y="101239"/>
                </a:cubicBezTo>
                <a:cubicBezTo>
                  <a:pt x="89943" y="106531"/>
                  <a:pt x="100262" y="122405"/>
                  <a:pt x="106876" y="156801"/>
                </a:cubicBezTo>
                <a:cubicBezTo>
                  <a:pt x="113490" y="191197"/>
                  <a:pt x="124868" y="268191"/>
                  <a:pt x="129101" y="307614"/>
                </a:cubicBezTo>
                <a:cubicBezTo>
                  <a:pt x="133334" y="347037"/>
                  <a:pt x="130159" y="383550"/>
                  <a:pt x="132276" y="393339"/>
                </a:cubicBezTo>
                <a:cubicBezTo>
                  <a:pt x="134393" y="403128"/>
                  <a:pt x="140214" y="384872"/>
                  <a:pt x="141801" y="366351"/>
                </a:cubicBezTo>
                <a:cubicBezTo>
                  <a:pt x="143388" y="347830"/>
                  <a:pt x="146828" y="323224"/>
                  <a:pt x="141801" y="282214"/>
                </a:cubicBezTo>
                <a:cubicBezTo>
                  <a:pt x="136774" y="241204"/>
                  <a:pt x="124339" y="156537"/>
                  <a:pt x="111639" y="120289"/>
                </a:cubicBezTo>
                <a:cubicBezTo>
                  <a:pt x="98939" y="84041"/>
                  <a:pt x="82799" y="83776"/>
                  <a:pt x="65601" y="64726"/>
                </a:cubicBezTo>
                <a:cubicBezTo>
                  <a:pt x="48403" y="45676"/>
                  <a:pt x="-5836" y="-8828"/>
                  <a:pt x="514" y="1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: 図形 380">
            <a:extLst>
              <a:ext uri="{FF2B5EF4-FFF2-40B4-BE49-F238E27FC236}">
                <a16:creationId xmlns:a16="http://schemas.microsoft.com/office/drawing/2014/main" id="{BF23C201-A24E-4B34-BDD6-D42E146A365C}"/>
              </a:ext>
            </a:extLst>
          </p:cNvPr>
          <p:cNvSpPr/>
          <p:nvPr/>
        </p:nvSpPr>
        <p:spPr>
          <a:xfrm>
            <a:off x="1712938" y="6398890"/>
            <a:ext cx="126999" cy="132242"/>
          </a:xfrm>
          <a:custGeom>
            <a:avLst/>
            <a:gdLst>
              <a:gd name="connsiteX0" fmla="*/ 126975 w 126999"/>
              <a:gd name="connsiteY0" fmla="*/ 323 h 132242"/>
              <a:gd name="connsiteX1" fmla="*/ 25375 w 126999"/>
              <a:gd name="connsiteY1" fmla="*/ 59060 h 132242"/>
              <a:gd name="connsiteX2" fmla="*/ 1562 w 126999"/>
              <a:gd name="connsiteY2" fmla="*/ 114623 h 132242"/>
              <a:gd name="connsiteX3" fmla="*/ 57125 w 126999"/>
              <a:gd name="connsiteY3" fmla="*/ 125735 h 132242"/>
              <a:gd name="connsiteX4" fmla="*/ 111100 w 126999"/>
              <a:gd name="connsiteY4" fmla="*/ 132085 h 132242"/>
              <a:gd name="connsiteX5" fmla="*/ 26962 w 126999"/>
              <a:gd name="connsiteY5" fmla="*/ 119385 h 132242"/>
              <a:gd name="connsiteX6" fmla="*/ 4737 w 126999"/>
              <a:gd name="connsiteY6" fmla="*/ 114623 h 132242"/>
              <a:gd name="connsiteX7" fmla="*/ 4737 w 126999"/>
              <a:gd name="connsiteY7" fmla="*/ 76523 h 132242"/>
              <a:gd name="connsiteX8" fmla="*/ 34900 w 126999"/>
              <a:gd name="connsiteY8" fmla="*/ 36835 h 132242"/>
              <a:gd name="connsiteX9" fmla="*/ 126975 w 126999"/>
              <a:gd name="connsiteY9" fmla="*/ 323 h 13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99" h="132242">
                <a:moveTo>
                  <a:pt x="126975" y="323"/>
                </a:moveTo>
                <a:cubicBezTo>
                  <a:pt x="125388" y="4027"/>
                  <a:pt x="46277" y="40010"/>
                  <a:pt x="25375" y="59060"/>
                </a:cubicBezTo>
                <a:cubicBezTo>
                  <a:pt x="4473" y="78110"/>
                  <a:pt x="-3730" y="103511"/>
                  <a:pt x="1562" y="114623"/>
                </a:cubicBezTo>
                <a:cubicBezTo>
                  <a:pt x="6854" y="125736"/>
                  <a:pt x="38869" y="122825"/>
                  <a:pt x="57125" y="125735"/>
                </a:cubicBezTo>
                <a:cubicBezTo>
                  <a:pt x="75381" y="128645"/>
                  <a:pt x="116127" y="133143"/>
                  <a:pt x="111100" y="132085"/>
                </a:cubicBezTo>
                <a:cubicBezTo>
                  <a:pt x="106073" y="131027"/>
                  <a:pt x="44689" y="122295"/>
                  <a:pt x="26962" y="119385"/>
                </a:cubicBezTo>
                <a:cubicBezTo>
                  <a:pt x="9235" y="116475"/>
                  <a:pt x="8441" y="121767"/>
                  <a:pt x="4737" y="114623"/>
                </a:cubicBezTo>
                <a:cubicBezTo>
                  <a:pt x="1033" y="107479"/>
                  <a:pt x="-290" y="89488"/>
                  <a:pt x="4737" y="76523"/>
                </a:cubicBezTo>
                <a:cubicBezTo>
                  <a:pt x="9764" y="63558"/>
                  <a:pt x="16909" y="47947"/>
                  <a:pt x="34900" y="36835"/>
                </a:cubicBezTo>
                <a:cubicBezTo>
                  <a:pt x="52891" y="25723"/>
                  <a:pt x="128562" y="-3381"/>
                  <a:pt x="126975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: 図形 381">
            <a:extLst>
              <a:ext uri="{FF2B5EF4-FFF2-40B4-BE49-F238E27FC236}">
                <a16:creationId xmlns:a16="http://schemas.microsoft.com/office/drawing/2014/main" id="{E2926CB2-87CF-415F-B1DA-B98048C66F98}"/>
              </a:ext>
            </a:extLst>
          </p:cNvPr>
          <p:cNvSpPr/>
          <p:nvPr/>
        </p:nvSpPr>
        <p:spPr>
          <a:xfrm>
            <a:off x="1747600" y="6005513"/>
            <a:ext cx="600515" cy="499032"/>
          </a:xfrm>
          <a:custGeom>
            <a:avLst/>
            <a:gdLst>
              <a:gd name="connsiteX0" fmla="*/ 238 w 600515"/>
              <a:gd name="connsiteY0" fmla="*/ 498475 h 499032"/>
              <a:gd name="connsiteX1" fmla="*/ 146288 w 600515"/>
              <a:gd name="connsiteY1" fmla="*/ 460375 h 499032"/>
              <a:gd name="connsiteX2" fmla="*/ 224075 w 600515"/>
              <a:gd name="connsiteY2" fmla="*/ 414337 h 499032"/>
              <a:gd name="connsiteX3" fmla="*/ 363775 w 600515"/>
              <a:gd name="connsiteY3" fmla="*/ 301625 h 499032"/>
              <a:gd name="connsiteX4" fmla="*/ 368538 w 600515"/>
              <a:gd name="connsiteY4" fmla="*/ 284162 h 499032"/>
              <a:gd name="connsiteX5" fmla="*/ 466963 w 600515"/>
              <a:gd name="connsiteY5" fmla="*/ 182562 h 499032"/>
              <a:gd name="connsiteX6" fmla="*/ 474900 w 600515"/>
              <a:gd name="connsiteY6" fmla="*/ 139700 h 499032"/>
              <a:gd name="connsiteX7" fmla="*/ 600313 w 600515"/>
              <a:gd name="connsiteY7" fmla="*/ 0 h 499032"/>
              <a:gd name="connsiteX8" fmla="*/ 501888 w 600515"/>
              <a:gd name="connsiteY8" fmla="*/ 138112 h 499032"/>
              <a:gd name="connsiteX9" fmla="*/ 411400 w 600515"/>
              <a:gd name="connsiteY9" fmla="*/ 233362 h 499032"/>
              <a:gd name="connsiteX10" fmla="*/ 268525 w 600515"/>
              <a:gd name="connsiteY10" fmla="*/ 373062 h 499032"/>
              <a:gd name="connsiteX11" fmla="*/ 116125 w 600515"/>
              <a:gd name="connsiteY11" fmla="*/ 474662 h 499032"/>
              <a:gd name="connsiteX12" fmla="*/ 238 w 600515"/>
              <a:gd name="connsiteY12" fmla="*/ 498475 h 4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0515" h="499032">
                <a:moveTo>
                  <a:pt x="238" y="498475"/>
                </a:moveTo>
                <a:cubicBezTo>
                  <a:pt x="5265" y="496094"/>
                  <a:pt x="108982" y="474398"/>
                  <a:pt x="146288" y="460375"/>
                </a:cubicBezTo>
                <a:cubicBezTo>
                  <a:pt x="183594" y="446352"/>
                  <a:pt x="187827" y="440795"/>
                  <a:pt x="224075" y="414337"/>
                </a:cubicBezTo>
                <a:cubicBezTo>
                  <a:pt x="260323" y="387879"/>
                  <a:pt x="339698" y="323321"/>
                  <a:pt x="363775" y="301625"/>
                </a:cubicBezTo>
                <a:cubicBezTo>
                  <a:pt x="387852" y="279929"/>
                  <a:pt x="351340" y="304006"/>
                  <a:pt x="368538" y="284162"/>
                </a:cubicBezTo>
                <a:cubicBezTo>
                  <a:pt x="385736" y="264318"/>
                  <a:pt x="449236" y="206639"/>
                  <a:pt x="466963" y="182562"/>
                </a:cubicBezTo>
                <a:cubicBezTo>
                  <a:pt x="484690" y="158485"/>
                  <a:pt x="452675" y="170127"/>
                  <a:pt x="474900" y="139700"/>
                </a:cubicBezTo>
                <a:cubicBezTo>
                  <a:pt x="497125" y="109273"/>
                  <a:pt x="595815" y="265"/>
                  <a:pt x="600313" y="0"/>
                </a:cubicBezTo>
                <a:cubicBezTo>
                  <a:pt x="604811" y="-265"/>
                  <a:pt x="533373" y="99218"/>
                  <a:pt x="501888" y="138112"/>
                </a:cubicBezTo>
                <a:cubicBezTo>
                  <a:pt x="470403" y="177006"/>
                  <a:pt x="450294" y="194204"/>
                  <a:pt x="411400" y="233362"/>
                </a:cubicBezTo>
                <a:cubicBezTo>
                  <a:pt x="372506" y="272520"/>
                  <a:pt x="317737" y="332845"/>
                  <a:pt x="268525" y="373062"/>
                </a:cubicBezTo>
                <a:cubicBezTo>
                  <a:pt x="219313" y="413279"/>
                  <a:pt x="161369" y="453231"/>
                  <a:pt x="116125" y="474662"/>
                </a:cubicBezTo>
                <a:cubicBezTo>
                  <a:pt x="70881" y="496093"/>
                  <a:pt x="-4789" y="500856"/>
                  <a:pt x="238" y="498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: 図形 382">
            <a:extLst>
              <a:ext uri="{FF2B5EF4-FFF2-40B4-BE49-F238E27FC236}">
                <a16:creationId xmlns:a16="http://schemas.microsoft.com/office/drawing/2014/main" id="{E553AD8A-5882-4FC9-A463-70DA7BFD8977}"/>
              </a:ext>
            </a:extLst>
          </p:cNvPr>
          <p:cNvSpPr/>
          <p:nvPr/>
        </p:nvSpPr>
        <p:spPr>
          <a:xfrm>
            <a:off x="2258299" y="5835887"/>
            <a:ext cx="162825" cy="255050"/>
          </a:xfrm>
          <a:custGeom>
            <a:avLst/>
            <a:gdLst>
              <a:gd name="connsiteX0" fmla="*/ 162639 w 162825"/>
              <a:gd name="connsiteY0" fmla="*/ 1351 h 255050"/>
              <a:gd name="connsiteX1" fmla="*/ 81676 w 162825"/>
              <a:gd name="connsiteY1" fmla="*/ 152163 h 255050"/>
              <a:gd name="connsiteX2" fmla="*/ 122951 w 162825"/>
              <a:gd name="connsiteY2" fmla="*/ 87076 h 255050"/>
              <a:gd name="connsiteX3" fmla="*/ 43576 w 162825"/>
              <a:gd name="connsiteY3" fmla="*/ 223601 h 255050"/>
              <a:gd name="connsiteX4" fmla="*/ 714 w 162825"/>
              <a:gd name="connsiteY4" fmla="*/ 249001 h 255050"/>
              <a:gd name="connsiteX5" fmla="*/ 76914 w 162825"/>
              <a:gd name="connsiteY5" fmla="*/ 136288 h 255050"/>
              <a:gd name="connsiteX6" fmla="*/ 84851 w 162825"/>
              <a:gd name="connsiteY6" fmla="*/ 134701 h 255050"/>
              <a:gd name="connsiteX7" fmla="*/ 103901 w 162825"/>
              <a:gd name="connsiteY7" fmla="*/ 82313 h 255050"/>
              <a:gd name="connsiteX8" fmla="*/ 162639 w 162825"/>
              <a:gd name="connsiteY8" fmla="*/ 1351 h 25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825" h="255050">
                <a:moveTo>
                  <a:pt x="162639" y="1351"/>
                </a:moveTo>
                <a:cubicBezTo>
                  <a:pt x="158935" y="12993"/>
                  <a:pt x="88291" y="137876"/>
                  <a:pt x="81676" y="152163"/>
                </a:cubicBezTo>
                <a:cubicBezTo>
                  <a:pt x="75061" y="166450"/>
                  <a:pt x="129301" y="75170"/>
                  <a:pt x="122951" y="87076"/>
                </a:cubicBezTo>
                <a:cubicBezTo>
                  <a:pt x="116601" y="98982"/>
                  <a:pt x="63949" y="196614"/>
                  <a:pt x="43576" y="223601"/>
                </a:cubicBezTo>
                <a:cubicBezTo>
                  <a:pt x="23203" y="250588"/>
                  <a:pt x="-4842" y="263553"/>
                  <a:pt x="714" y="249001"/>
                </a:cubicBezTo>
                <a:cubicBezTo>
                  <a:pt x="6270" y="234449"/>
                  <a:pt x="62891" y="155338"/>
                  <a:pt x="76914" y="136288"/>
                </a:cubicBezTo>
                <a:cubicBezTo>
                  <a:pt x="90937" y="117238"/>
                  <a:pt x="80353" y="143697"/>
                  <a:pt x="84851" y="134701"/>
                </a:cubicBezTo>
                <a:cubicBezTo>
                  <a:pt x="89349" y="125705"/>
                  <a:pt x="94111" y="108242"/>
                  <a:pt x="103901" y="82313"/>
                </a:cubicBezTo>
                <a:cubicBezTo>
                  <a:pt x="113691" y="56384"/>
                  <a:pt x="166343" y="-10291"/>
                  <a:pt x="162639" y="1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: 図形 383">
            <a:extLst>
              <a:ext uri="{FF2B5EF4-FFF2-40B4-BE49-F238E27FC236}">
                <a16:creationId xmlns:a16="http://schemas.microsoft.com/office/drawing/2014/main" id="{9A7353D5-FCD5-4AD2-9CAC-33C54A87D86A}"/>
              </a:ext>
            </a:extLst>
          </p:cNvPr>
          <p:cNvSpPr/>
          <p:nvPr/>
        </p:nvSpPr>
        <p:spPr>
          <a:xfrm>
            <a:off x="2264967" y="5843187"/>
            <a:ext cx="163227" cy="339076"/>
          </a:xfrm>
          <a:custGeom>
            <a:avLst/>
            <a:gdLst>
              <a:gd name="connsiteX0" fmla="*/ 162321 w 163227"/>
              <a:gd name="connsiteY0" fmla="*/ 401 h 339076"/>
              <a:gd name="connsiteX1" fmla="*/ 160733 w 163227"/>
              <a:gd name="connsiteY1" fmla="*/ 62313 h 339076"/>
              <a:gd name="connsiteX2" fmla="*/ 141683 w 163227"/>
              <a:gd name="connsiteY2" fmla="*/ 82951 h 339076"/>
              <a:gd name="connsiteX3" fmla="*/ 71833 w 163227"/>
              <a:gd name="connsiteY3" fmla="*/ 173438 h 339076"/>
              <a:gd name="connsiteX4" fmla="*/ 396 w 163227"/>
              <a:gd name="connsiteY4" fmla="*/ 338538 h 339076"/>
              <a:gd name="connsiteX5" fmla="*/ 44846 w 163227"/>
              <a:gd name="connsiteY5" fmla="*/ 224238 h 339076"/>
              <a:gd name="connsiteX6" fmla="*/ 84533 w 163227"/>
              <a:gd name="connsiteY6" fmla="*/ 163913 h 339076"/>
              <a:gd name="connsiteX7" fmla="*/ 97233 w 163227"/>
              <a:gd name="connsiteY7" fmla="*/ 165501 h 339076"/>
              <a:gd name="connsiteX8" fmla="*/ 154383 w 163227"/>
              <a:gd name="connsiteY8" fmla="*/ 95651 h 339076"/>
              <a:gd name="connsiteX9" fmla="*/ 162321 w 163227"/>
              <a:gd name="connsiteY9" fmla="*/ 401 h 33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227" h="339076">
                <a:moveTo>
                  <a:pt x="162321" y="401"/>
                </a:moveTo>
                <a:cubicBezTo>
                  <a:pt x="163379" y="-5155"/>
                  <a:pt x="164173" y="48555"/>
                  <a:pt x="160733" y="62313"/>
                </a:cubicBezTo>
                <a:cubicBezTo>
                  <a:pt x="157293" y="76071"/>
                  <a:pt x="156500" y="64430"/>
                  <a:pt x="141683" y="82951"/>
                </a:cubicBezTo>
                <a:cubicBezTo>
                  <a:pt x="126866" y="101472"/>
                  <a:pt x="95381" y="130840"/>
                  <a:pt x="71833" y="173438"/>
                </a:cubicBezTo>
                <a:cubicBezTo>
                  <a:pt x="48285" y="216036"/>
                  <a:pt x="4894" y="330071"/>
                  <a:pt x="396" y="338538"/>
                </a:cubicBezTo>
                <a:cubicBezTo>
                  <a:pt x="-4102" y="347005"/>
                  <a:pt x="30823" y="253342"/>
                  <a:pt x="44846" y="224238"/>
                </a:cubicBezTo>
                <a:cubicBezTo>
                  <a:pt x="58869" y="195134"/>
                  <a:pt x="75802" y="173702"/>
                  <a:pt x="84533" y="163913"/>
                </a:cubicBezTo>
                <a:cubicBezTo>
                  <a:pt x="93264" y="154124"/>
                  <a:pt x="85591" y="176878"/>
                  <a:pt x="97233" y="165501"/>
                </a:cubicBezTo>
                <a:cubicBezTo>
                  <a:pt x="108875" y="154124"/>
                  <a:pt x="141683" y="121845"/>
                  <a:pt x="154383" y="95651"/>
                </a:cubicBezTo>
                <a:cubicBezTo>
                  <a:pt x="167083" y="69457"/>
                  <a:pt x="161263" y="5957"/>
                  <a:pt x="162321" y="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: 図形 384">
            <a:extLst>
              <a:ext uri="{FF2B5EF4-FFF2-40B4-BE49-F238E27FC236}">
                <a16:creationId xmlns:a16="http://schemas.microsoft.com/office/drawing/2014/main" id="{D0FE1468-CD4F-4432-B442-52FDB5897E58}"/>
              </a:ext>
            </a:extLst>
          </p:cNvPr>
          <p:cNvSpPr/>
          <p:nvPr/>
        </p:nvSpPr>
        <p:spPr>
          <a:xfrm>
            <a:off x="1550921" y="6016601"/>
            <a:ext cx="307690" cy="335113"/>
          </a:xfrm>
          <a:custGeom>
            <a:avLst/>
            <a:gdLst>
              <a:gd name="connsiteX0" fmla="*/ 67 w 307690"/>
              <a:gd name="connsiteY0" fmla="*/ 24 h 335113"/>
              <a:gd name="connsiteX1" fmla="*/ 198504 w 307690"/>
              <a:gd name="connsiteY1" fmla="*/ 57174 h 335113"/>
              <a:gd name="connsiteX2" fmla="*/ 139767 w 307690"/>
              <a:gd name="connsiteY2" fmla="*/ 39712 h 335113"/>
              <a:gd name="connsiteX3" fmla="*/ 212792 w 307690"/>
              <a:gd name="connsiteY3" fmla="*/ 71462 h 335113"/>
              <a:gd name="connsiteX4" fmla="*/ 284229 w 307690"/>
              <a:gd name="connsiteY4" fmla="*/ 142899 h 335113"/>
              <a:gd name="connsiteX5" fmla="*/ 279467 w 307690"/>
              <a:gd name="connsiteY5" fmla="*/ 134962 h 335113"/>
              <a:gd name="connsiteX6" fmla="*/ 290579 w 307690"/>
              <a:gd name="connsiteY6" fmla="*/ 188937 h 335113"/>
              <a:gd name="connsiteX7" fmla="*/ 306454 w 307690"/>
              <a:gd name="connsiteY7" fmla="*/ 222274 h 335113"/>
              <a:gd name="connsiteX8" fmla="*/ 306454 w 307690"/>
              <a:gd name="connsiteY8" fmla="*/ 279424 h 335113"/>
              <a:gd name="connsiteX9" fmla="*/ 304867 w 307690"/>
              <a:gd name="connsiteY9" fmla="*/ 334987 h 335113"/>
              <a:gd name="connsiteX10" fmla="*/ 304867 w 307690"/>
              <a:gd name="connsiteY10" fmla="*/ 263549 h 335113"/>
              <a:gd name="connsiteX11" fmla="*/ 273117 w 307690"/>
              <a:gd name="connsiteY11" fmla="*/ 173062 h 335113"/>
              <a:gd name="connsiteX12" fmla="*/ 282642 w 307690"/>
              <a:gd name="connsiteY12" fmla="*/ 180999 h 335113"/>
              <a:gd name="connsiteX13" fmla="*/ 211204 w 307690"/>
              <a:gd name="connsiteY13" fmla="*/ 88924 h 335113"/>
              <a:gd name="connsiteX14" fmla="*/ 176279 w 307690"/>
              <a:gd name="connsiteY14" fmla="*/ 65112 h 335113"/>
              <a:gd name="connsiteX15" fmla="*/ 67 w 307690"/>
              <a:gd name="connsiteY15" fmla="*/ 24 h 33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7690" h="335113">
                <a:moveTo>
                  <a:pt x="67" y="24"/>
                </a:moveTo>
                <a:cubicBezTo>
                  <a:pt x="3771" y="-1299"/>
                  <a:pt x="175221" y="50559"/>
                  <a:pt x="198504" y="57174"/>
                </a:cubicBezTo>
                <a:cubicBezTo>
                  <a:pt x="221787" y="63789"/>
                  <a:pt x="137386" y="37331"/>
                  <a:pt x="139767" y="39712"/>
                </a:cubicBezTo>
                <a:cubicBezTo>
                  <a:pt x="142148" y="42093"/>
                  <a:pt x="188715" y="54264"/>
                  <a:pt x="212792" y="71462"/>
                </a:cubicBezTo>
                <a:cubicBezTo>
                  <a:pt x="236869" y="88660"/>
                  <a:pt x="273117" y="132316"/>
                  <a:pt x="284229" y="142899"/>
                </a:cubicBezTo>
                <a:cubicBezTo>
                  <a:pt x="295341" y="153482"/>
                  <a:pt x="278409" y="127289"/>
                  <a:pt x="279467" y="134962"/>
                </a:cubicBezTo>
                <a:cubicBezTo>
                  <a:pt x="280525" y="142635"/>
                  <a:pt x="286081" y="174385"/>
                  <a:pt x="290579" y="188937"/>
                </a:cubicBezTo>
                <a:cubicBezTo>
                  <a:pt x="295077" y="203489"/>
                  <a:pt x="303808" y="207193"/>
                  <a:pt x="306454" y="222274"/>
                </a:cubicBezTo>
                <a:cubicBezTo>
                  <a:pt x="309100" y="237355"/>
                  <a:pt x="306718" y="260639"/>
                  <a:pt x="306454" y="279424"/>
                </a:cubicBezTo>
                <a:cubicBezTo>
                  <a:pt x="306190" y="298209"/>
                  <a:pt x="305131" y="337633"/>
                  <a:pt x="304867" y="334987"/>
                </a:cubicBezTo>
                <a:cubicBezTo>
                  <a:pt x="304603" y="332341"/>
                  <a:pt x="310159" y="290537"/>
                  <a:pt x="304867" y="263549"/>
                </a:cubicBezTo>
                <a:cubicBezTo>
                  <a:pt x="299575" y="236562"/>
                  <a:pt x="276821" y="186820"/>
                  <a:pt x="273117" y="173062"/>
                </a:cubicBezTo>
                <a:cubicBezTo>
                  <a:pt x="269413" y="159304"/>
                  <a:pt x="292961" y="195022"/>
                  <a:pt x="282642" y="180999"/>
                </a:cubicBezTo>
                <a:cubicBezTo>
                  <a:pt x="272323" y="166976"/>
                  <a:pt x="228931" y="108238"/>
                  <a:pt x="211204" y="88924"/>
                </a:cubicBezTo>
                <a:cubicBezTo>
                  <a:pt x="193477" y="69610"/>
                  <a:pt x="206177" y="77283"/>
                  <a:pt x="176279" y="65112"/>
                </a:cubicBezTo>
                <a:cubicBezTo>
                  <a:pt x="146381" y="52941"/>
                  <a:pt x="-3637" y="1347"/>
                  <a:pt x="67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: 図形 385">
            <a:extLst>
              <a:ext uri="{FF2B5EF4-FFF2-40B4-BE49-F238E27FC236}">
                <a16:creationId xmlns:a16="http://schemas.microsoft.com/office/drawing/2014/main" id="{5C7EB80B-7570-4C34-ACE7-D5F3A432BFD1}"/>
              </a:ext>
            </a:extLst>
          </p:cNvPr>
          <p:cNvSpPr/>
          <p:nvPr/>
        </p:nvSpPr>
        <p:spPr>
          <a:xfrm>
            <a:off x="1532924" y="6117954"/>
            <a:ext cx="68891" cy="400642"/>
          </a:xfrm>
          <a:custGeom>
            <a:avLst/>
            <a:gdLst>
              <a:gd name="connsiteX0" fmla="*/ 54576 w 68891"/>
              <a:gd name="connsiteY0" fmla="*/ 271 h 400642"/>
              <a:gd name="connsiteX1" fmla="*/ 54576 w 68891"/>
              <a:gd name="connsiteY1" fmla="*/ 141559 h 400642"/>
              <a:gd name="connsiteX2" fmla="*/ 54576 w 68891"/>
              <a:gd name="connsiteY2" fmla="*/ 111396 h 400642"/>
              <a:gd name="connsiteX3" fmla="*/ 43464 w 68891"/>
              <a:gd name="connsiteY3" fmla="*/ 211409 h 400642"/>
              <a:gd name="connsiteX4" fmla="*/ 68864 w 68891"/>
              <a:gd name="connsiteY4" fmla="*/ 111396 h 400642"/>
              <a:gd name="connsiteX5" fmla="*/ 48226 w 68891"/>
              <a:gd name="connsiteY5" fmla="*/ 214584 h 400642"/>
              <a:gd name="connsiteX6" fmla="*/ 41876 w 68891"/>
              <a:gd name="connsiteY6" fmla="*/ 311421 h 400642"/>
              <a:gd name="connsiteX7" fmla="*/ 38701 w 68891"/>
              <a:gd name="connsiteY7" fmla="*/ 338409 h 400642"/>
              <a:gd name="connsiteX8" fmla="*/ 601 w 68891"/>
              <a:gd name="connsiteY8" fmla="*/ 168546 h 400642"/>
              <a:gd name="connsiteX9" fmla="*/ 14889 w 68891"/>
              <a:gd name="connsiteY9" fmla="*/ 400321 h 400642"/>
              <a:gd name="connsiteX10" fmla="*/ 8539 w 68891"/>
              <a:gd name="connsiteY10" fmla="*/ 216171 h 400642"/>
              <a:gd name="connsiteX11" fmla="*/ 21239 w 68891"/>
              <a:gd name="connsiteY11" fmla="*/ 93934 h 400642"/>
              <a:gd name="connsiteX12" fmla="*/ 13301 w 68891"/>
              <a:gd name="connsiteY12" fmla="*/ 154259 h 400642"/>
              <a:gd name="connsiteX13" fmla="*/ 6951 w 68891"/>
              <a:gd name="connsiteY13" fmla="*/ 106634 h 400642"/>
              <a:gd name="connsiteX14" fmla="*/ 54576 w 68891"/>
              <a:gd name="connsiteY14" fmla="*/ 271 h 40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891" h="400642">
                <a:moveTo>
                  <a:pt x="54576" y="271"/>
                </a:moveTo>
                <a:cubicBezTo>
                  <a:pt x="62513" y="6092"/>
                  <a:pt x="54576" y="141559"/>
                  <a:pt x="54576" y="141559"/>
                </a:cubicBezTo>
                <a:cubicBezTo>
                  <a:pt x="54576" y="160080"/>
                  <a:pt x="56428" y="99754"/>
                  <a:pt x="54576" y="111396"/>
                </a:cubicBezTo>
                <a:cubicBezTo>
                  <a:pt x="52724" y="123038"/>
                  <a:pt x="41083" y="211409"/>
                  <a:pt x="43464" y="211409"/>
                </a:cubicBezTo>
                <a:cubicBezTo>
                  <a:pt x="45845" y="211409"/>
                  <a:pt x="68070" y="110867"/>
                  <a:pt x="68864" y="111396"/>
                </a:cubicBezTo>
                <a:cubicBezTo>
                  <a:pt x="69658" y="111925"/>
                  <a:pt x="52724" y="181247"/>
                  <a:pt x="48226" y="214584"/>
                </a:cubicBezTo>
                <a:cubicBezTo>
                  <a:pt x="43728" y="247922"/>
                  <a:pt x="43463" y="290784"/>
                  <a:pt x="41876" y="311421"/>
                </a:cubicBezTo>
                <a:cubicBezTo>
                  <a:pt x="40289" y="332058"/>
                  <a:pt x="45580" y="362221"/>
                  <a:pt x="38701" y="338409"/>
                </a:cubicBezTo>
                <a:cubicBezTo>
                  <a:pt x="31822" y="314597"/>
                  <a:pt x="4570" y="158227"/>
                  <a:pt x="601" y="168546"/>
                </a:cubicBezTo>
                <a:cubicBezTo>
                  <a:pt x="-3368" y="178865"/>
                  <a:pt x="13566" y="392384"/>
                  <a:pt x="14889" y="400321"/>
                </a:cubicBezTo>
                <a:cubicBezTo>
                  <a:pt x="16212" y="408258"/>
                  <a:pt x="7481" y="267236"/>
                  <a:pt x="8539" y="216171"/>
                </a:cubicBezTo>
                <a:cubicBezTo>
                  <a:pt x="9597" y="165107"/>
                  <a:pt x="20445" y="104253"/>
                  <a:pt x="21239" y="93934"/>
                </a:cubicBezTo>
                <a:cubicBezTo>
                  <a:pt x="22033" y="83615"/>
                  <a:pt x="15682" y="152142"/>
                  <a:pt x="13301" y="154259"/>
                </a:cubicBezTo>
                <a:cubicBezTo>
                  <a:pt x="10920" y="156376"/>
                  <a:pt x="865" y="129388"/>
                  <a:pt x="6951" y="106634"/>
                </a:cubicBezTo>
                <a:cubicBezTo>
                  <a:pt x="13036" y="83880"/>
                  <a:pt x="46639" y="-5550"/>
                  <a:pt x="54576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: 図形 386">
            <a:extLst>
              <a:ext uri="{FF2B5EF4-FFF2-40B4-BE49-F238E27FC236}">
                <a16:creationId xmlns:a16="http://schemas.microsoft.com/office/drawing/2014/main" id="{25B4494E-516C-4D9C-8B3A-1E3C620D4CB2}"/>
              </a:ext>
            </a:extLst>
          </p:cNvPr>
          <p:cNvSpPr/>
          <p:nvPr/>
        </p:nvSpPr>
        <p:spPr>
          <a:xfrm>
            <a:off x="1504255" y="6136573"/>
            <a:ext cx="118862" cy="755919"/>
          </a:xfrm>
          <a:custGeom>
            <a:avLst/>
            <a:gdLst>
              <a:gd name="connsiteX0" fmla="*/ 102295 w 118862"/>
              <a:gd name="connsiteY0" fmla="*/ 195965 h 755919"/>
              <a:gd name="connsiteX1" fmla="*/ 84833 w 118862"/>
              <a:gd name="connsiteY1" fmla="*/ 464252 h 755919"/>
              <a:gd name="connsiteX2" fmla="*/ 84833 w 118862"/>
              <a:gd name="connsiteY2" fmla="*/ 381702 h 755919"/>
              <a:gd name="connsiteX3" fmla="*/ 48320 w 118862"/>
              <a:gd name="connsiteY3" fmla="*/ 500765 h 755919"/>
              <a:gd name="connsiteX4" fmla="*/ 37208 w 118862"/>
              <a:gd name="connsiteY4" fmla="*/ 638877 h 755919"/>
              <a:gd name="connsiteX5" fmla="*/ 34033 w 118862"/>
              <a:gd name="connsiteY5" fmla="*/ 538865 h 755919"/>
              <a:gd name="connsiteX6" fmla="*/ 13395 w 118862"/>
              <a:gd name="connsiteY6" fmla="*/ 753177 h 755919"/>
              <a:gd name="connsiteX7" fmla="*/ 14983 w 118862"/>
              <a:gd name="connsiteY7" fmla="*/ 637290 h 755919"/>
              <a:gd name="connsiteX8" fmla="*/ 695 w 118862"/>
              <a:gd name="connsiteY8" fmla="*/ 316615 h 755919"/>
              <a:gd name="connsiteX9" fmla="*/ 3870 w 118862"/>
              <a:gd name="connsiteY9" fmla="*/ 451552 h 755919"/>
              <a:gd name="connsiteX10" fmla="*/ 18158 w 118862"/>
              <a:gd name="connsiteY10" fmla="*/ 208665 h 755919"/>
              <a:gd name="connsiteX11" fmla="*/ 21333 w 118862"/>
              <a:gd name="connsiteY11" fmla="*/ 303915 h 755919"/>
              <a:gd name="connsiteX12" fmla="*/ 30858 w 118862"/>
              <a:gd name="connsiteY12" fmla="*/ 395990 h 755919"/>
              <a:gd name="connsiteX13" fmla="*/ 62608 w 118862"/>
              <a:gd name="connsiteY13" fmla="*/ 291215 h 755919"/>
              <a:gd name="connsiteX14" fmla="*/ 64195 w 118862"/>
              <a:gd name="connsiteY14" fmla="*/ 251527 h 755919"/>
              <a:gd name="connsiteX15" fmla="*/ 116583 w 118862"/>
              <a:gd name="connsiteY15" fmla="*/ 702 h 755919"/>
              <a:gd name="connsiteX16" fmla="*/ 102295 w 118862"/>
              <a:gd name="connsiteY16" fmla="*/ 195965 h 75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8862" h="755919">
                <a:moveTo>
                  <a:pt x="102295" y="195965"/>
                </a:moveTo>
                <a:cubicBezTo>
                  <a:pt x="97003" y="273223"/>
                  <a:pt x="87743" y="433296"/>
                  <a:pt x="84833" y="464252"/>
                </a:cubicBezTo>
                <a:cubicBezTo>
                  <a:pt x="81923" y="495208"/>
                  <a:pt x="90918" y="375617"/>
                  <a:pt x="84833" y="381702"/>
                </a:cubicBezTo>
                <a:cubicBezTo>
                  <a:pt x="78748" y="387787"/>
                  <a:pt x="56257" y="457903"/>
                  <a:pt x="48320" y="500765"/>
                </a:cubicBezTo>
                <a:cubicBezTo>
                  <a:pt x="40383" y="543627"/>
                  <a:pt x="39589" y="632527"/>
                  <a:pt x="37208" y="638877"/>
                </a:cubicBezTo>
                <a:cubicBezTo>
                  <a:pt x="34827" y="645227"/>
                  <a:pt x="38002" y="519815"/>
                  <a:pt x="34033" y="538865"/>
                </a:cubicBezTo>
                <a:cubicBezTo>
                  <a:pt x="30064" y="557915"/>
                  <a:pt x="16570" y="736773"/>
                  <a:pt x="13395" y="753177"/>
                </a:cubicBezTo>
                <a:cubicBezTo>
                  <a:pt x="10220" y="769581"/>
                  <a:pt x="17100" y="710050"/>
                  <a:pt x="14983" y="637290"/>
                </a:cubicBezTo>
                <a:cubicBezTo>
                  <a:pt x="12866" y="564530"/>
                  <a:pt x="2547" y="347571"/>
                  <a:pt x="695" y="316615"/>
                </a:cubicBezTo>
                <a:cubicBezTo>
                  <a:pt x="-1157" y="285659"/>
                  <a:pt x="959" y="469544"/>
                  <a:pt x="3870" y="451552"/>
                </a:cubicBezTo>
                <a:cubicBezTo>
                  <a:pt x="6781" y="433560"/>
                  <a:pt x="15248" y="233271"/>
                  <a:pt x="18158" y="208665"/>
                </a:cubicBezTo>
                <a:cubicBezTo>
                  <a:pt x="21068" y="184059"/>
                  <a:pt x="19216" y="272694"/>
                  <a:pt x="21333" y="303915"/>
                </a:cubicBezTo>
                <a:cubicBezTo>
                  <a:pt x="23450" y="335136"/>
                  <a:pt x="23979" y="398107"/>
                  <a:pt x="30858" y="395990"/>
                </a:cubicBezTo>
                <a:cubicBezTo>
                  <a:pt x="37737" y="393873"/>
                  <a:pt x="57052" y="315292"/>
                  <a:pt x="62608" y="291215"/>
                </a:cubicBezTo>
                <a:cubicBezTo>
                  <a:pt x="68164" y="267138"/>
                  <a:pt x="55199" y="299946"/>
                  <a:pt x="64195" y="251527"/>
                </a:cubicBezTo>
                <a:cubicBezTo>
                  <a:pt x="73191" y="203108"/>
                  <a:pt x="108116" y="12079"/>
                  <a:pt x="116583" y="702"/>
                </a:cubicBezTo>
                <a:cubicBezTo>
                  <a:pt x="125050" y="-10675"/>
                  <a:pt x="107587" y="118707"/>
                  <a:pt x="102295" y="195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: 図形 387">
            <a:extLst>
              <a:ext uri="{FF2B5EF4-FFF2-40B4-BE49-F238E27FC236}">
                <a16:creationId xmlns:a16="http://schemas.microsoft.com/office/drawing/2014/main" id="{4594C03F-CAE2-405C-AE6F-5C48DE1FF636}"/>
              </a:ext>
            </a:extLst>
          </p:cNvPr>
          <p:cNvSpPr/>
          <p:nvPr/>
        </p:nvSpPr>
        <p:spPr>
          <a:xfrm>
            <a:off x="1360486" y="6522826"/>
            <a:ext cx="119132" cy="542936"/>
          </a:xfrm>
          <a:custGeom>
            <a:avLst/>
            <a:gdLst>
              <a:gd name="connsiteX0" fmla="*/ 93664 w 119132"/>
              <a:gd name="connsiteY0" fmla="*/ 212 h 542936"/>
              <a:gd name="connsiteX1" fmla="*/ 115889 w 119132"/>
              <a:gd name="connsiteY1" fmla="*/ 185949 h 542936"/>
              <a:gd name="connsiteX2" fmla="*/ 84139 w 119132"/>
              <a:gd name="connsiteY2" fmla="*/ 108162 h 542936"/>
              <a:gd name="connsiteX3" fmla="*/ 84139 w 119132"/>
              <a:gd name="connsiteY3" fmla="*/ 187537 h 542936"/>
              <a:gd name="connsiteX4" fmla="*/ 74614 w 119132"/>
              <a:gd name="connsiteY4" fmla="*/ 171662 h 542936"/>
              <a:gd name="connsiteX5" fmla="*/ 95252 w 119132"/>
              <a:gd name="connsiteY5" fmla="*/ 295487 h 542936"/>
              <a:gd name="connsiteX6" fmla="*/ 55564 w 119132"/>
              <a:gd name="connsiteY6" fmla="*/ 178012 h 542936"/>
              <a:gd name="connsiteX7" fmla="*/ 11114 w 119132"/>
              <a:gd name="connsiteY7" fmla="*/ 358987 h 542936"/>
              <a:gd name="connsiteX8" fmla="*/ 17464 w 119132"/>
              <a:gd name="connsiteY8" fmla="*/ 373274 h 542936"/>
              <a:gd name="connsiteX9" fmla="*/ 17464 w 119132"/>
              <a:gd name="connsiteY9" fmla="*/ 343112 h 542936"/>
              <a:gd name="connsiteX10" fmla="*/ 20639 w 119132"/>
              <a:gd name="connsiteY10" fmla="*/ 541549 h 542936"/>
              <a:gd name="connsiteX11" fmla="*/ 2 w 119132"/>
              <a:gd name="connsiteY11" fmla="*/ 430424 h 542936"/>
              <a:gd name="connsiteX12" fmla="*/ 22227 w 119132"/>
              <a:gd name="connsiteY12" fmla="*/ 412962 h 542936"/>
              <a:gd name="connsiteX13" fmla="*/ 55564 w 119132"/>
              <a:gd name="connsiteY13" fmla="*/ 138324 h 542936"/>
              <a:gd name="connsiteX14" fmla="*/ 76202 w 119132"/>
              <a:gd name="connsiteY14" fmla="*/ 143087 h 542936"/>
              <a:gd name="connsiteX15" fmla="*/ 95252 w 119132"/>
              <a:gd name="connsiteY15" fmla="*/ 117687 h 542936"/>
              <a:gd name="connsiteX16" fmla="*/ 119064 w 119132"/>
              <a:gd name="connsiteY16" fmla="*/ 147849 h 542936"/>
              <a:gd name="connsiteX17" fmla="*/ 93664 w 119132"/>
              <a:gd name="connsiteY17" fmla="*/ 212 h 54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9132" h="542936">
                <a:moveTo>
                  <a:pt x="93664" y="212"/>
                </a:moveTo>
                <a:cubicBezTo>
                  <a:pt x="93135" y="6562"/>
                  <a:pt x="117477" y="167957"/>
                  <a:pt x="115889" y="185949"/>
                </a:cubicBezTo>
                <a:cubicBezTo>
                  <a:pt x="114302" y="203941"/>
                  <a:pt x="89431" y="107897"/>
                  <a:pt x="84139" y="108162"/>
                </a:cubicBezTo>
                <a:cubicBezTo>
                  <a:pt x="78847" y="108427"/>
                  <a:pt x="85726" y="176954"/>
                  <a:pt x="84139" y="187537"/>
                </a:cubicBezTo>
                <a:cubicBezTo>
                  <a:pt x="82551" y="198120"/>
                  <a:pt x="72762" y="153670"/>
                  <a:pt x="74614" y="171662"/>
                </a:cubicBezTo>
                <a:cubicBezTo>
                  <a:pt x="76466" y="189654"/>
                  <a:pt x="98427" y="294429"/>
                  <a:pt x="95252" y="295487"/>
                </a:cubicBezTo>
                <a:cubicBezTo>
                  <a:pt x="92077" y="296545"/>
                  <a:pt x="69587" y="167429"/>
                  <a:pt x="55564" y="178012"/>
                </a:cubicBezTo>
                <a:cubicBezTo>
                  <a:pt x="41541" y="188595"/>
                  <a:pt x="17464" y="326443"/>
                  <a:pt x="11114" y="358987"/>
                </a:cubicBezTo>
                <a:cubicBezTo>
                  <a:pt x="4764" y="391531"/>
                  <a:pt x="16406" y="375920"/>
                  <a:pt x="17464" y="373274"/>
                </a:cubicBezTo>
                <a:cubicBezTo>
                  <a:pt x="18522" y="370628"/>
                  <a:pt x="16935" y="315066"/>
                  <a:pt x="17464" y="343112"/>
                </a:cubicBezTo>
                <a:cubicBezTo>
                  <a:pt x="17993" y="371158"/>
                  <a:pt x="23549" y="526997"/>
                  <a:pt x="20639" y="541549"/>
                </a:cubicBezTo>
                <a:cubicBezTo>
                  <a:pt x="17729" y="556101"/>
                  <a:pt x="-263" y="451855"/>
                  <a:pt x="2" y="430424"/>
                </a:cubicBezTo>
                <a:cubicBezTo>
                  <a:pt x="267" y="408993"/>
                  <a:pt x="12967" y="461645"/>
                  <a:pt x="22227" y="412962"/>
                </a:cubicBezTo>
                <a:cubicBezTo>
                  <a:pt x="31487" y="364279"/>
                  <a:pt x="46568" y="183303"/>
                  <a:pt x="55564" y="138324"/>
                </a:cubicBezTo>
                <a:cubicBezTo>
                  <a:pt x="64560" y="93345"/>
                  <a:pt x="69587" y="146526"/>
                  <a:pt x="76202" y="143087"/>
                </a:cubicBezTo>
                <a:cubicBezTo>
                  <a:pt x="82817" y="139648"/>
                  <a:pt x="88108" y="116893"/>
                  <a:pt x="95252" y="117687"/>
                </a:cubicBezTo>
                <a:cubicBezTo>
                  <a:pt x="102396" y="118481"/>
                  <a:pt x="117477" y="163989"/>
                  <a:pt x="119064" y="147849"/>
                </a:cubicBezTo>
                <a:cubicBezTo>
                  <a:pt x="120652" y="131709"/>
                  <a:pt x="94193" y="-6138"/>
                  <a:pt x="93664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: 図形 388">
            <a:extLst>
              <a:ext uri="{FF2B5EF4-FFF2-40B4-BE49-F238E27FC236}">
                <a16:creationId xmlns:a16="http://schemas.microsoft.com/office/drawing/2014/main" id="{B258A8D0-585A-455E-B089-812CACEFFC1B}"/>
              </a:ext>
            </a:extLst>
          </p:cNvPr>
          <p:cNvSpPr/>
          <p:nvPr/>
        </p:nvSpPr>
        <p:spPr>
          <a:xfrm>
            <a:off x="1455448" y="6269785"/>
            <a:ext cx="78631" cy="679525"/>
          </a:xfrm>
          <a:custGeom>
            <a:avLst/>
            <a:gdLst>
              <a:gd name="connsiteX0" fmla="*/ 46327 w 78631"/>
              <a:gd name="connsiteY0" fmla="*/ 191340 h 679525"/>
              <a:gd name="connsiteX1" fmla="*/ 43152 w 78631"/>
              <a:gd name="connsiteY1" fmla="*/ 526303 h 679525"/>
              <a:gd name="connsiteX2" fmla="*/ 36802 w 78631"/>
              <a:gd name="connsiteY2" fmla="*/ 488203 h 679525"/>
              <a:gd name="connsiteX3" fmla="*/ 24102 w 78631"/>
              <a:gd name="connsiteY3" fmla="*/ 583453 h 679525"/>
              <a:gd name="connsiteX4" fmla="*/ 36802 w 78631"/>
              <a:gd name="connsiteY4" fmla="*/ 677115 h 679525"/>
              <a:gd name="connsiteX5" fmla="*/ 17752 w 78631"/>
              <a:gd name="connsiteY5" fmla="*/ 480265 h 679525"/>
              <a:gd name="connsiteX6" fmla="*/ 36802 w 78631"/>
              <a:gd name="connsiteY6" fmla="*/ 489790 h 679525"/>
              <a:gd name="connsiteX7" fmla="*/ 39977 w 78631"/>
              <a:gd name="connsiteY7" fmla="*/ 415178 h 679525"/>
              <a:gd name="connsiteX8" fmla="*/ 6640 w 78631"/>
              <a:gd name="connsiteY8" fmla="*/ 281828 h 679525"/>
              <a:gd name="connsiteX9" fmla="*/ 6640 w 78631"/>
              <a:gd name="connsiteY9" fmla="*/ 232615 h 679525"/>
              <a:gd name="connsiteX10" fmla="*/ 76490 w 78631"/>
              <a:gd name="connsiteY10" fmla="*/ 8778 h 679525"/>
              <a:gd name="connsiteX11" fmla="*/ 57440 w 78631"/>
              <a:gd name="connsiteY11" fmla="*/ 65928 h 679525"/>
              <a:gd name="connsiteX12" fmla="*/ 24102 w 78631"/>
              <a:gd name="connsiteY12" fmla="*/ 258015 h 679525"/>
              <a:gd name="connsiteX13" fmla="*/ 46327 w 78631"/>
              <a:gd name="connsiteY13" fmla="*/ 191340 h 67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631" h="679525">
                <a:moveTo>
                  <a:pt x="46327" y="191340"/>
                </a:moveTo>
                <a:cubicBezTo>
                  <a:pt x="49502" y="236055"/>
                  <a:pt x="44739" y="476826"/>
                  <a:pt x="43152" y="526303"/>
                </a:cubicBezTo>
                <a:cubicBezTo>
                  <a:pt x="41565" y="575780"/>
                  <a:pt x="39977" y="478678"/>
                  <a:pt x="36802" y="488203"/>
                </a:cubicBezTo>
                <a:cubicBezTo>
                  <a:pt x="33627" y="497728"/>
                  <a:pt x="24102" y="551968"/>
                  <a:pt x="24102" y="583453"/>
                </a:cubicBezTo>
                <a:cubicBezTo>
                  <a:pt x="24102" y="614938"/>
                  <a:pt x="37860" y="694313"/>
                  <a:pt x="36802" y="677115"/>
                </a:cubicBezTo>
                <a:cubicBezTo>
                  <a:pt x="35744" y="659917"/>
                  <a:pt x="17752" y="511486"/>
                  <a:pt x="17752" y="480265"/>
                </a:cubicBezTo>
                <a:cubicBezTo>
                  <a:pt x="17752" y="449044"/>
                  <a:pt x="33098" y="500638"/>
                  <a:pt x="36802" y="489790"/>
                </a:cubicBezTo>
                <a:cubicBezTo>
                  <a:pt x="40506" y="478942"/>
                  <a:pt x="45004" y="449838"/>
                  <a:pt x="39977" y="415178"/>
                </a:cubicBezTo>
                <a:cubicBezTo>
                  <a:pt x="34950" y="380518"/>
                  <a:pt x="12196" y="312255"/>
                  <a:pt x="6640" y="281828"/>
                </a:cubicBezTo>
                <a:cubicBezTo>
                  <a:pt x="1084" y="251401"/>
                  <a:pt x="-5002" y="278123"/>
                  <a:pt x="6640" y="232615"/>
                </a:cubicBezTo>
                <a:cubicBezTo>
                  <a:pt x="18282" y="187107"/>
                  <a:pt x="68023" y="36559"/>
                  <a:pt x="76490" y="8778"/>
                </a:cubicBezTo>
                <a:cubicBezTo>
                  <a:pt x="84957" y="-19003"/>
                  <a:pt x="66171" y="24388"/>
                  <a:pt x="57440" y="65928"/>
                </a:cubicBezTo>
                <a:cubicBezTo>
                  <a:pt x="48709" y="107468"/>
                  <a:pt x="28335" y="235790"/>
                  <a:pt x="24102" y="258015"/>
                </a:cubicBezTo>
                <a:cubicBezTo>
                  <a:pt x="19869" y="280240"/>
                  <a:pt x="43152" y="146625"/>
                  <a:pt x="46327" y="191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: 図形 389">
            <a:extLst>
              <a:ext uri="{FF2B5EF4-FFF2-40B4-BE49-F238E27FC236}">
                <a16:creationId xmlns:a16="http://schemas.microsoft.com/office/drawing/2014/main" id="{9B81FCD5-7774-4EE6-B5D9-11838188A09F}"/>
              </a:ext>
            </a:extLst>
          </p:cNvPr>
          <p:cNvSpPr/>
          <p:nvPr/>
        </p:nvSpPr>
        <p:spPr>
          <a:xfrm>
            <a:off x="1517352" y="6040437"/>
            <a:ext cx="200047" cy="233407"/>
          </a:xfrm>
          <a:custGeom>
            <a:avLst/>
            <a:gdLst>
              <a:gd name="connsiteX0" fmla="*/ 79673 w 200047"/>
              <a:gd name="connsiteY0" fmla="*/ 1 h 233407"/>
              <a:gd name="connsiteX1" fmla="*/ 197148 w 200047"/>
              <a:gd name="connsiteY1" fmla="*/ 50801 h 233407"/>
              <a:gd name="connsiteX2" fmla="*/ 162223 w 200047"/>
              <a:gd name="connsiteY2" fmla="*/ 53976 h 233407"/>
              <a:gd name="connsiteX3" fmla="*/ 139998 w 200047"/>
              <a:gd name="connsiteY3" fmla="*/ 131763 h 233407"/>
              <a:gd name="connsiteX4" fmla="*/ 141586 w 200047"/>
              <a:gd name="connsiteY4" fmla="*/ 101601 h 233407"/>
              <a:gd name="connsiteX5" fmla="*/ 111423 w 200047"/>
              <a:gd name="connsiteY5" fmla="*/ 233363 h 233407"/>
              <a:gd name="connsiteX6" fmla="*/ 95548 w 200047"/>
              <a:gd name="connsiteY6" fmla="*/ 85726 h 233407"/>
              <a:gd name="connsiteX7" fmla="*/ 79673 w 200047"/>
              <a:gd name="connsiteY7" fmla="*/ 212726 h 233407"/>
              <a:gd name="connsiteX8" fmla="*/ 65386 w 200047"/>
              <a:gd name="connsiteY8" fmla="*/ 73026 h 233407"/>
              <a:gd name="connsiteX9" fmla="*/ 298 w 200047"/>
              <a:gd name="connsiteY9" fmla="*/ 214313 h 233407"/>
              <a:gd name="connsiteX10" fmla="*/ 41573 w 200047"/>
              <a:gd name="connsiteY10" fmla="*/ 44451 h 233407"/>
              <a:gd name="connsiteX11" fmla="*/ 51098 w 200047"/>
              <a:gd name="connsiteY11" fmla="*/ 49213 h 233407"/>
              <a:gd name="connsiteX12" fmla="*/ 79673 w 200047"/>
              <a:gd name="connsiteY12" fmla="*/ 1 h 23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047" h="233407">
                <a:moveTo>
                  <a:pt x="79673" y="1"/>
                </a:moveTo>
                <a:cubicBezTo>
                  <a:pt x="104015" y="266"/>
                  <a:pt x="183390" y="41805"/>
                  <a:pt x="197148" y="50801"/>
                </a:cubicBezTo>
                <a:cubicBezTo>
                  <a:pt x="210906" y="59797"/>
                  <a:pt x="171748" y="40482"/>
                  <a:pt x="162223" y="53976"/>
                </a:cubicBezTo>
                <a:cubicBezTo>
                  <a:pt x="152698" y="67470"/>
                  <a:pt x="143437" y="123826"/>
                  <a:pt x="139998" y="131763"/>
                </a:cubicBezTo>
                <a:cubicBezTo>
                  <a:pt x="136559" y="139700"/>
                  <a:pt x="146348" y="84668"/>
                  <a:pt x="141586" y="101601"/>
                </a:cubicBezTo>
                <a:cubicBezTo>
                  <a:pt x="136824" y="118534"/>
                  <a:pt x="119096" y="236009"/>
                  <a:pt x="111423" y="233363"/>
                </a:cubicBezTo>
                <a:cubicBezTo>
                  <a:pt x="103750" y="230717"/>
                  <a:pt x="100840" y="89165"/>
                  <a:pt x="95548" y="85726"/>
                </a:cubicBezTo>
                <a:cubicBezTo>
                  <a:pt x="90256" y="82287"/>
                  <a:pt x="84700" y="214843"/>
                  <a:pt x="79673" y="212726"/>
                </a:cubicBezTo>
                <a:cubicBezTo>
                  <a:pt x="74646" y="210609"/>
                  <a:pt x="78615" y="72762"/>
                  <a:pt x="65386" y="73026"/>
                </a:cubicBezTo>
                <a:cubicBezTo>
                  <a:pt x="52157" y="73291"/>
                  <a:pt x="4267" y="219075"/>
                  <a:pt x="298" y="214313"/>
                </a:cubicBezTo>
                <a:cubicBezTo>
                  <a:pt x="-3671" y="209551"/>
                  <a:pt x="33106" y="71968"/>
                  <a:pt x="41573" y="44451"/>
                </a:cubicBezTo>
                <a:cubicBezTo>
                  <a:pt x="50040" y="16934"/>
                  <a:pt x="47658" y="52653"/>
                  <a:pt x="51098" y="49213"/>
                </a:cubicBezTo>
                <a:cubicBezTo>
                  <a:pt x="54538" y="45773"/>
                  <a:pt x="55331" y="-264"/>
                  <a:pt x="7967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: 図形 390">
            <a:extLst>
              <a:ext uri="{FF2B5EF4-FFF2-40B4-BE49-F238E27FC236}">
                <a16:creationId xmlns:a16="http://schemas.microsoft.com/office/drawing/2014/main" id="{798D72A4-217C-4B38-82F0-F7561082F53B}"/>
              </a:ext>
            </a:extLst>
          </p:cNvPr>
          <p:cNvSpPr/>
          <p:nvPr/>
        </p:nvSpPr>
        <p:spPr>
          <a:xfrm>
            <a:off x="2291999" y="6015329"/>
            <a:ext cx="235381" cy="380336"/>
          </a:xfrm>
          <a:custGeom>
            <a:avLst/>
            <a:gdLst>
              <a:gd name="connsiteX0" fmla="*/ 6701 w 235381"/>
              <a:gd name="connsiteY0" fmla="*/ 175921 h 380336"/>
              <a:gd name="connsiteX1" fmla="*/ 214134 w 235381"/>
              <a:gd name="connsiteY1" fmla="*/ 2354 h 380336"/>
              <a:gd name="connsiteX2" fmla="*/ 159101 w 235381"/>
              <a:gd name="connsiteY2" fmla="*/ 91254 h 380336"/>
              <a:gd name="connsiteX3" fmla="*/ 25751 w 235381"/>
              <a:gd name="connsiteY3" fmla="*/ 300804 h 380336"/>
              <a:gd name="connsiteX4" fmla="*/ 188734 w 235381"/>
              <a:gd name="connsiteY4" fmla="*/ 131471 h 380336"/>
              <a:gd name="connsiteX5" fmla="*/ 203551 w 235381"/>
              <a:gd name="connsiteY5" fmla="*/ 260588 h 380336"/>
              <a:gd name="connsiteX6" fmla="*/ 224718 w 235381"/>
              <a:gd name="connsiteY6" fmla="*/ 377004 h 380336"/>
              <a:gd name="connsiteX7" fmla="*/ 171801 w 235381"/>
              <a:gd name="connsiteY7" fmla="*/ 125121 h 380336"/>
              <a:gd name="connsiteX8" fmla="*/ 91368 w 235381"/>
              <a:gd name="connsiteY8" fmla="*/ 218254 h 380336"/>
              <a:gd name="connsiteX9" fmla="*/ 235301 w 235381"/>
              <a:gd name="connsiteY9" fmla="*/ 2354 h 380336"/>
              <a:gd name="connsiteX10" fmla="*/ 68084 w 235381"/>
              <a:gd name="connsiteY10" fmla="*/ 106071 h 380336"/>
              <a:gd name="connsiteX11" fmla="*/ 6701 w 235381"/>
              <a:gd name="connsiteY11" fmla="*/ 175921 h 3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381" h="380336">
                <a:moveTo>
                  <a:pt x="6701" y="175921"/>
                </a:moveTo>
                <a:cubicBezTo>
                  <a:pt x="31043" y="158635"/>
                  <a:pt x="188734" y="16465"/>
                  <a:pt x="214134" y="2354"/>
                </a:cubicBezTo>
                <a:cubicBezTo>
                  <a:pt x="239534" y="-11757"/>
                  <a:pt x="159101" y="91254"/>
                  <a:pt x="159101" y="91254"/>
                </a:cubicBezTo>
                <a:cubicBezTo>
                  <a:pt x="127704" y="140996"/>
                  <a:pt x="20812" y="294101"/>
                  <a:pt x="25751" y="300804"/>
                </a:cubicBezTo>
                <a:cubicBezTo>
                  <a:pt x="30690" y="307507"/>
                  <a:pt x="159101" y="138174"/>
                  <a:pt x="188734" y="131471"/>
                </a:cubicBezTo>
                <a:cubicBezTo>
                  <a:pt x="218367" y="124768"/>
                  <a:pt x="197554" y="219666"/>
                  <a:pt x="203551" y="260588"/>
                </a:cubicBezTo>
                <a:cubicBezTo>
                  <a:pt x="209548" y="301510"/>
                  <a:pt x="230010" y="399582"/>
                  <a:pt x="224718" y="377004"/>
                </a:cubicBezTo>
                <a:cubicBezTo>
                  <a:pt x="219426" y="354426"/>
                  <a:pt x="194026" y="151579"/>
                  <a:pt x="171801" y="125121"/>
                </a:cubicBezTo>
                <a:cubicBezTo>
                  <a:pt x="149576" y="98663"/>
                  <a:pt x="80785" y="238715"/>
                  <a:pt x="91368" y="218254"/>
                </a:cubicBezTo>
                <a:cubicBezTo>
                  <a:pt x="101951" y="197793"/>
                  <a:pt x="239182" y="21051"/>
                  <a:pt x="235301" y="2354"/>
                </a:cubicBezTo>
                <a:cubicBezTo>
                  <a:pt x="231420" y="-16343"/>
                  <a:pt x="106890" y="81729"/>
                  <a:pt x="68084" y="106071"/>
                </a:cubicBezTo>
                <a:cubicBezTo>
                  <a:pt x="29279" y="130413"/>
                  <a:pt x="-17641" y="193207"/>
                  <a:pt x="6701" y="175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: 図形 391">
            <a:extLst>
              <a:ext uri="{FF2B5EF4-FFF2-40B4-BE49-F238E27FC236}">
                <a16:creationId xmlns:a16="http://schemas.microsoft.com/office/drawing/2014/main" id="{A5C4B98C-589C-4D6F-AD0C-F7CFADB17742}"/>
              </a:ext>
            </a:extLst>
          </p:cNvPr>
          <p:cNvSpPr/>
          <p:nvPr/>
        </p:nvSpPr>
        <p:spPr>
          <a:xfrm>
            <a:off x="2504799" y="6039580"/>
            <a:ext cx="98734" cy="270982"/>
          </a:xfrm>
          <a:custGeom>
            <a:avLst/>
            <a:gdLst>
              <a:gd name="connsiteX0" fmla="*/ 98701 w 98734"/>
              <a:gd name="connsiteY0" fmla="*/ 1387 h 270982"/>
              <a:gd name="connsiteX1" fmla="*/ 39434 w 98734"/>
              <a:gd name="connsiteY1" fmla="*/ 86053 h 270982"/>
              <a:gd name="connsiteX2" fmla="*/ 22501 w 98734"/>
              <a:gd name="connsiteY2" fmla="*/ 143203 h 270982"/>
              <a:gd name="connsiteX3" fmla="*/ 1334 w 98734"/>
              <a:gd name="connsiteY3" fmla="*/ 270203 h 270982"/>
              <a:gd name="connsiteX4" fmla="*/ 5568 w 98734"/>
              <a:gd name="connsiteY4" fmla="*/ 194003 h 270982"/>
              <a:gd name="connsiteX5" fmla="*/ 33084 w 98734"/>
              <a:gd name="connsiteY5" fmla="*/ 138970 h 270982"/>
              <a:gd name="connsiteX6" fmla="*/ 18268 w 98734"/>
              <a:gd name="connsiteY6" fmla="*/ 143203 h 270982"/>
              <a:gd name="connsiteX7" fmla="*/ 47901 w 98734"/>
              <a:gd name="connsiteY7" fmla="*/ 39487 h 270982"/>
              <a:gd name="connsiteX8" fmla="*/ 98701 w 98734"/>
              <a:gd name="connsiteY8" fmla="*/ 1387 h 27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34" h="270982">
                <a:moveTo>
                  <a:pt x="98701" y="1387"/>
                </a:moveTo>
                <a:cubicBezTo>
                  <a:pt x="97290" y="9148"/>
                  <a:pt x="52134" y="62417"/>
                  <a:pt x="39434" y="86053"/>
                </a:cubicBezTo>
                <a:cubicBezTo>
                  <a:pt x="26734" y="109689"/>
                  <a:pt x="28851" y="112511"/>
                  <a:pt x="22501" y="143203"/>
                </a:cubicBezTo>
                <a:cubicBezTo>
                  <a:pt x="16151" y="173895"/>
                  <a:pt x="4156" y="261736"/>
                  <a:pt x="1334" y="270203"/>
                </a:cubicBezTo>
                <a:cubicBezTo>
                  <a:pt x="-1488" y="278670"/>
                  <a:pt x="276" y="215875"/>
                  <a:pt x="5568" y="194003"/>
                </a:cubicBezTo>
                <a:cubicBezTo>
                  <a:pt x="10860" y="172131"/>
                  <a:pt x="30967" y="147437"/>
                  <a:pt x="33084" y="138970"/>
                </a:cubicBezTo>
                <a:cubicBezTo>
                  <a:pt x="35201" y="130503"/>
                  <a:pt x="15799" y="159783"/>
                  <a:pt x="18268" y="143203"/>
                </a:cubicBezTo>
                <a:cubicBezTo>
                  <a:pt x="20737" y="126623"/>
                  <a:pt x="39082" y="58890"/>
                  <a:pt x="47901" y="39487"/>
                </a:cubicBezTo>
                <a:cubicBezTo>
                  <a:pt x="56720" y="20084"/>
                  <a:pt x="100112" y="-6374"/>
                  <a:pt x="98701" y="1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: 図形 392">
            <a:extLst>
              <a:ext uri="{FF2B5EF4-FFF2-40B4-BE49-F238E27FC236}">
                <a16:creationId xmlns:a16="http://schemas.microsoft.com/office/drawing/2014/main" id="{444FE7F9-2820-425A-9EAC-BECB2A75E387}"/>
              </a:ext>
            </a:extLst>
          </p:cNvPr>
          <p:cNvSpPr/>
          <p:nvPr/>
        </p:nvSpPr>
        <p:spPr>
          <a:xfrm>
            <a:off x="2652183" y="6079067"/>
            <a:ext cx="393762" cy="611831"/>
          </a:xfrm>
          <a:custGeom>
            <a:avLst/>
            <a:gdLst>
              <a:gd name="connsiteX0" fmla="*/ 0 w 393762"/>
              <a:gd name="connsiteY0" fmla="*/ 0 h 611831"/>
              <a:gd name="connsiteX1" fmla="*/ 88900 w 393762"/>
              <a:gd name="connsiteY1" fmla="*/ 122766 h 611831"/>
              <a:gd name="connsiteX2" fmla="*/ 175684 w 393762"/>
              <a:gd name="connsiteY2" fmla="*/ 190500 h 611831"/>
              <a:gd name="connsiteX3" fmla="*/ 146050 w 393762"/>
              <a:gd name="connsiteY3" fmla="*/ 186266 h 611831"/>
              <a:gd name="connsiteX4" fmla="*/ 201084 w 393762"/>
              <a:gd name="connsiteY4" fmla="*/ 247650 h 611831"/>
              <a:gd name="connsiteX5" fmla="*/ 175684 w 393762"/>
              <a:gd name="connsiteY5" fmla="*/ 241300 h 611831"/>
              <a:gd name="connsiteX6" fmla="*/ 302684 w 393762"/>
              <a:gd name="connsiteY6" fmla="*/ 334433 h 611831"/>
              <a:gd name="connsiteX7" fmla="*/ 342900 w 393762"/>
              <a:gd name="connsiteY7" fmla="*/ 474133 h 611831"/>
              <a:gd name="connsiteX8" fmla="*/ 393700 w 393762"/>
              <a:gd name="connsiteY8" fmla="*/ 611716 h 611831"/>
              <a:gd name="connsiteX9" fmla="*/ 351367 w 393762"/>
              <a:gd name="connsiteY9" fmla="*/ 450850 h 611831"/>
              <a:gd name="connsiteX10" fmla="*/ 268817 w 393762"/>
              <a:gd name="connsiteY10" fmla="*/ 300566 h 611831"/>
              <a:gd name="connsiteX11" fmla="*/ 169334 w 393762"/>
              <a:gd name="connsiteY11" fmla="*/ 232833 h 611831"/>
              <a:gd name="connsiteX12" fmla="*/ 110067 w 393762"/>
              <a:gd name="connsiteY12" fmla="*/ 146050 h 611831"/>
              <a:gd name="connsiteX13" fmla="*/ 0 w 393762"/>
              <a:gd name="connsiteY13" fmla="*/ 0 h 61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3762" h="611831">
                <a:moveTo>
                  <a:pt x="0" y="0"/>
                </a:moveTo>
                <a:cubicBezTo>
                  <a:pt x="29809" y="45508"/>
                  <a:pt x="59619" y="91016"/>
                  <a:pt x="88900" y="122766"/>
                </a:cubicBezTo>
                <a:cubicBezTo>
                  <a:pt x="118181" y="154516"/>
                  <a:pt x="166159" y="179917"/>
                  <a:pt x="175684" y="190500"/>
                </a:cubicBezTo>
                <a:cubicBezTo>
                  <a:pt x="185209" y="201083"/>
                  <a:pt x="141817" y="176741"/>
                  <a:pt x="146050" y="186266"/>
                </a:cubicBezTo>
                <a:cubicBezTo>
                  <a:pt x="150283" y="195791"/>
                  <a:pt x="196145" y="238478"/>
                  <a:pt x="201084" y="247650"/>
                </a:cubicBezTo>
                <a:cubicBezTo>
                  <a:pt x="206023" y="256822"/>
                  <a:pt x="158751" y="226836"/>
                  <a:pt x="175684" y="241300"/>
                </a:cubicBezTo>
                <a:cubicBezTo>
                  <a:pt x="192617" y="255764"/>
                  <a:pt x="274815" y="295628"/>
                  <a:pt x="302684" y="334433"/>
                </a:cubicBezTo>
                <a:cubicBezTo>
                  <a:pt x="330553" y="373238"/>
                  <a:pt x="327731" y="427919"/>
                  <a:pt x="342900" y="474133"/>
                </a:cubicBezTo>
                <a:cubicBezTo>
                  <a:pt x="358069" y="520347"/>
                  <a:pt x="392289" y="615596"/>
                  <a:pt x="393700" y="611716"/>
                </a:cubicBezTo>
                <a:cubicBezTo>
                  <a:pt x="395111" y="607836"/>
                  <a:pt x="372181" y="502708"/>
                  <a:pt x="351367" y="450850"/>
                </a:cubicBezTo>
                <a:cubicBezTo>
                  <a:pt x="330553" y="398992"/>
                  <a:pt x="299156" y="336902"/>
                  <a:pt x="268817" y="300566"/>
                </a:cubicBezTo>
                <a:cubicBezTo>
                  <a:pt x="238478" y="264230"/>
                  <a:pt x="195792" y="258586"/>
                  <a:pt x="169334" y="232833"/>
                </a:cubicBezTo>
                <a:cubicBezTo>
                  <a:pt x="142876" y="207080"/>
                  <a:pt x="132998" y="179564"/>
                  <a:pt x="110067" y="1460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: 図形 393">
            <a:extLst>
              <a:ext uri="{FF2B5EF4-FFF2-40B4-BE49-F238E27FC236}">
                <a16:creationId xmlns:a16="http://schemas.microsoft.com/office/drawing/2014/main" id="{00CA3E1F-8287-430C-B9E5-D3713B1585D2}"/>
              </a:ext>
            </a:extLst>
          </p:cNvPr>
          <p:cNvSpPr/>
          <p:nvPr/>
        </p:nvSpPr>
        <p:spPr>
          <a:xfrm>
            <a:off x="2869371" y="6308768"/>
            <a:ext cx="132263" cy="186147"/>
          </a:xfrm>
          <a:custGeom>
            <a:avLst/>
            <a:gdLst>
              <a:gd name="connsiteX0" fmla="*/ 829 w 132263"/>
              <a:gd name="connsiteY0" fmla="*/ 1015 h 186147"/>
              <a:gd name="connsiteX1" fmla="*/ 110896 w 132263"/>
              <a:gd name="connsiteY1" fmla="*/ 75099 h 186147"/>
              <a:gd name="connsiteX2" fmla="*/ 123596 w 132263"/>
              <a:gd name="connsiteY2" fmla="*/ 134365 h 186147"/>
              <a:gd name="connsiteX3" fmla="*/ 132062 w 132263"/>
              <a:gd name="connsiteY3" fmla="*/ 185165 h 186147"/>
              <a:gd name="connsiteX4" fmla="*/ 115129 w 132263"/>
              <a:gd name="connsiteY4" fmla="*/ 87799 h 186147"/>
              <a:gd name="connsiteX5" fmla="*/ 117246 w 132263"/>
              <a:gd name="connsiteY5" fmla="*/ 89915 h 186147"/>
              <a:gd name="connsiteX6" fmla="*/ 123596 w 132263"/>
              <a:gd name="connsiteY6" fmla="*/ 70865 h 186147"/>
              <a:gd name="connsiteX7" fmla="*/ 64329 w 132263"/>
              <a:gd name="connsiteY7" fmla="*/ 34882 h 186147"/>
              <a:gd name="connsiteX8" fmla="*/ 829 w 132263"/>
              <a:gd name="connsiteY8" fmla="*/ 1015 h 18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263" h="186147">
                <a:moveTo>
                  <a:pt x="829" y="1015"/>
                </a:moveTo>
                <a:cubicBezTo>
                  <a:pt x="8590" y="7718"/>
                  <a:pt x="90435" y="52874"/>
                  <a:pt x="110896" y="75099"/>
                </a:cubicBezTo>
                <a:cubicBezTo>
                  <a:pt x="131357" y="97324"/>
                  <a:pt x="120068" y="116021"/>
                  <a:pt x="123596" y="134365"/>
                </a:cubicBezTo>
                <a:cubicBezTo>
                  <a:pt x="127124" y="152709"/>
                  <a:pt x="133473" y="192926"/>
                  <a:pt x="132062" y="185165"/>
                </a:cubicBezTo>
                <a:cubicBezTo>
                  <a:pt x="130651" y="177404"/>
                  <a:pt x="117598" y="103674"/>
                  <a:pt x="115129" y="87799"/>
                </a:cubicBezTo>
                <a:cubicBezTo>
                  <a:pt x="112660" y="71924"/>
                  <a:pt x="115835" y="92737"/>
                  <a:pt x="117246" y="89915"/>
                </a:cubicBezTo>
                <a:cubicBezTo>
                  <a:pt x="118657" y="87093"/>
                  <a:pt x="132415" y="80037"/>
                  <a:pt x="123596" y="70865"/>
                </a:cubicBezTo>
                <a:cubicBezTo>
                  <a:pt x="114777" y="61693"/>
                  <a:pt x="86907" y="47229"/>
                  <a:pt x="64329" y="34882"/>
                </a:cubicBezTo>
                <a:cubicBezTo>
                  <a:pt x="41751" y="22535"/>
                  <a:pt x="-6932" y="-5688"/>
                  <a:pt x="829" y="1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: 図形 394">
            <a:extLst>
              <a:ext uri="{FF2B5EF4-FFF2-40B4-BE49-F238E27FC236}">
                <a16:creationId xmlns:a16="http://schemas.microsoft.com/office/drawing/2014/main" id="{DBCF4217-418D-445E-ADD4-BCC6A6FEC01C}"/>
              </a:ext>
            </a:extLst>
          </p:cNvPr>
          <p:cNvSpPr/>
          <p:nvPr/>
        </p:nvSpPr>
        <p:spPr>
          <a:xfrm>
            <a:off x="2948517" y="6100198"/>
            <a:ext cx="99693" cy="633139"/>
          </a:xfrm>
          <a:custGeom>
            <a:avLst/>
            <a:gdLst>
              <a:gd name="connsiteX0" fmla="*/ 0 w 99693"/>
              <a:gd name="connsiteY0" fmla="*/ 35 h 633139"/>
              <a:gd name="connsiteX1" fmla="*/ 71966 w 99693"/>
              <a:gd name="connsiteY1" fmla="*/ 188419 h 633139"/>
              <a:gd name="connsiteX2" fmla="*/ 65616 w 99693"/>
              <a:gd name="connsiteY2" fmla="*/ 139735 h 633139"/>
              <a:gd name="connsiteX3" fmla="*/ 95250 w 99693"/>
              <a:gd name="connsiteY3" fmla="*/ 245569 h 633139"/>
              <a:gd name="connsiteX4" fmla="*/ 80433 w 99693"/>
              <a:gd name="connsiteY4" fmla="*/ 313302 h 633139"/>
              <a:gd name="connsiteX5" fmla="*/ 78316 w 99693"/>
              <a:gd name="connsiteY5" fmla="*/ 438185 h 633139"/>
              <a:gd name="connsiteX6" fmla="*/ 84666 w 99693"/>
              <a:gd name="connsiteY6" fmla="*/ 632919 h 633139"/>
              <a:gd name="connsiteX7" fmla="*/ 84666 w 99693"/>
              <a:gd name="connsiteY7" fmla="*/ 397969 h 633139"/>
              <a:gd name="connsiteX8" fmla="*/ 99483 w 99693"/>
              <a:gd name="connsiteY8" fmla="*/ 315419 h 633139"/>
              <a:gd name="connsiteX9" fmla="*/ 71966 w 99693"/>
              <a:gd name="connsiteY9" fmla="*/ 173602 h 633139"/>
              <a:gd name="connsiteX10" fmla="*/ 0 w 99693"/>
              <a:gd name="connsiteY10" fmla="*/ 35 h 63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693" h="633139">
                <a:moveTo>
                  <a:pt x="0" y="35"/>
                </a:moveTo>
                <a:cubicBezTo>
                  <a:pt x="0" y="2504"/>
                  <a:pt x="61030" y="165136"/>
                  <a:pt x="71966" y="188419"/>
                </a:cubicBezTo>
                <a:cubicBezTo>
                  <a:pt x="82902" y="211702"/>
                  <a:pt x="61735" y="130210"/>
                  <a:pt x="65616" y="139735"/>
                </a:cubicBezTo>
                <a:cubicBezTo>
                  <a:pt x="69497" y="149260"/>
                  <a:pt x="92781" y="216641"/>
                  <a:pt x="95250" y="245569"/>
                </a:cubicBezTo>
                <a:cubicBezTo>
                  <a:pt x="97720" y="274497"/>
                  <a:pt x="83255" y="281199"/>
                  <a:pt x="80433" y="313302"/>
                </a:cubicBezTo>
                <a:cubicBezTo>
                  <a:pt x="77611" y="345405"/>
                  <a:pt x="77611" y="384916"/>
                  <a:pt x="78316" y="438185"/>
                </a:cubicBezTo>
                <a:cubicBezTo>
                  <a:pt x="79021" y="491454"/>
                  <a:pt x="83608" y="639622"/>
                  <a:pt x="84666" y="632919"/>
                </a:cubicBezTo>
                <a:cubicBezTo>
                  <a:pt x="85724" y="626216"/>
                  <a:pt x="82197" y="450886"/>
                  <a:pt x="84666" y="397969"/>
                </a:cubicBezTo>
                <a:cubicBezTo>
                  <a:pt x="87135" y="345052"/>
                  <a:pt x="101600" y="352814"/>
                  <a:pt x="99483" y="315419"/>
                </a:cubicBezTo>
                <a:cubicBezTo>
                  <a:pt x="97366" y="278024"/>
                  <a:pt x="85724" y="222638"/>
                  <a:pt x="71966" y="173602"/>
                </a:cubicBezTo>
                <a:cubicBezTo>
                  <a:pt x="58208" y="124566"/>
                  <a:pt x="0" y="-2434"/>
                  <a:pt x="0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: 図形 395">
            <a:extLst>
              <a:ext uri="{FF2B5EF4-FFF2-40B4-BE49-F238E27FC236}">
                <a16:creationId xmlns:a16="http://schemas.microsoft.com/office/drawing/2014/main" id="{2EF3E336-0A27-4BD5-BBD1-87D039BAB836}"/>
              </a:ext>
            </a:extLst>
          </p:cNvPr>
          <p:cNvSpPr/>
          <p:nvPr/>
        </p:nvSpPr>
        <p:spPr>
          <a:xfrm>
            <a:off x="2790317" y="6095351"/>
            <a:ext cx="84285" cy="180567"/>
          </a:xfrm>
          <a:custGeom>
            <a:avLst/>
            <a:gdLst>
              <a:gd name="connsiteX0" fmla="*/ 69300 w 84285"/>
              <a:gd name="connsiteY0" fmla="*/ 649 h 180567"/>
              <a:gd name="connsiteX1" fmla="*/ 43900 w 84285"/>
              <a:gd name="connsiteY1" fmla="*/ 98016 h 180567"/>
              <a:gd name="connsiteX2" fmla="*/ 1566 w 84285"/>
              <a:gd name="connsiteY2" fmla="*/ 169982 h 180567"/>
              <a:gd name="connsiteX3" fmla="*/ 16383 w 84285"/>
              <a:gd name="connsiteY3" fmla="*/ 150932 h 180567"/>
              <a:gd name="connsiteX4" fmla="*/ 84116 w 84285"/>
              <a:gd name="connsiteY4" fmla="*/ 127649 h 180567"/>
              <a:gd name="connsiteX5" fmla="*/ 35433 w 84285"/>
              <a:gd name="connsiteY5" fmla="*/ 180566 h 180567"/>
              <a:gd name="connsiteX6" fmla="*/ 26966 w 84285"/>
              <a:gd name="connsiteY6" fmla="*/ 125532 h 180567"/>
              <a:gd name="connsiteX7" fmla="*/ 37550 w 84285"/>
              <a:gd name="connsiteY7" fmla="*/ 87432 h 180567"/>
              <a:gd name="connsiteX8" fmla="*/ 54483 w 84285"/>
              <a:gd name="connsiteY8" fmla="*/ 55682 h 180567"/>
              <a:gd name="connsiteX9" fmla="*/ 69300 w 84285"/>
              <a:gd name="connsiteY9" fmla="*/ 649 h 18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285" h="180567">
                <a:moveTo>
                  <a:pt x="69300" y="649"/>
                </a:moveTo>
                <a:cubicBezTo>
                  <a:pt x="67536" y="7705"/>
                  <a:pt x="55189" y="69794"/>
                  <a:pt x="43900" y="98016"/>
                </a:cubicBezTo>
                <a:cubicBezTo>
                  <a:pt x="32611" y="126238"/>
                  <a:pt x="6152" y="161163"/>
                  <a:pt x="1566" y="169982"/>
                </a:cubicBezTo>
                <a:cubicBezTo>
                  <a:pt x="-3020" y="178801"/>
                  <a:pt x="2625" y="157987"/>
                  <a:pt x="16383" y="150932"/>
                </a:cubicBezTo>
                <a:cubicBezTo>
                  <a:pt x="30141" y="143877"/>
                  <a:pt x="80941" y="122710"/>
                  <a:pt x="84116" y="127649"/>
                </a:cubicBezTo>
                <a:cubicBezTo>
                  <a:pt x="87291" y="132588"/>
                  <a:pt x="44958" y="180919"/>
                  <a:pt x="35433" y="180566"/>
                </a:cubicBezTo>
                <a:cubicBezTo>
                  <a:pt x="25908" y="180213"/>
                  <a:pt x="26613" y="141054"/>
                  <a:pt x="26966" y="125532"/>
                </a:cubicBezTo>
                <a:cubicBezTo>
                  <a:pt x="27319" y="110010"/>
                  <a:pt x="32964" y="99074"/>
                  <a:pt x="37550" y="87432"/>
                </a:cubicBezTo>
                <a:cubicBezTo>
                  <a:pt x="42136" y="75790"/>
                  <a:pt x="51308" y="65207"/>
                  <a:pt x="54483" y="55682"/>
                </a:cubicBezTo>
                <a:cubicBezTo>
                  <a:pt x="57658" y="46157"/>
                  <a:pt x="71064" y="-6407"/>
                  <a:pt x="69300" y="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: 図形 396">
            <a:extLst>
              <a:ext uri="{FF2B5EF4-FFF2-40B4-BE49-F238E27FC236}">
                <a16:creationId xmlns:a16="http://schemas.microsoft.com/office/drawing/2014/main" id="{51688CD2-C4E9-421C-9183-8B8CBE4F471E}"/>
              </a:ext>
            </a:extLst>
          </p:cNvPr>
          <p:cNvSpPr/>
          <p:nvPr/>
        </p:nvSpPr>
        <p:spPr>
          <a:xfrm>
            <a:off x="2594754" y="6110814"/>
            <a:ext cx="138000" cy="266120"/>
          </a:xfrm>
          <a:custGeom>
            <a:avLst/>
            <a:gdLst>
              <a:gd name="connsiteX0" fmla="*/ 279 w 138000"/>
              <a:gd name="connsiteY0" fmla="*/ 3 h 266120"/>
              <a:gd name="connsiteX1" fmla="*/ 59546 w 138000"/>
              <a:gd name="connsiteY1" fmla="*/ 120653 h 266120"/>
              <a:gd name="connsiteX2" fmla="*/ 63779 w 138000"/>
              <a:gd name="connsiteY2" fmla="*/ 264586 h 266120"/>
              <a:gd name="connsiteX3" fmla="*/ 87063 w 138000"/>
              <a:gd name="connsiteY3" fmla="*/ 190503 h 266120"/>
              <a:gd name="connsiteX4" fmla="*/ 137863 w 138000"/>
              <a:gd name="connsiteY4" fmla="*/ 95253 h 266120"/>
              <a:gd name="connsiteX5" fmla="*/ 70129 w 138000"/>
              <a:gd name="connsiteY5" fmla="*/ 184153 h 266120"/>
              <a:gd name="connsiteX6" fmla="*/ 87063 w 138000"/>
              <a:gd name="connsiteY6" fmla="*/ 127003 h 266120"/>
              <a:gd name="connsiteX7" fmla="*/ 87063 w 138000"/>
              <a:gd name="connsiteY7" fmla="*/ 116419 h 266120"/>
              <a:gd name="connsiteX8" fmla="*/ 279 w 138000"/>
              <a:gd name="connsiteY8" fmla="*/ 3 h 26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000" h="266120">
                <a:moveTo>
                  <a:pt x="279" y="3"/>
                </a:moveTo>
                <a:cubicBezTo>
                  <a:pt x="-4307" y="709"/>
                  <a:pt x="48963" y="76556"/>
                  <a:pt x="59546" y="120653"/>
                </a:cubicBezTo>
                <a:cubicBezTo>
                  <a:pt x="70129" y="164750"/>
                  <a:pt x="59193" y="252944"/>
                  <a:pt x="63779" y="264586"/>
                </a:cubicBezTo>
                <a:cubicBezTo>
                  <a:pt x="68365" y="276228"/>
                  <a:pt x="74716" y="218725"/>
                  <a:pt x="87063" y="190503"/>
                </a:cubicBezTo>
                <a:cubicBezTo>
                  <a:pt x="99410" y="162281"/>
                  <a:pt x="140685" y="96311"/>
                  <a:pt x="137863" y="95253"/>
                </a:cubicBezTo>
                <a:cubicBezTo>
                  <a:pt x="135041" y="94195"/>
                  <a:pt x="78596" y="178861"/>
                  <a:pt x="70129" y="184153"/>
                </a:cubicBezTo>
                <a:cubicBezTo>
                  <a:pt x="61662" y="189445"/>
                  <a:pt x="84241" y="138292"/>
                  <a:pt x="87063" y="127003"/>
                </a:cubicBezTo>
                <a:cubicBezTo>
                  <a:pt x="89885" y="115714"/>
                  <a:pt x="99410" y="136527"/>
                  <a:pt x="87063" y="116419"/>
                </a:cubicBezTo>
                <a:cubicBezTo>
                  <a:pt x="74716" y="96311"/>
                  <a:pt x="4865" y="-703"/>
                  <a:pt x="27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: 図形 397">
            <a:extLst>
              <a:ext uri="{FF2B5EF4-FFF2-40B4-BE49-F238E27FC236}">
                <a16:creationId xmlns:a16="http://schemas.microsoft.com/office/drawing/2014/main" id="{EFCA863B-4CA3-43F0-B27D-9A44E5072B8A}"/>
              </a:ext>
            </a:extLst>
          </p:cNvPr>
          <p:cNvSpPr/>
          <p:nvPr/>
        </p:nvSpPr>
        <p:spPr>
          <a:xfrm>
            <a:off x="3022460" y="6120969"/>
            <a:ext cx="430833" cy="765885"/>
          </a:xfrm>
          <a:custGeom>
            <a:avLst/>
            <a:gdLst>
              <a:gd name="connsiteX0" fmla="*/ 2257 w 430833"/>
              <a:gd name="connsiteY0" fmla="*/ 2548 h 765885"/>
              <a:gd name="connsiteX1" fmla="*/ 127140 w 430833"/>
              <a:gd name="connsiteY1" fmla="*/ 241731 h 765885"/>
              <a:gd name="connsiteX2" fmla="*/ 127140 w 430833"/>
              <a:gd name="connsiteY2" fmla="*/ 176114 h 765885"/>
              <a:gd name="connsiteX3" fmla="*/ 127140 w 430833"/>
              <a:gd name="connsiteY3" fmla="*/ 260781 h 765885"/>
              <a:gd name="connsiteX4" fmla="*/ 177940 w 430833"/>
              <a:gd name="connsiteY4" fmla="*/ 347564 h 765885"/>
              <a:gd name="connsiteX5" fmla="*/ 427707 w 430833"/>
              <a:gd name="connsiteY5" fmla="*/ 756081 h 765885"/>
              <a:gd name="connsiteX6" fmla="*/ 311290 w 430833"/>
              <a:gd name="connsiteY6" fmla="*/ 618498 h 765885"/>
              <a:gd name="connsiteX7" fmla="*/ 209690 w 430833"/>
              <a:gd name="connsiteY7" fmla="*/ 392014 h 765885"/>
              <a:gd name="connsiteX8" fmla="*/ 165240 w 430833"/>
              <a:gd name="connsiteY8" fmla="*/ 309464 h 765885"/>
              <a:gd name="connsiteX9" fmla="*/ 82690 w 430833"/>
              <a:gd name="connsiteY9" fmla="*/ 188814 h 765885"/>
              <a:gd name="connsiteX10" fmla="*/ 48823 w 430833"/>
              <a:gd name="connsiteY10" fmla="*/ 121081 h 765885"/>
              <a:gd name="connsiteX11" fmla="*/ 2257 w 430833"/>
              <a:gd name="connsiteY11" fmla="*/ 2548 h 76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833" h="765885">
                <a:moveTo>
                  <a:pt x="2257" y="2548"/>
                </a:moveTo>
                <a:cubicBezTo>
                  <a:pt x="15310" y="22656"/>
                  <a:pt x="106326" y="212803"/>
                  <a:pt x="127140" y="241731"/>
                </a:cubicBezTo>
                <a:cubicBezTo>
                  <a:pt x="147954" y="270659"/>
                  <a:pt x="127140" y="176114"/>
                  <a:pt x="127140" y="176114"/>
                </a:cubicBezTo>
                <a:cubicBezTo>
                  <a:pt x="127140" y="179289"/>
                  <a:pt x="118673" y="232206"/>
                  <a:pt x="127140" y="260781"/>
                </a:cubicBezTo>
                <a:cubicBezTo>
                  <a:pt x="135607" y="289356"/>
                  <a:pt x="177940" y="347564"/>
                  <a:pt x="177940" y="347564"/>
                </a:cubicBezTo>
                <a:cubicBezTo>
                  <a:pt x="228035" y="430114"/>
                  <a:pt x="405482" y="710925"/>
                  <a:pt x="427707" y="756081"/>
                </a:cubicBezTo>
                <a:cubicBezTo>
                  <a:pt x="449932" y="801237"/>
                  <a:pt x="347626" y="679176"/>
                  <a:pt x="311290" y="618498"/>
                </a:cubicBezTo>
                <a:cubicBezTo>
                  <a:pt x="274954" y="557820"/>
                  <a:pt x="234032" y="443520"/>
                  <a:pt x="209690" y="392014"/>
                </a:cubicBezTo>
                <a:cubicBezTo>
                  <a:pt x="185348" y="340508"/>
                  <a:pt x="186407" y="343331"/>
                  <a:pt x="165240" y="309464"/>
                </a:cubicBezTo>
                <a:cubicBezTo>
                  <a:pt x="144073" y="275597"/>
                  <a:pt x="102093" y="220211"/>
                  <a:pt x="82690" y="188814"/>
                </a:cubicBezTo>
                <a:cubicBezTo>
                  <a:pt x="63287" y="157417"/>
                  <a:pt x="61170" y="155300"/>
                  <a:pt x="48823" y="121081"/>
                </a:cubicBezTo>
                <a:cubicBezTo>
                  <a:pt x="36476" y="86862"/>
                  <a:pt x="-10796" y="-17560"/>
                  <a:pt x="2257" y="2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: 図形 398">
            <a:extLst>
              <a:ext uri="{FF2B5EF4-FFF2-40B4-BE49-F238E27FC236}">
                <a16:creationId xmlns:a16="http://schemas.microsoft.com/office/drawing/2014/main" id="{D795E0F6-778A-4418-94E6-8D4C5262B2F0}"/>
              </a:ext>
            </a:extLst>
          </p:cNvPr>
          <p:cNvSpPr/>
          <p:nvPr/>
        </p:nvSpPr>
        <p:spPr>
          <a:xfrm>
            <a:off x="1727811" y="6515036"/>
            <a:ext cx="129634" cy="446643"/>
          </a:xfrm>
          <a:custGeom>
            <a:avLst/>
            <a:gdLst>
              <a:gd name="connsiteX0" fmla="*/ 4152 w 129634"/>
              <a:gd name="connsiteY0" fmla="*/ 64 h 446643"/>
              <a:gd name="connsiteX1" fmla="*/ 50189 w 129634"/>
              <a:gd name="connsiteY1" fmla="*/ 104839 h 446643"/>
              <a:gd name="connsiteX2" fmla="*/ 51777 w 129634"/>
              <a:gd name="connsiteY2" fmla="*/ 82614 h 446643"/>
              <a:gd name="connsiteX3" fmla="*/ 69239 w 129634"/>
              <a:gd name="connsiteY3" fmla="*/ 131827 h 446643"/>
              <a:gd name="connsiteX4" fmla="*/ 48602 w 129634"/>
              <a:gd name="connsiteY4" fmla="*/ 168339 h 446643"/>
              <a:gd name="connsiteX5" fmla="*/ 42252 w 129634"/>
              <a:gd name="connsiteY5" fmla="*/ 225489 h 446643"/>
              <a:gd name="connsiteX6" fmla="*/ 54952 w 129634"/>
              <a:gd name="connsiteY6" fmla="*/ 273114 h 446643"/>
              <a:gd name="connsiteX7" fmla="*/ 59714 w 129634"/>
              <a:gd name="connsiteY7" fmla="*/ 279464 h 446643"/>
              <a:gd name="connsiteX8" fmla="*/ 74002 w 129634"/>
              <a:gd name="connsiteY8" fmla="*/ 265177 h 446643"/>
              <a:gd name="connsiteX9" fmla="*/ 129564 w 129634"/>
              <a:gd name="connsiteY9" fmla="*/ 273114 h 446643"/>
              <a:gd name="connsiteX10" fmla="*/ 61302 w 129634"/>
              <a:gd name="connsiteY10" fmla="*/ 276289 h 446643"/>
              <a:gd name="connsiteX11" fmla="*/ 75589 w 129634"/>
              <a:gd name="connsiteY11" fmla="*/ 322327 h 446643"/>
              <a:gd name="connsiteX12" fmla="*/ 83527 w 129634"/>
              <a:gd name="connsiteY12" fmla="*/ 335027 h 446643"/>
              <a:gd name="connsiteX13" fmla="*/ 96227 w 129634"/>
              <a:gd name="connsiteY13" fmla="*/ 415989 h 446643"/>
              <a:gd name="connsiteX14" fmla="*/ 104164 w 129634"/>
              <a:gd name="connsiteY14" fmla="*/ 446152 h 446643"/>
              <a:gd name="connsiteX15" fmla="*/ 74002 w 129634"/>
              <a:gd name="connsiteY15" fmla="*/ 395352 h 446643"/>
              <a:gd name="connsiteX16" fmla="*/ 23202 w 129634"/>
              <a:gd name="connsiteY16" fmla="*/ 325502 h 446643"/>
              <a:gd name="connsiteX17" fmla="*/ 20027 w 129634"/>
              <a:gd name="connsiteY17" fmla="*/ 174689 h 446643"/>
              <a:gd name="connsiteX18" fmla="*/ 20027 w 129634"/>
              <a:gd name="connsiteY18" fmla="*/ 209614 h 446643"/>
              <a:gd name="connsiteX19" fmla="*/ 4152 w 129634"/>
              <a:gd name="connsiteY19" fmla="*/ 90552 h 446643"/>
              <a:gd name="connsiteX20" fmla="*/ 4152 w 129634"/>
              <a:gd name="connsiteY20" fmla="*/ 64 h 44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9634" h="446643">
                <a:moveTo>
                  <a:pt x="4152" y="64"/>
                </a:moveTo>
                <a:cubicBezTo>
                  <a:pt x="11825" y="2445"/>
                  <a:pt x="42252" y="91081"/>
                  <a:pt x="50189" y="104839"/>
                </a:cubicBezTo>
                <a:cubicBezTo>
                  <a:pt x="58127" y="118597"/>
                  <a:pt x="48602" y="78116"/>
                  <a:pt x="51777" y="82614"/>
                </a:cubicBezTo>
                <a:cubicBezTo>
                  <a:pt x="54952" y="87112"/>
                  <a:pt x="69768" y="117540"/>
                  <a:pt x="69239" y="131827"/>
                </a:cubicBezTo>
                <a:cubicBezTo>
                  <a:pt x="68710" y="146115"/>
                  <a:pt x="53100" y="152729"/>
                  <a:pt x="48602" y="168339"/>
                </a:cubicBezTo>
                <a:cubicBezTo>
                  <a:pt x="44104" y="183949"/>
                  <a:pt x="41194" y="208027"/>
                  <a:pt x="42252" y="225489"/>
                </a:cubicBezTo>
                <a:cubicBezTo>
                  <a:pt x="43310" y="242951"/>
                  <a:pt x="52042" y="264118"/>
                  <a:pt x="54952" y="273114"/>
                </a:cubicBezTo>
                <a:cubicBezTo>
                  <a:pt x="57862" y="282110"/>
                  <a:pt x="56539" y="280787"/>
                  <a:pt x="59714" y="279464"/>
                </a:cubicBezTo>
                <a:cubicBezTo>
                  <a:pt x="62889" y="278141"/>
                  <a:pt x="62360" y="266235"/>
                  <a:pt x="74002" y="265177"/>
                </a:cubicBezTo>
                <a:cubicBezTo>
                  <a:pt x="85644" y="264119"/>
                  <a:pt x="131681" y="271262"/>
                  <a:pt x="129564" y="273114"/>
                </a:cubicBezTo>
                <a:cubicBezTo>
                  <a:pt x="127447" y="274966"/>
                  <a:pt x="70298" y="268087"/>
                  <a:pt x="61302" y="276289"/>
                </a:cubicBezTo>
                <a:cubicBezTo>
                  <a:pt x="52306" y="284491"/>
                  <a:pt x="71885" y="312537"/>
                  <a:pt x="75589" y="322327"/>
                </a:cubicBezTo>
                <a:cubicBezTo>
                  <a:pt x="79293" y="332117"/>
                  <a:pt x="80087" y="319417"/>
                  <a:pt x="83527" y="335027"/>
                </a:cubicBezTo>
                <a:cubicBezTo>
                  <a:pt x="86967" y="350637"/>
                  <a:pt x="92787" y="397468"/>
                  <a:pt x="96227" y="415989"/>
                </a:cubicBezTo>
                <a:cubicBezTo>
                  <a:pt x="99667" y="434510"/>
                  <a:pt x="107868" y="449591"/>
                  <a:pt x="104164" y="446152"/>
                </a:cubicBezTo>
                <a:cubicBezTo>
                  <a:pt x="100460" y="442713"/>
                  <a:pt x="87496" y="415460"/>
                  <a:pt x="74002" y="395352"/>
                </a:cubicBezTo>
                <a:cubicBezTo>
                  <a:pt x="60508" y="375244"/>
                  <a:pt x="32198" y="362279"/>
                  <a:pt x="23202" y="325502"/>
                </a:cubicBezTo>
                <a:cubicBezTo>
                  <a:pt x="14206" y="288725"/>
                  <a:pt x="20556" y="194004"/>
                  <a:pt x="20027" y="174689"/>
                </a:cubicBezTo>
                <a:cubicBezTo>
                  <a:pt x="19498" y="155374"/>
                  <a:pt x="22673" y="223637"/>
                  <a:pt x="20027" y="209614"/>
                </a:cubicBezTo>
                <a:cubicBezTo>
                  <a:pt x="17381" y="195591"/>
                  <a:pt x="7062" y="119391"/>
                  <a:pt x="4152" y="90552"/>
                </a:cubicBezTo>
                <a:cubicBezTo>
                  <a:pt x="1242" y="61713"/>
                  <a:pt x="-3521" y="-2317"/>
                  <a:pt x="4152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: 図形 399">
            <a:extLst>
              <a:ext uri="{FF2B5EF4-FFF2-40B4-BE49-F238E27FC236}">
                <a16:creationId xmlns:a16="http://schemas.microsoft.com/office/drawing/2014/main" id="{8082CAB6-B903-4D50-B5EE-C2EF9F55F505}"/>
              </a:ext>
            </a:extLst>
          </p:cNvPr>
          <p:cNvSpPr/>
          <p:nvPr/>
        </p:nvSpPr>
        <p:spPr>
          <a:xfrm>
            <a:off x="1733541" y="6722191"/>
            <a:ext cx="96848" cy="592135"/>
          </a:xfrm>
          <a:custGeom>
            <a:avLst/>
            <a:gdLst>
              <a:gd name="connsiteX0" fmla="*/ 96847 w 96848"/>
              <a:gd name="connsiteY0" fmla="*/ 170734 h 592135"/>
              <a:gd name="connsiteX1" fmla="*/ 39697 w 96848"/>
              <a:gd name="connsiteY1" fmla="*/ 278684 h 592135"/>
              <a:gd name="connsiteX2" fmla="*/ 57159 w 96848"/>
              <a:gd name="connsiteY2" fmla="*/ 343772 h 592135"/>
              <a:gd name="connsiteX3" fmla="*/ 65097 w 96848"/>
              <a:gd name="connsiteY3" fmla="*/ 339009 h 592135"/>
              <a:gd name="connsiteX4" fmla="*/ 47634 w 96848"/>
              <a:gd name="connsiteY4" fmla="*/ 394572 h 592135"/>
              <a:gd name="connsiteX5" fmla="*/ 47634 w 96848"/>
              <a:gd name="connsiteY5" fmla="*/ 431084 h 592135"/>
              <a:gd name="connsiteX6" fmla="*/ 46047 w 96848"/>
              <a:gd name="connsiteY6" fmla="*/ 591422 h 592135"/>
              <a:gd name="connsiteX7" fmla="*/ 41284 w 96848"/>
              <a:gd name="connsiteY7" fmla="*/ 486647 h 592135"/>
              <a:gd name="connsiteX8" fmla="*/ 23822 w 96848"/>
              <a:gd name="connsiteY8" fmla="*/ 407272 h 592135"/>
              <a:gd name="connsiteX9" fmla="*/ 25409 w 96848"/>
              <a:gd name="connsiteY9" fmla="*/ 312022 h 592135"/>
              <a:gd name="connsiteX10" fmla="*/ 11122 w 96848"/>
              <a:gd name="connsiteY10" fmla="*/ 256459 h 592135"/>
              <a:gd name="connsiteX11" fmla="*/ 9 w 96848"/>
              <a:gd name="connsiteY11" fmla="*/ 232647 h 592135"/>
              <a:gd name="connsiteX12" fmla="*/ 9534 w 96848"/>
              <a:gd name="connsiteY12" fmla="*/ 8809 h 592135"/>
              <a:gd name="connsiteX13" fmla="*/ 25409 w 96848"/>
              <a:gd name="connsiteY13" fmla="*/ 51672 h 592135"/>
              <a:gd name="connsiteX14" fmla="*/ 41284 w 96848"/>
              <a:gd name="connsiteY14" fmla="*/ 113584 h 592135"/>
              <a:gd name="connsiteX15" fmla="*/ 96847 w 96848"/>
              <a:gd name="connsiteY15" fmla="*/ 170734 h 59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848" h="592135">
                <a:moveTo>
                  <a:pt x="96847" y="170734"/>
                </a:moveTo>
                <a:cubicBezTo>
                  <a:pt x="96583" y="198251"/>
                  <a:pt x="46312" y="249844"/>
                  <a:pt x="39697" y="278684"/>
                </a:cubicBezTo>
                <a:cubicBezTo>
                  <a:pt x="33082" y="307524"/>
                  <a:pt x="52926" y="333718"/>
                  <a:pt x="57159" y="343772"/>
                </a:cubicBezTo>
                <a:cubicBezTo>
                  <a:pt x="61392" y="353826"/>
                  <a:pt x="66684" y="330542"/>
                  <a:pt x="65097" y="339009"/>
                </a:cubicBezTo>
                <a:cubicBezTo>
                  <a:pt x="63510" y="347476"/>
                  <a:pt x="50544" y="379226"/>
                  <a:pt x="47634" y="394572"/>
                </a:cubicBezTo>
                <a:cubicBezTo>
                  <a:pt x="44723" y="409918"/>
                  <a:pt x="47898" y="398276"/>
                  <a:pt x="47634" y="431084"/>
                </a:cubicBezTo>
                <a:cubicBezTo>
                  <a:pt x="47369" y="463892"/>
                  <a:pt x="47105" y="582162"/>
                  <a:pt x="46047" y="591422"/>
                </a:cubicBezTo>
                <a:cubicBezTo>
                  <a:pt x="44989" y="600682"/>
                  <a:pt x="44988" y="517339"/>
                  <a:pt x="41284" y="486647"/>
                </a:cubicBezTo>
                <a:cubicBezTo>
                  <a:pt x="37580" y="455955"/>
                  <a:pt x="26468" y="436376"/>
                  <a:pt x="23822" y="407272"/>
                </a:cubicBezTo>
                <a:cubicBezTo>
                  <a:pt x="21176" y="378168"/>
                  <a:pt x="27526" y="337158"/>
                  <a:pt x="25409" y="312022"/>
                </a:cubicBezTo>
                <a:cubicBezTo>
                  <a:pt x="23292" y="286887"/>
                  <a:pt x="15355" y="269688"/>
                  <a:pt x="11122" y="256459"/>
                </a:cubicBezTo>
                <a:cubicBezTo>
                  <a:pt x="6889" y="243230"/>
                  <a:pt x="274" y="273922"/>
                  <a:pt x="9" y="232647"/>
                </a:cubicBezTo>
                <a:cubicBezTo>
                  <a:pt x="-256" y="191372"/>
                  <a:pt x="5301" y="38971"/>
                  <a:pt x="9534" y="8809"/>
                </a:cubicBezTo>
                <a:cubicBezTo>
                  <a:pt x="13767" y="-21353"/>
                  <a:pt x="20117" y="34210"/>
                  <a:pt x="25409" y="51672"/>
                </a:cubicBezTo>
                <a:cubicBezTo>
                  <a:pt x="30701" y="69134"/>
                  <a:pt x="37051" y="92153"/>
                  <a:pt x="41284" y="113584"/>
                </a:cubicBezTo>
                <a:cubicBezTo>
                  <a:pt x="45517" y="135015"/>
                  <a:pt x="97111" y="143217"/>
                  <a:pt x="96847" y="170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: 図形 400">
            <a:extLst>
              <a:ext uri="{FF2B5EF4-FFF2-40B4-BE49-F238E27FC236}">
                <a16:creationId xmlns:a16="http://schemas.microsoft.com/office/drawing/2014/main" id="{8EC5CC97-73A3-473F-A69A-F5B04D40D0A6}"/>
              </a:ext>
            </a:extLst>
          </p:cNvPr>
          <p:cNvSpPr/>
          <p:nvPr/>
        </p:nvSpPr>
        <p:spPr>
          <a:xfrm>
            <a:off x="1746500" y="7215710"/>
            <a:ext cx="300207" cy="501146"/>
          </a:xfrm>
          <a:custGeom>
            <a:avLst/>
            <a:gdLst>
              <a:gd name="connsiteX0" fmla="*/ 1338 w 300207"/>
              <a:gd name="connsiteY0" fmla="*/ 1065 h 501146"/>
              <a:gd name="connsiteX1" fmla="*/ 96588 w 300207"/>
              <a:gd name="connsiteY1" fmla="*/ 201090 h 501146"/>
              <a:gd name="connsiteX2" fmla="*/ 69600 w 300207"/>
              <a:gd name="connsiteY2" fmla="*/ 175690 h 501146"/>
              <a:gd name="connsiteX3" fmla="*/ 164850 w 300207"/>
              <a:gd name="connsiteY3" fmla="*/ 286815 h 501146"/>
              <a:gd name="connsiteX4" fmla="*/ 198188 w 300207"/>
              <a:gd name="connsiteY4" fmla="*/ 355078 h 501146"/>
              <a:gd name="connsiteX5" fmla="*/ 250575 w 300207"/>
              <a:gd name="connsiteY5" fmla="*/ 409053 h 501146"/>
              <a:gd name="connsiteX6" fmla="*/ 299788 w 300207"/>
              <a:gd name="connsiteY6" fmla="*/ 501128 h 501146"/>
              <a:gd name="connsiteX7" fmla="*/ 222000 w 300207"/>
              <a:gd name="connsiteY7" fmla="*/ 401115 h 501146"/>
              <a:gd name="connsiteX8" fmla="*/ 91825 w 300207"/>
              <a:gd name="connsiteY8" fmla="*/ 210615 h 501146"/>
              <a:gd name="connsiteX9" fmla="*/ 93413 w 300207"/>
              <a:gd name="connsiteY9" fmla="*/ 223315 h 501146"/>
              <a:gd name="connsiteX10" fmla="*/ 44200 w 300207"/>
              <a:gd name="connsiteY10" fmla="*/ 126478 h 501146"/>
              <a:gd name="connsiteX11" fmla="*/ 1338 w 300207"/>
              <a:gd name="connsiteY11" fmla="*/ 1065 h 50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207" h="501146">
                <a:moveTo>
                  <a:pt x="1338" y="1065"/>
                </a:moveTo>
                <a:cubicBezTo>
                  <a:pt x="10069" y="13500"/>
                  <a:pt x="85211" y="171986"/>
                  <a:pt x="96588" y="201090"/>
                </a:cubicBezTo>
                <a:cubicBezTo>
                  <a:pt x="107965" y="230194"/>
                  <a:pt x="58223" y="161402"/>
                  <a:pt x="69600" y="175690"/>
                </a:cubicBezTo>
                <a:cubicBezTo>
                  <a:pt x="80977" y="189978"/>
                  <a:pt x="143419" y="256917"/>
                  <a:pt x="164850" y="286815"/>
                </a:cubicBezTo>
                <a:cubicBezTo>
                  <a:pt x="186281" y="316713"/>
                  <a:pt x="183901" y="334705"/>
                  <a:pt x="198188" y="355078"/>
                </a:cubicBezTo>
                <a:cubicBezTo>
                  <a:pt x="212475" y="375451"/>
                  <a:pt x="233642" y="384711"/>
                  <a:pt x="250575" y="409053"/>
                </a:cubicBezTo>
                <a:cubicBezTo>
                  <a:pt x="267508" y="433395"/>
                  <a:pt x="304550" y="502451"/>
                  <a:pt x="299788" y="501128"/>
                </a:cubicBezTo>
                <a:cubicBezTo>
                  <a:pt x="295026" y="499805"/>
                  <a:pt x="256660" y="449534"/>
                  <a:pt x="222000" y="401115"/>
                </a:cubicBezTo>
                <a:cubicBezTo>
                  <a:pt x="187340" y="352696"/>
                  <a:pt x="113256" y="240248"/>
                  <a:pt x="91825" y="210615"/>
                </a:cubicBezTo>
                <a:cubicBezTo>
                  <a:pt x="70394" y="180982"/>
                  <a:pt x="101351" y="237338"/>
                  <a:pt x="93413" y="223315"/>
                </a:cubicBezTo>
                <a:cubicBezTo>
                  <a:pt x="85475" y="209292"/>
                  <a:pt x="59546" y="164578"/>
                  <a:pt x="44200" y="126478"/>
                </a:cubicBezTo>
                <a:cubicBezTo>
                  <a:pt x="28854" y="88378"/>
                  <a:pt x="-7393" y="-11370"/>
                  <a:pt x="1338" y="1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: 図形 401">
            <a:extLst>
              <a:ext uri="{FF2B5EF4-FFF2-40B4-BE49-F238E27FC236}">
                <a16:creationId xmlns:a16="http://schemas.microsoft.com/office/drawing/2014/main" id="{8EE9D7C2-23D9-44F1-9294-6348E717D287}"/>
              </a:ext>
            </a:extLst>
          </p:cNvPr>
          <p:cNvSpPr/>
          <p:nvPr/>
        </p:nvSpPr>
        <p:spPr>
          <a:xfrm>
            <a:off x="1727788" y="7016537"/>
            <a:ext cx="117160" cy="617789"/>
          </a:xfrm>
          <a:custGeom>
            <a:avLst/>
            <a:gdLst>
              <a:gd name="connsiteX0" fmla="*/ 42275 w 117160"/>
              <a:gd name="connsiteY0" fmla="*/ 213 h 617789"/>
              <a:gd name="connsiteX1" fmla="*/ 21637 w 117160"/>
              <a:gd name="connsiteY1" fmla="*/ 174838 h 617789"/>
              <a:gd name="connsiteX2" fmla="*/ 23225 w 117160"/>
              <a:gd name="connsiteY2" fmla="*/ 262151 h 617789"/>
              <a:gd name="connsiteX3" fmla="*/ 59737 w 117160"/>
              <a:gd name="connsiteY3" fmla="*/ 444713 h 617789"/>
              <a:gd name="connsiteX4" fmla="*/ 43862 w 117160"/>
              <a:gd name="connsiteY4" fmla="*/ 330413 h 617789"/>
              <a:gd name="connsiteX5" fmla="*/ 62912 w 117160"/>
              <a:gd name="connsiteY5" fmla="*/ 485988 h 617789"/>
              <a:gd name="connsiteX6" fmla="*/ 116887 w 117160"/>
              <a:gd name="connsiteY6" fmla="*/ 617751 h 617789"/>
              <a:gd name="connsiteX7" fmla="*/ 37512 w 117160"/>
              <a:gd name="connsiteY7" fmla="*/ 473288 h 617789"/>
              <a:gd name="connsiteX8" fmla="*/ 77200 w 117160"/>
              <a:gd name="connsiteY8" fmla="*/ 614576 h 617789"/>
              <a:gd name="connsiteX9" fmla="*/ 27987 w 117160"/>
              <a:gd name="connsiteY9" fmla="*/ 446301 h 617789"/>
              <a:gd name="connsiteX10" fmla="*/ 7350 w 117160"/>
              <a:gd name="connsiteY10" fmla="*/ 570126 h 617789"/>
              <a:gd name="connsiteX11" fmla="*/ 7350 w 117160"/>
              <a:gd name="connsiteY11" fmla="*/ 300251 h 617789"/>
              <a:gd name="connsiteX12" fmla="*/ 23225 w 117160"/>
              <a:gd name="connsiteY12" fmla="*/ 385976 h 617789"/>
              <a:gd name="connsiteX13" fmla="*/ 12112 w 117160"/>
              <a:gd name="connsiteY13" fmla="*/ 309776 h 617789"/>
              <a:gd name="connsiteX14" fmla="*/ 1000 w 117160"/>
              <a:gd name="connsiteY14" fmla="*/ 212938 h 617789"/>
              <a:gd name="connsiteX15" fmla="*/ 42275 w 117160"/>
              <a:gd name="connsiteY15" fmla="*/ 213 h 61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7160" h="617789">
                <a:moveTo>
                  <a:pt x="42275" y="213"/>
                </a:moveTo>
                <a:cubicBezTo>
                  <a:pt x="45714" y="-6137"/>
                  <a:pt x="24812" y="131182"/>
                  <a:pt x="21637" y="174838"/>
                </a:cubicBezTo>
                <a:cubicBezTo>
                  <a:pt x="18462" y="218494"/>
                  <a:pt x="16875" y="217172"/>
                  <a:pt x="23225" y="262151"/>
                </a:cubicBezTo>
                <a:cubicBezTo>
                  <a:pt x="29575" y="307130"/>
                  <a:pt x="56298" y="433336"/>
                  <a:pt x="59737" y="444713"/>
                </a:cubicBezTo>
                <a:cubicBezTo>
                  <a:pt x="63176" y="456090"/>
                  <a:pt x="43333" y="323534"/>
                  <a:pt x="43862" y="330413"/>
                </a:cubicBezTo>
                <a:cubicBezTo>
                  <a:pt x="44391" y="337292"/>
                  <a:pt x="50741" y="438098"/>
                  <a:pt x="62912" y="485988"/>
                </a:cubicBezTo>
                <a:cubicBezTo>
                  <a:pt x="75083" y="533878"/>
                  <a:pt x="121120" y="619868"/>
                  <a:pt x="116887" y="617751"/>
                </a:cubicBezTo>
                <a:cubicBezTo>
                  <a:pt x="112654" y="615634"/>
                  <a:pt x="44126" y="473817"/>
                  <a:pt x="37512" y="473288"/>
                </a:cubicBezTo>
                <a:cubicBezTo>
                  <a:pt x="30898" y="472759"/>
                  <a:pt x="78787" y="619074"/>
                  <a:pt x="77200" y="614576"/>
                </a:cubicBezTo>
                <a:cubicBezTo>
                  <a:pt x="75613" y="610078"/>
                  <a:pt x="39629" y="453709"/>
                  <a:pt x="27987" y="446301"/>
                </a:cubicBezTo>
                <a:cubicBezTo>
                  <a:pt x="16345" y="438893"/>
                  <a:pt x="10789" y="594468"/>
                  <a:pt x="7350" y="570126"/>
                </a:cubicBezTo>
                <a:cubicBezTo>
                  <a:pt x="3911" y="545784"/>
                  <a:pt x="4704" y="330943"/>
                  <a:pt x="7350" y="300251"/>
                </a:cubicBezTo>
                <a:cubicBezTo>
                  <a:pt x="9996" y="269559"/>
                  <a:pt x="22431" y="384389"/>
                  <a:pt x="23225" y="385976"/>
                </a:cubicBezTo>
                <a:cubicBezTo>
                  <a:pt x="24019" y="387564"/>
                  <a:pt x="15816" y="338616"/>
                  <a:pt x="12112" y="309776"/>
                </a:cubicBezTo>
                <a:cubicBezTo>
                  <a:pt x="8408" y="280936"/>
                  <a:pt x="-3498" y="260828"/>
                  <a:pt x="1000" y="212938"/>
                </a:cubicBezTo>
                <a:cubicBezTo>
                  <a:pt x="5498" y="165048"/>
                  <a:pt x="38836" y="6563"/>
                  <a:pt x="42275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: 図形 402">
            <a:extLst>
              <a:ext uri="{FF2B5EF4-FFF2-40B4-BE49-F238E27FC236}">
                <a16:creationId xmlns:a16="http://schemas.microsoft.com/office/drawing/2014/main" id="{E721FFF4-5B3F-404E-979A-374EABD150DE}"/>
              </a:ext>
            </a:extLst>
          </p:cNvPr>
          <p:cNvSpPr/>
          <p:nvPr/>
        </p:nvSpPr>
        <p:spPr>
          <a:xfrm>
            <a:off x="1743099" y="7508589"/>
            <a:ext cx="34909" cy="202640"/>
          </a:xfrm>
          <a:custGeom>
            <a:avLst/>
            <a:gdLst>
              <a:gd name="connsiteX0" fmla="*/ 3151 w 34909"/>
              <a:gd name="connsiteY0" fmla="*/ 195549 h 202640"/>
              <a:gd name="connsiteX1" fmla="*/ 4739 w 34909"/>
              <a:gd name="connsiteY1" fmla="*/ 144749 h 202640"/>
              <a:gd name="connsiteX2" fmla="*/ 34901 w 34909"/>
              <a:gd name="connsiteY2" fmla="*/ 286 h 202640"/>
              <a:gd name="connsiteX3" fmla="*/ 3151 w 34909"/>
              <a:gd name="connsiteY3" fmla="*/ 195549 h 2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09" h="202640">
                <a:moveTo>
                  <a:pt x="3151" y="195549"/>
                </a:moveTo>
                <a:cubicBezTo>
                  <a:pt x="-1876" y="219626"/>
                  <a:pt x="-553" y="177293"/>
                  <a:pt x="4739" y="144749"/>
                </a:cubicBezTo>
                <a:cubicBezTo>
                  <a:pt x="10031" y="112205"/>
                  <a:pt x="35430" y="-6593"/>
                  <a:pt x="34901" y="286"/>
                </a:cubicBezTo>
                <a:cubicBezTo>
                  <a:pt x="34372" y="7165"/>
                  <a:pt x="8178" y="171472"/>
                  <a:pt x="3151" y="195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: 図形 403">
            <a:extLst>
              <a:ext uri="{FF2B5EF4-FFF2-40B4-BE49-F238E27FC236}">
                <a16:creationId xmlns:a16="http://schemas.microsoft.com/office/drawing/2014/main" id="{032336B9-B6B9-4101-AC9A-C9BFCC59CBA6}"/>
              </a:ext>
            </a:extLst>
          </p:cNvPr>
          <p:cNvSpPr/>
          <p:nvPr/>
        </p:nvSpPr>
        <p:spPr>
          <a:xfrm>
            <a:off x="1719261" y="7423149"/>
            <a:ext cx="105770" cy="247816"/>
          </a:xfrm>
          <a:custGeom>
            <a:avLst/>
            <a:gdLst>
              <a:gd name="connsiteX0" fmla="*/ 38102 w 105770"/>
              <a:gd name="connsiteY0" fmla="*/ 1 h 247816"/>
              <a:gd name="connsiteX1" fmla="*/ 2 w 105770"/>
              <a:gd name="connsiteY1" fmla="*/ 158751 h 247816"/>
              <a:gd name="connsiteX2" fmla="*/ 39689 w 105770"/>
              <a:gd name="connsiteY2" fmla="*/ 247651 h 247816"/>
              <a:gd name="connsiteX3" fmla="*/ 49214 w 105770"/>
              <a:gd name="connsiteY3" fmla="*/ 179389 h 247816"/>
              <a:gd name="connsiteX4" fmla="*/ 76202 w 105770"/>
              <a:gd name="connsiteY4" fmla="*/ 123826 h 247816"/>
              <a:gd name="connsiteX5" fmla="*/ 92077 w 105770"/>
              <a:gd name="connsiteY5" fmla="*/ 206376 h 247816"/>
              <a:gd name="connsiteX6" fmla="*/ 73027 w 105770"/>
              <a:gd name="connsiteY6" fmla="*/ 238126 h 247816"/>
              <a:gd name="connsiteX7" fmla="*/ 93664 w 105770"/>
              <a:gd name="connsiteY7" fmla="*/ 211139 h 247816"/>
              <a:gd name="connsiteX8" fmla="*/ 103189 w 105770"/>
              <a:gd name="connsiteY8" fmla="*/ 161926 h 247816"/>
              <a:gd name="connsiteX9" fmla="*/ 38102 w 105770"/>
              <a:gd name="connsiteY9" fmla="*/ 1 h 2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770" h="247816">
                <a:moveTo>
                  <a:pt x="38102" y="1"/>
                </a:moveTo>
                <a:cubicBezTo>
                  <a:pt x="20904" y="-528"/>
                  <a:pt x="-262" y="117476"/>
                  <a:pt x="2" y="158751"/>
                </a:cubicBezTo>
                <a:cubicBezTo>
                  <a:pt x="266" y="200026"/>
                  <a:pt x="31487" y="244211"/>
                  <a:pt x="39689" y="247651"/>
                </a:cubicBezTo>
                <a:cubicBezTo>
                  <a:pt x="47891" y="251091"/>
                  <a:pt x="43129" y="200026"/>
                  <a:pt x="49214" y="179389"/>
                </a:cubicBezTo>
                <a:cubicBezTo>
                  <a:pt x="55299" y="158752"/>
                  <a:pt x="69058" y="119328"/>
                  <a:pt x="76202" y="123826"/>
                </a:cubicBezTo>
                <a:cubicBezTo>
                  <a:pt x="83346" y="128324"/>
                  <a:pt x="92606" y="187326"/>
                  <a:pt x="92077" y="206376"/>
                </a:cubicBezTo>
                <a:cubicBezTo>
                  <a:pt x="91548" y="225426"/>
                  <a:pt x="72763" y="237332"/>
                  <a:pt x="73027" y="238126"/>
                </a:cubicBezTo>
                <a:cubicBezTo>
                  <a:pt x="73292" y="238920"/>
                  <a:pt x="88637" y="223839"/>
                  <a:pt x="93664" y="211139"/>
                </a:cubicBezTo>
                <a:cubicBezTo>
                  <a:pt x="98691" y="198439"/>
                  <a:pt x="111126" y="193411"/>
                  <a:pt x="103189" y="161926"/>
                </a:cubicBezTo>
                <a:cubicBezTo>
                  <a:pt x="95252" y="130441"/>
                  <a:pt x="55300" y="530"/>
                  <a:pt x="3810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: 図形 404">
            <a:extLst>
              <a:ext uri="{FF2B5EF4-FFF2-40B4-BE49-F238E27FC236}">
                <a16:creationId xmlns:a16="http://schemas.microsoft.com/office/drawing/2014/main" id="{283AF6D9-B662-4EC6-B354-FBACC410DC32}"/>
              </a:ext>
            </a:extLst>
          </p:cNvPr>
          <p:cNvSpPr/>
          <p:nvPr/>
        </p:nvSpPr>
        <p:spPr>
          <a:xfrm>
            <a:off x="1752143" y="7493310"/>
            <a:ext cx="55642" cy="450549"/>
          </a:xfrm>
          <a:custGeom>
            <a:avLst/>
            <a:gdLst>
              <a:gd name="connsiteX0" fmla="*/ 30620 w 55642"/>
              <a:gd name="connsiteY0" fmla="*/ 79065 h 450549"/>
              <a:gd name="connsiteX1" fmla="*/ 52845 w 55642"/>
              <a:gd name="connsiteY1" fmla="*/ 302903 h 450549"/>
              <a:gd name="connsiteX2" fmla="*/ 40145 w 55642"/>
              <a:gd name="connsiteY2" fmla="*/ 450540 h 450549"/>
              <a:gd name="connsiteX3" fmla="*/ 48082 w 55642"/>
              <a:gd name="connsiteY3" fmla="*/ 296553 h 450549"/>
              <a:gd name="connsiteX4" fmla="*/ 52845 w 55642"/>
              <a:gd name="connsiteY4" fmla="*/ 414028 h 450549"/>
              <a:gd name="connsiteX5" fmla="*/ 2045 w 55642"/>
              <a:gd name="connsiteY5" fmla="*/ 190190 h 450549"/>
              <a:gd name="connsiteX6" fmla="*/ 9982 w 55642"/>
              <a:gd name="connsiteY6" fmla="*/ 174315 h 450549"/>
              <a:gd name="connsiteX7" fmla="*/ 9982 w 55642"/>
              <a:gd name="connsiteY7" fmla="*/ 4453 h 450549"/>
              <a:gd name="connsiteX8" fmla="*/ 30620 w 55642"/>
              <a:gd name="connsiteY8" fmla="*/ 79065 h 4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42" h="450549">
                <a:moveTo>
                  <a:pt x="30620" y="79065"/>
                </a:moveTo>
                <a:cubicBezTo>
                  <a:pt x="37764" y="128807"/>
                  <a:pt x="51258" y="240991"/>
                  <a:pt x="52845" y="302903"/>
                </a:cubicBezTo>
                <a:cubicBezTo>
                  <a:pt x="54432" y="364815"/>
                  <a:pt x="40939" y="451598"/>
                  <a:pt x="40145" y="450540"/>
                </a:cubicBezTo>
                <a:cubicBezTo>
                  <a:pt x="39351" y="449482"/>
                  <a:pt x="45965" y="302638"/>
                  <a:pt x="48082" y="296553"/>
                </a:cubicBezTo>
                <a:cubicBezTo>
                  <a:pt x="50199" y="290468"/>
                  <a:pt x="60518" y="431755"/>
                  <a:pt x="52845" y="414028"/>
                </a:cubicBezTo>
                <a:cubicBezTo>
                  <a:pt x="45172" y="396301"/>
                  <a:pt x="9189" y="230142"/>
                  <a:pt x="2045" y="190190"/>
                </a:cubicBezTo>
                <a:cubicBezTo>
                  <a:pt x="-5099" y="150238"/>
                  <a:pt x="8659" y="205271"/>
                  <a:pt x="9982" y="174315"/>
                </a:cubicBezTo>
                <a:cubicBezTo>
                  <a:pt x="11305" y="143359"/>
                  <a:pt x="7336" y="23238"/>
                  <a:pt x="9982" y="4453"/>
                </a:cubicBezTo>
                <a:cubicBezTo>
                  <a:pt x="12628" y="-14332"/>
                  <a:pt x="23476" y="29323"/>
                  <a:pt x="30620" y="79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: 図形 405">
            <a:extLst>
              <a:ext uri="{FF2B5EF4-FFF2-40B4-BE49-F238E27FC236}">
                <a16:creationId xmlns:a16="http://schemas.microsoft.com/office/drawing/2014/main" id="{74E5CE77-9160-4A0F-860A-CB38E1AECAF0}"/>
              </a:ext>
            </a:extLst>
          </p:cNvPr>
          <p:cNvSpPr/>
          <p:nvPr/>
        </p:nvSpPr>
        <p:spPr>
          <a:xfrm>
            <a:off x="1778724" y="7317632"/>
            <a:ext cx="197061" cy="596331"/>
          </a:xfrm>
          <a:custGeom>
            <a:avLst/>
            <a:gdLst>
              <a:gd name="connsiteX0" fmla="*/ 7214 w 197061"/>
              <a:gd name="connsiteY0" fmla="*/ 2331 h 596331"/>
              <a:gd name="connsiteX1" fmla="*/ 26264 w 197061"/>
              <a:gd name="connsiteY1" fmla="*/ 253156 h 596331"/>
              <a:gd name="connsiteX2" fmla="*/ 21501 w 197061"/>
              <a:gd name="connsiteY2" fmla="*/ 192831 h 596331"/>
              <a:gd name="connsiteX3" fmla="*/ 143739 w 197061"/>
              <a:gd name="connsiteY3" fmla="*/ 432543 h 596331"/>
              <a:gd name="connsiteX4" fmla="*/ 123101 w 197061"/>
              <a:gd name="connsiteY4" fmla="*/ 381743 h 596331"/>
              <a:gd name="connsiteX5" fmla="*/ 191364 w 197061"/>
              <a:gd name="connsiteY5" fmla="*/ 524618 h 596331"/>
              <a:gd name="connsiteX6" fmla="*/ 191364 w 197061"/>
              <a:gd name="connsiteY6" fmla="*/ 596056 h 596331"/>
              <a:gd name="connsiteX7" fmla="*/ 175489 w 197061"/>
              <a:gd name="connsiteY7" fmla="*/ 500806 h 596331"/>
              <a:gd name="connsiteX8" fmla="*/ 135801 w 197061"/>
              <a:gd name="connsiteY8" fmla="*/ 413493 h 596331"/>
              <a:gd name="connsiteX9" fmla="*/ 96114 w 197061"/>
              <a:gd name="connsiteY9" fmla="*/ 354756 h 596331"/>
              <a:gd name="connsiteX10" fmla="*/ 19914 w 197061"/>
              <a:gd name="connsiteY10" fmla="*/ 216643 h 596331"/>
              <a:gd name="connsiteX11" fmla="*/ 864 w 197061"/>
              <a:gd name="connsiteY11" fmla="*/ 132506 h 596331"/>
              <a:gd name="connsiteX12" fmla="*/ 7214 w 197061"/>
              <a:gd name="connsiteY12" fmla="*/ 2331 h 59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061" h="596331">
                <a:moveTo>
                  <a:pt x="7214" y="2331"/>
                </a:moveTo>
                <a:cubicBezTo>
                  <a:pt x="11447" y="22439"/>
                  <a:pt x="23883" y="221406"/>
                  <a:pt x="26264" y="253156"/>
                </a:cubicBezTo>
                <a:cubicBezTo>
                  <a:pt x="28645" y="284906"/>
                  <a:pt x="1922" y="162933"/>
                  <a:pt x="21501" y="192831"/>
                </a:cubicBezTo>
                <a:cubicBezTo>
                  <a:pt x="41080" y="222729"/>
                  <a:pt x="126806" y="401058"/>
                  <a:pt x="143739" y="432543"/>
                </a:cubicBezTo>
                <a:cubicBezTo>
                  <a:pt x="160672" y="464028"/>
                  <a:pt x="115164" y="366397"/>
                  <a:pt x="123101" y="381743"/>
                </a:cubicBezTo>
                <a:cubicBezTo>
                  <a:pt x="131038" y="397089"/>
                  <a:pt x="179987" y="488899"/>
                  <a:pt x="191364" y="524618"/>
                </a:cubicBezTo>
                <a:cubicBezTo>
                  <a:pt x="202741" y="560337"/>
                  <a:pt x="194010" y="600025"/>
                  <a:pt x="191364" y="596056"/>
                </a:cubicBezTo>
                <a:cubicBezTo>
                  <a:pt x="188718" y="592087"/>
                  <a:pt x="184749" y="531233"/>
                  <a:pt x="175489" y="500806"/>
                </a:cubicBezTo>
                <a:cubicBezTo>
                  <a:pt x="166229" y="470379"/>
                  <a:pt x="149030" y="437835"/>
                  <a:pt x="135801" y="413493"/>
                </a:cubicBezTo>
                <a:cubicBezTo>
                  <a:pt x="122572" y="389151"/>
                  <a:pt x="115429" y="387564"/>
                  <a:pt x="96114" y="354756"/>
                </a:cubicBezTo>
                <a:cubicBezTo>
                  <a:pt x="76800" y="321948"/>
                  <a:pt x="35789" y="253685"/>
                  <a:pt x="19914" y="216643"/>
                </a:cubicBezTo>
                <a:cubicBezTo>
                  <a:pt x="4039" y="179601"/>
                  <a:pt x="3774" y="167166"/>
                  <a:pt x="864" y="132506"/>
                </a:cubicBezTo>
                <a:cubicBezTo>
                  <a:pt x="-2046" y="97846"/>
                  <a:pt x="2981" y="-17777"/>
                  <a:pt x="7214" y="2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: 図形 406">
            <a:extLst>
              <a:ext uri="{FF2B5EF4-FFF2-40B4-BE49-F238E27FC236}">
                <a16:creationId xmlns:a16="http://schemas.microsoft.com/office/drawing/2014/main" id="{72C8AD2E-A519-470F-8F55-9716896A3878}"/>
              </a:ext>
            </a:extLst>
          </p:cNvPr>
          <p:cNvSpPr/>
          <p:nvPr/>
        </p:nvSpPr>
        <p:spPr>
          <a:xfrm>
            <a:off x="1796786" y="7382906"/>
            <a:ext cx="92873" cy="272353"/>
          </a:xfrm>
          <a:custGeom>
            <a:avLst/>
            <a:gdLst>
              <a:gd name="connsiteX0" fmla="*/ 264 w 92873"/>
              <a:gd name="connsiteY0" fmla="*/ 557 h 272353"/>
              <a:gd name="connsiteX1" fmla="*/ 62177 w 92873"/>
              <a:gd name="connsiteY1" fmla="*/ 95807 h 272353"/>
              <a:gd name="connsiteX2" fmla="*/ 73289 w 92873"/>
              <a:gd name="connsiteY2" fmla="*/ 176769 h 272353"/>
              <a:gd name="connsiteX3" fmla="*/ 81227 w 92873"/>
              <a:gd name="connsiteY3" fmla="*/ 272019 h 272353"/>
              <a:gd name="connsiteX4" fmla="*/ 89164 w 92873"/>
              <a:gd name="connsiteY4" fmla="*/ 141844 h 272353"/>
              <a:gd name="connsiteX5" fmla="*/ 264 w 92873"/>
              <a:gd name="connsiteY5" fmla="*/ 557 h 27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873" h="272353">
                <a:moveTo>
                  <a:pt x="264" y="557"/>
                </a:moveTo>
                <a:cubicBezTo>
                  <a:pt x="-4234" y="-7116"/>
                  <a:pt x="50006" y="66438"/>
                  <a:pt x="62177" y="95807"/>
                </a:cubicBezTo>
                <a:cubicBezTo>
                  <a:pt x="74348" y="125176"/>
                  <a:pt x="70114" y="147400"/>
                  <a:pt x="73289" y="176769"/>
                </a:cubicBezTo>
                <a:cubicBezTo>
                  <a:pt x="76464" y="206138"/>
                  <a:pt x="78581" y="277840"/>
                  <a:pt x="81227" y="272019"/>
                </a:cubicBezTo>
                <a:cubicBezTo>
                  <a:pt x="83873" y="266198"/>
                  <a:pt x="100012" y="180473"/>
                  <a:pt x="89164" y="141844"/>
                </a:cubicBezTo>
                <a:cubicBezTo>
                  <a:pt x="78316" y="103215"/>
                  <a:pt x="4762" y="8230"/>
                  <a:pt x="264" y="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: 図形 407">
            <a:extLst>
              <a:ext uri="{FF2B5EF4-FFF2-40B4-BE49-F238E27FC236}">
                <a16:creationId xmlns:a16="http://schemas.microsoft.com/office/drawing/2014/main" id="{28702779-AF5A-4FC5-9C52-6E7EDBBDF0DC}"/>
              </a:ext>
            </a:extLst>
          </p:cNvPr>
          <p:cNvSpPr/>
          <p:nvPr/>
        </p:nvSpPr>
        <p:spPr>
          <a:xfrm>
            <a:off x="1800043" y="7397595"/>
            <a:ext cx="79568" cy="224184"/>
          </a:xfrm>
          <a:custGeom>
            <a:avLst/>
            <a:gdLst>
              <a:gd name="connsiteX0" fmla="*/ 6532 w 79568"/>
              <a:gd name="connsiteY0" fmla="*/ 155 h 224184"/>
              <a:gd name="connsiteX1" fmla="*/ 23995 w 79568"/>
              <a:gd name="connsiteY1" fmla="*/ 131918 h 224184"/>
              <a:gd name="connsiteX2" fmla="*/ 46220 w 79568"/>
              <a:gd name="connsiteY2" fmla="*/ 158905 h 224184"/>
              <a:gd name="connsiteX3" fmla="*/ 79557 w 79568"/>
              <a:gd name="connsiteY3" fmla="*/ 223993 h 224184"/>
              <a:gd name="connsiteX4" fmla="*/ 49395 w 79568"/>
              <a:gd name="connsiteY4" fmla="*/ 176368 h 224184"/>
              <a:gd name="connsiteX5" fmla="*/ 3357 w 79568"/>
              <a:gd name="connsiteY5" fmla="*/ 106518 h 224184"/>
              <a:gd name="connsiteX6" fmla="*/ 6532 w 79568"/>
              <a:gd name="connsiteY6" fmla="*/ 155 h 22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68" h="224184">
                <a:moveTo>
                  <a:pt x="6532" y="155"/>
                </a:moveTo>
                <a:cubicBezTo>
                  <a:pt x="9972" y="4388"/>
                  <a:pt x="17380" y="105460"/>
                  <a:pt x="23995" y="131918"/>
                </a:cubicBezTo>
                <a:cubicBezTo>
                  <a:pt x="30610" y="158376"/>
                  <a:pt x="36960" y="143559"/>
                  <a:pt x="46220" y="158905"/>
                </a:cubicBezTo>
                <a:cubicBezTo>
                  <a:pt x="55480" y="174251"/>
                  <a:pt x="79028" y="221083"/>
                  <a:pt x="79557" y="223993"/>
                </a:cubicBezTo>
                <a:cubicBezTo>
                  <a:pt x="80086" y="226904"/>
                  <a:pt x="62095" y="195947"/>
                  <a:pt x="49395" y="176368"/>
                </a:cubicBezTo>
                <a:cubicBezTo>
                  <a:pt x="36695" y="156789"/>
                  <a:pt x="11030" y="133770"/>
                  <a:pt x="3357" y="106518"/>
                </a:cubicBezTo>
                <a:cubicBezTo>
                  <a:pt x="-4316" y="79266"/>
                  <a:pt x="3092" y="-4078"/>
                  <a:pt x="6532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: 図形 408">
            <a:extLst>
              <a:ext uri="{FF2B5EF4-FFF2-40B4-BE49-F238E27FC236}">
                <a16:creationId xmlns:a16="http://schemas.microsoft.com/office/drawing/2014/main" id="{4C5A3C83-1AF9-4FFA-9C73-C211B21D3C68}"/>
              </a:ext>
            </a:extLst>
          </p:cNvPr>
          <p:cNvSpPr/>
          <p:nvPr/>
        </p:nvSpPr>
        <p:spPr>
          <a:xfrm>
            <a:off x="1790700" y="7537287"/>
            <a:ext cx="159278" cy="367528"/>
          </a:xfrm>
          <a:custGeom>
            <a:avLst/>
            <a:gdLst>
              <a:gd name="connsiteX0" fmla="*/ 9525 w 159278"/>
              <a:gd name="connsiteY0" fmla="*/ 163 h 367528"/>
              <a:gd name="connsiteX1" fmla="*/ 46038 w 159278"/>
              <a:gd name="connsiteY1" fmla="*/ 127163 h 367528"/>
              <a:gd name="connsiteX2" fmla="*/ 58738 w 159278"/>
              <a:gd name="connsiteY2" fmla="*/ 109701 h 367528"/>
              <a:gd name="connsiteX3" fmla="*/ 68263 w 159278"/>
              <a:gd name="connsiteY3" fmla="*/ 147801 h 367528"/>
              <a:gd name="connsiteX4" fmla="*/ 80963 w 159278"/>
              <a:gd name="connsiteY4" fmla="*/ 209713 h 367528"/>
              <a:gd name="connsiteX5" fmla="*/ 88900 w 159278"/>
              <a:gd name="connsiteY5" fmla="*/ 216063 h 367528"/>
              <a:gd name="connsiteX6" fmla="*/ 123825 w 159278"/>
              <a:gd name="connsiteY6" fmla="*/ 246226 h 367528"/>
              <a:gd name="connsiteX7" fmla="*/ 133350 w 159278"/>
              <a:gd name="connsiteY7" fmla="*/ 241463 h 367528"/>
              <a:gd name="connsiteX8" fmla="*/ 149225 w 159278"/>
              <a:gd name="connsiteY8" fmla="*/ 312901 h 367528"/>
              <a:gd name="connsiteX9" fmla="*/ 158750 w 159278"/>
              <a:gd name="connsiteY9" fmla="*/ 360526 h 367528"/>
              <a:gd name="connsiteX10" fmla="*/ 133350 w 159278"/>
              <a:gd name="connsiteY10" fmla="*/ 362113 h 367528"/>
              <a:gd name="connsiteX11" fmla="*/ 120650 w 159278"/>
              <a:gd name="connsiteY11" fmla="*/ 311313 h 367528"/>
              <a:gd name="connsiteX12" fmla="*/ 87313 w 159278"/>
              <a:gd name="connsiteY12" fmla="*/ 274801 h 367528"/>
              <a:gd name="connsiteX13" fmla="*/ 77788 w 159278"/>
              <a:gd name="connsiteY13" fmla="*/ 255751 h 367528"/>
              <a:gd name="connsiteX14" fmla="*/ 84138 w 159278"/>
              <a:gd name="connsiteY14" fmla="*/ 241463 h 367528"/>
              <a:gd name="connsiteX15" fmla="*/ 55563 w 159278"/>
              <a:gd name="connsiteY15" fmla="*/ 154151 h 367528"/>
              <a:gd name="connsiteX16" fmla="*/ 22225 w 159278"/>
              <a:gd name="connsiteY16" fmla="*/ 117638 h 367528"/>
              <a:gd name="connsiteX17" fmla="*/ 0 w 159278"/>
              <a:gd name="connsiteY17" fmla="*/ 100176 h 367528"/>
              <a:gd name="connsiteX18" fmla="*/ 9525 w 159278"/>
              <a:gd name="connsiteY18" fmla="*/ 163 h 36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9278" h="367528">
                <a:moveTo>
                  <a:pt x="9525" y="163"/>
                </a:moveTo>
                <a:cubicBezTo>
                  <a:pt x="17198" y="4661"/>
                  <a:pt x="37836" y="108907"/>
                  <a:pt x="46038" y="127163"/>
                </a:cubicBezTo>
                <a:cubicBezTo>
                  <a:pt x="54240" y="145419"/>
                  <a:pt x="55034" y="106261"/>
                  <a:pt x="58738" y="109701"/>
                </a:cubicBezTo>
                <a:cubicBezTo>
                  <a:pt x="62442" y="113141"/>
                  <a:pt x="64559" y="131132"/>
                  <a:pt x="68263" y="147801"/>
                </a:cubicBezTo>
                <a:cubicBezTo>
                  <a:pt x="71967" y="164470"/>
                  <a:pt x="77524" y="198336"/>
                  <a:pt x="80963" y="209713"/>
                </a:cubicBezTo>
                <a:cubicBezTo>
                  <a:pt x="84402" y="221090"/>
                  <a:pt x="81756" y="209978"/>
                  <a:pt x="88900" y="216063"/>
                </a:cubicBezTo>
                <a:cubicBezTo>
                  <a:pt x="96044" y="222148"/>
                  <a:pt x="116417" y="241993"/>
                  <a:pt x="123825" y="246226"/>
                </a:cubicBezTo>
                <a:cubicBezTo>
                  <a:pt x="131233" y="250459"/>
                  <a:pt x="129117" y="230351"/>
                  <a:pt x="133350" y="241463"/>
                </a:cubicBezTo>
                <a:cubicBezTo>
                  <a:pt x="137583" y="252576"/>
                  <a:pt x="144992" y="293057"/>
                  <a:pt x="149225" y="312901"/>
                </a:cubicBezTo>
                <a:cubicBezTo>
                  <a:pt x="153458" y="332745"/>
                  <a:pt x="161396" y="352324"/>
                  <a:pt x="158750" y="360526"/>
                </a:cubicBezTo>
                <a:cubicBezTo>
                  <a:pt x="156104" y="368728"/>
                  <a:pt x="139700" y="370315"/>
                  <a:pt x="133350" y="362113"/>
                </a:cubicBezTo>
                <a:cubicBezTo>
                  <a:pt x="127000" y="353911"/>
                  <a:pt x="128323" y="325865"/>
                  <a:pt x="120650" y="311313"/>
                </a:cubicBezTo>
                <a:cubicBezTo>
                  <a:pt x="112977" y="296761"/>
                  <a:pt x="94457" y="284061"/>
                  <a:pt x="87313" y="274801"/>
                </a:cubicBezTo>
                <a:cubicBezTo>
                  <a:pt x="80169" y="265541"/>
                  <a:pt x="78317" y="261307"/>
                  <a:pt x="77788" y="255751"/>
                </a:cubicBezTo>
                <a:cubicBezTo>
                  <a:pt x="77259" y="250195"/>
                  <a:pt x="87842" y="258396"/>
                  <a:pt x="84138" y="241463"/>
                </a:cubicBezTo>
                <a:cubicBezTo>
                  <a:pt x="80434" y="224530"/>
                  <a:pt x="65882" y="174789"/>
                  <a:pt x="55563" y="154151"/>
                </a:cubicBezTo>
                <a:cubicBezTo>
                  <a:pt x="45244" y="133514"/>
                  <a:pt x="31486" y="126634"/>
                  <a:pt x="22225" y="117638"/>
                </a:cubicBezTo>
                <a:cubicBezTo>
                  <a:pt x="12965" y="108642"/>
                  <a:pt x="0" y="114728"/>
                  <a:pt x="0" y="100176"/>
                </a:cubicBezTo>
                <a:cubicBezTo>
                  <a:pt x="0" y="85624"/>
                  <a:pt x="1852" y="-4335"/>
                  <a:pt x="9525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: 図形 409">
            <a:extLst>
              <a:ext uri="{FF2B5EF4-FFF2-40B4-BE49-F238E27FC236}">
                <a16:creationId xmlns:a16="http://schemas.microsoft.com/office/drawing/2014/main" id="{44AE0886-91C1-452E-9CB7-C7F23815A39A}"/>
              </a:ext>
            </a:extLst>
          </p:cNvPr>
          <p:cNvSpPr/>
          <p:nvPr/>
        </p:nvSpPr>
        <p:spPr>
          <a:xfrm>
            <a:off x="1803419" y="7666754"/>
            <a:ext cx="276374" cy="637989"/>
          </a:xfrm>
          <a:custGeom>
            <a:avLst/>
            <a:gdLst>
              <a:gd name="connsiteX0" fmla="*/ 1569 w 276374"/>
              <a:gd name="connsiteY0" fmla="*/ 13571 h 637989"/>
              <a:gd name="connsiteX1" fmla="*/ 106344 w 276374"/>
              <a:gd name="connsiteY1" fmla="*/ 240584 h 637989"/>
              <a:gd name="connsiteX2" fmla="*/ 74594 w 276374"/>
              <a:gd name="connsiteY2" fmla="*/ 213596 h 637989"/>
              <a:gd name="connsiteX3" fmla="*/ 179369 w 276374"/>
              <a:gd name="connsiteY3" fmla="*/ 359646 h 637989"/>
              <a:gd name="connsiteX4" fmla="*/ 182544 w 276374"/>
              <a:gd name="connsiteY4" fmla="*/ 418384 h 637989"/>
              <a:gd name="connsiteX5" fmla="*/ 187306 w 276374"/>
              <a:gd name="connsiteY5" fmla="*/ 600946 h 637989"/>
              <a:gd name="connsiteX6" fmla="*/ 173019 w 276374"/>
              <a:gd name="connsiteY6" fmla="*/ 635871 h 637989"/>
              <a:gd name="connsiteX7" fmla="*/ 193656 w 276374"/>
              <a:gd name="connsiteY7" fmla="*/ 566021 h 637989"/>
              <a:gd name="connsiteX8" fmla="*/ 274619 w 276374"/>
              <a:gd name="connsiteY8" fmla="*/ 496171 h 637989"/>
              <a:gd name="connsiteX9" fmla="*/ 250806 w 276374"/>
              <a:gd name="connsiteY9" fmla="*/ 513634 h 637989"/>
              <a:gd name="connsiteX10" fmla="*/ 268269 w 276374"/>
              <a:gd name="connsiteY10" fmla="*/ 419971 h 637989"/>
              <a:gd name="connsiteX11" fmla="*/ 207944 w 276374"/>
              <a:gd name="connsiteY11" fmla="*/ 378696 h 637989"/>
              <a:gd name="connsiteX12" fmla="*/ 190481 w 276374"/>
              <a:gd name="connsiteY12" fmla="*/ 310434 h 637989"/>
              <a:gd name="connsiteX13" fmla="*/ 177781 w 276374"/>
              <a:gd name="connsiteY13" fmla="*/ 272334 h 637989"/>
              <a:gd name="connsiteX14" fmla="*/ 122219 w 276374"/>
              <a:gd name="connsiteY14" fmla="*/ 245346 h 637989"/>
              <a:gd name="connsiteX15" fmla="*/ 99994 w 276374"/>
              <a:gd name="connsiteY15" fmla="*/ 183434 h 637989"/>
              <a:gd name="connsiteX16" fmla="*/ 46019 w 276374"/>
              <a:gd name="connsiteY16" fmla="*/ 42146 h 637989"/>
              <a:gd name="connsiteX17" fmla="*/ 1569 w 276374"/>
              <a:gd name="connsiteY17" fmla="*/ 13571 h 63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6374" h="637989">
                <a:moveTo>
                  <a:pt x="1569" y="13571"/>
                </a:moveTo>
                <a:cubicBezTo>
                  <a:pt x="11623" y="46644"/>
                  <a:pt x="94173" y="207247"/>
                  <a:pt x="106344" y="240584"/>
                </a:cubicBezTo>
                <a:cubicBezTo>
                  <a:pt x="118515" y="273921"/>
                  <a:pt x="62423" y="193752"/>
                  <a:pt x="74594" y="213596"/>
                </a:cubicBezTo>
                <a:cubicBezTo>
                  <a:pt x="86765" y="233440"/>
                  <a:pt x="161377" y="325515"/>
                  <a:pt x="179369" y="359646"/>
                </a:cubicBezTo>
                <a:cubicBezTo>
                  <a:pt x="197361" y="393777"/>
                  <a:pt x="181221" y="378167"/>
                  <a:pt x="182544" y="418384"/>
                </a:cubicBezTo>
                <a:cubicBezTo>
                  <a:pt x="183867" y="458601"/>
                  <a:pt x="188893" y="564698"/>
                  <a:pt x="187306" y="600946"/>
                </a:cubicBezTo>
                <a:cubicBezTo>
                  <a:pt x="185719" y="637194"/>
                  <a:pt x="171961" y="641692"/>
                  <a:pt x="173019" y="635871"/>
                </a:cubicBezTo>
                <a:cubicBezTo>
                  <a:pt x="174077" y="630050"/>
                  <a:pt x="176723" y="589304"/>
                  <a:pt x="193656" y="566021"/>
                </a:cubicBezTo>
                <a:cubicBezTo>
                  <a:pt x="210589" y="542738"/>
                  <a:pt x="265094" y="504902"/>
                  <a:pt x="274619" y="496171"/>
                </a:cubicBezTo>
                <a:cubicBezTo>
                  <a:pt x="284144" y="487440"/>
                  <a:pt x="251864" y="526334"/>
                  <a:pt x="250806" y="513634"/>
                </a:cubicBezTo>
                <a:cubicBezTo>
                  <a:pt x="249748" y="500934"/>
                  <a:pt x="275413" y="442461"/>
                  <a:pt x="268269" y="419971"/>
                </a:cubicBezTo>
                <a:cubicBezTo>
                  <a:pt x="261125" y="397481"/>
                  <a:pt x="220909" y="396952"/>
                  <a:pt x="207944" y="378696"/>
                </a:cubicBezTo>
                <a:cubicBezTo>
                  <a:pt x="194979" y="360440"/>
                  <a:pt x="195508" y="328161"/>
                  <a:pt x="190481" y="310434"/>
                </a:cubicBezTo>
                <a:cubicBezTo>
                  <a:pt x="185454" y="292707"/>
                  <a:pt x="189158" y="283182"/>
                  <a:pt x="177781" y="272334"/>
                </a:cubicBezTo>
                <a:cubicBezTo>
                  <a:pt x="166404" y="261486"/>
                  <a:pt x="135183" y="260163"/>
                  <a:pt x="122219" y="245346"/>
                </a:cubicBezTo>
                <a:cubicBezTo>
                  <a:pt x="109255" y="230529"/>
                  <a:pt x="112694" y="217301"/>
                  <a:pt x="99994" y="183434"/>
                </a:cubicBezTo>
                <a:cubicBezTo>
                  <a:pt x="87294" y="149567"/>
                  <a:pt x="59513" y="69398"/>
                  <a:pt x="46019" y="42146"/>
                </a:cubicBezTo>
                <a:cubicBezTo>
                  <a:pt x="32525" y="14894"/>
                  <a:pt x="-8485" y="-19502"/>
                  <a:pt x="1569" y="13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: 図形 410">
            <a:extLst>
              <a:ext uri="{FF2B5EF4-FFF2-40B4-BE49-F238E27FC236}">
                <a16:creationId xmlns:a16="http://schemas.microsoft.com/office/drawing/2014/main" id="{24F0DFAA-3B7A-4ABA-939B-C38C95D86EFE}"/>
              </a:ext>
            </a:extLst>
          </p:cNvPr>
          <p:cNvSpPr/>
          <p:nvPr/>
        </p:nvSpPr>
        <p:spPr>
          <a:xfrm>
            <a:off x="1831975" y="7926304"/>
            <a:ext cx="152727" cy="425542"/>
          </a:xfrm>
          <a:custGeom>
            <a:avLst/>
            <a:gdLst>
              <a:gd name="connsiteX0" fmla="*/ 0 w 152727"/>
              <a:gd name="connsiteY0" fmla="*/ 52471 h 425542"/>
              <a:gd name="connsiteX1" fmla="*/ 57150 w 152727"/>
              <a:gd name="connsiteY1" fmla="*/ 84 h 425542"/>
              <a:gd name="connsiteX2" fmla="*/ 131763 w 152727"/>
              <a:gd name="connsiteY2" fmla="*/ 66759 h 425542"/>
              <a:gd name="connsiteX3" fmla="*/ 136525 w 152727"/>
              <a:gd name="connsiteY3" fmla="*/ 133434 h 425542"/>
              <a:gd name="connsiteX4" fmla="*/ 152400 w 152727"/>
              <a:gd name="connsiteY4" fmla="*/ 409659 h 425542"/>
              <a:gd name="connsiteX5" fmla="*/ 147638 w 152727"/>
              <a:gd name="connsiteY5" fmla="*/ 393784 h 425542"/>
              <a:gd name="connsiteX6" fmla="*/ 112713 w 152727"/>
              <a:gd name="connsiteY6" fmla="*/ 281071 h 425542"/>
              <a:gd name="connsiteX7" fmla="*/ 120650 w 152727"/>
              <a:gd name="connsiteY7" fmla="*/ 192171 h 425542"/>
              <a:gd name="connsiteX8" fmla="*/ 82550 w 152727"/>
              <a:gd name="connsiteY8" fmla="*/ 135021 h 425542"/>
              <a:gd name="connsiteX9" fmla="*/ 42863 w 152727"/>
              <a:gd name="connsiteY9" fmla="*/ 111209 h 425542"/>
              <a:gd name="connsiteX10" fmla="*/ 93663 w 152727"/>
              <a:gd name="connsiteY10" fmla="*/ 127084 h 425542"/>
              <a:gd name="connsiteX11" fmla="*/ 109538 w 152727"/>
              <a:gd name="connsiteY11" fmla="*/ 123909 h 425542"/>
              <a:gd name="connsiteX12" fmla="*/ 50800 w 152727"/>
              <a:gd name="connsiteY12" fmla="*/ 93746 h 425542"/>
              <a:gd name="connsiteX13" fmla="*/ 80963 w 152727"/>
              <a:gd name="connsiteY13" fmla="*/ 88984 h 425542"/>
              <a:gd name="connsiteX14" fmla="*/ 57150 w 152727"/>
              <a:gd name="connsiteY14" fmla="*/ 36596 h 425542"/>
              <a:gd name="connsiteX15" fmla="*/ 0 w 152727"/>
              <a:gd name="connsiteY15" fmla="*/ 52471 h 42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727" h="425542">
                <a:moveTo>
                  <a:pt x="0" y="52471"/>
                </a:moveTo>
                <a:cubicBezTo>
                  <a:pt x="0" y="46386"/>
                  <a:pt x="35190" y="-2297"/>
                  <a:pt x="57150" y="84"/>
                </a:cubicBezTo>
                <a:cubicBezTo>
                  <a:pt x="79111" y="2465"/>
                  <a:pt x="118534" y="44534"/>
                  <a:pt x="131763" y="66759"/>
                </a:cubicBezTo>
                <a:cubicBezTo>
                  <a:pt x="144992" y="88984"/>
                  <a:pt x="133086" y="76284"/>
                  <a:pt x="136525" y="133434"/>
                </a:cubicBezTo>
                <a:cubicBezTo>
                  <a:pt x="139964" y="190584"/>
                  <a:pt x="150548" y="366267"/>
                  <a:pt x="152400" y="409659"/>
                </a:cubicBezTo>
                <a:cubicBezTo>
                  <a:pt x="154252" y="453051"/>
                  <a:pt x="147638" y="393784"/>
                  <a:pt x="147638" y="393784"/>
                </a:cubicBezTo>
                <a:cubicBezTo>
                  <a:pt x="141024" y="372353"/>
                  <a:pt x="117211" y="314673"/>
                  <a:pt x="112713" y="281071"/>
                </a:cubicBezTo>
                <a:cubicBezTo>
                  <a:pt x="108215" y="247469"/>
                  <a:pt x="125677" y="216513"/>
                  <a:pt x="120650" y="192171"/>
                </a:cubicBezTo>
                <a:cubicBezTo>
                  <a:pt x="115623" y="167829"/>
                  <a:pt x="95514" y="148515"/>
                  <a:pt x="82550" y="135021"/>
                </a:cubicBezTo>
                <a:cubicBezTo>
                  <a:pt x="69586" y="121527"/>
                  <a:pt x="41011" y="112532"/>
                  <a:pt x="42863" y="111209"/>
                </a:cubicBezTo>
                <a:cubicBezTo>
                  <a:pt x="44715" y="109886"/>
                  <a:pt x="82551" y="124967"/>
                  <a:pt x="93663" y="127084"/>
                </a:cubicBezTo>
                <a:cubicBezTo>
                  <a:pt x="104775" y="129201"/>
                  <a:pt x="116682" y="129465"/>
                  <a:pt x="109538" y="123909"/>
                </a:cubicBezTo>
                <a:cubicBezTo>
                  <a:pt x="102394" y="118353"/>
                  <a:pt x="55562" y="99567"/>
                  <a:pt x="50800" y="93746"/>
                </a:cubicBezTo>
                <a:cubicBezTo>
                  <a:pt x="46038" y="87925"/>
                  <a:pt x="79905" y="98509"/>
                  <a:pt x="80963" y="88984"/>
                </a:cubicBezTo>
                <a:cubicBezTo>
                  <a:pt x="82021" y="79459"/>
                  <a:pt x="69850" y="45592"/>
                  <a:pt x="57150" y="36596"/>
                </a:cubicBezTo>
                <a:cubicBezTo>
                  <a:pt x="44450" y="27600"/>
                  <a:pt x="0" y="58556"/>
                  <a:pt x="0" y="52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: 図形 411">
            <a:extLst>
              <a:ext uri="{FF2B5EF4-FFF2-40B4-BE49-F238E27FC236}">
                <a16:creationId xmlns:a16="http://schemas.microsoft.com/office/drawing/2014/main" id="{D428648A-4640-4956-8090-81A06ABFB367}"/>
              </a:ext>
            </a:extLst>
          </p:cNvPr>
          <p:cNvSpPr/>
          <p:nvPr/>
        </p:nvSpPr>
        <p:spPr>
          <a:xfrm>
            <a:off x="1551865" y="8284207"/>
            <a:ext cx="162660" cy="122259"/>
          </a:xfrm>
          <a:custGeom>
            <a:avLst/>
            <a:gdLst>
              <a:gd name="connsiteX0" fmla="*/ 710 w 162660"/>
              <a:gd name="connsiteY0" fmla="*/ 13656 h 122259"/>
              <a:gd name="connsiteX1" fmla="*/ 92785 w 162660"/>
              <a:gd name="connsiteY1" fmla="*/ 20006 h 122259"/>
              <a:gd name="connsiteX2" fmla="*/ 110248 w 162660"/>
              <a:gd name="connsiteY2" fmla="*/ 12068 h 122259"/>
              <a:gd name="connsiteX3" fmla="*/ 122948 w 162660"/>
              <a:gd name="connsiteY3" fmla="*/ 7306 h 122259"/>
              <a:gd name="connsiteX4" fmla="*/ 162635 w 162660"/>
              <a:gd name="connsiteY4" fmla="*/ 120018 h 122259"/>
              <a:gd name="connsiteX5" fmla="*/ 116598 w 162660"/>
              <a:gd name="connsiteY5" fmla="*/ 83506 h 122259"/>
              <a:gd name="connsiteX6" fmla="*/ 108660 w 162660"/>
              <a:gd name="connsiteY6" fmla="*/ 96206 h 122259"/>
              <a:gd name="connsiteX7" fmla="*/ 53098 w 162660"/>
              <a:gd name="connsiteY7" fmla="*/ 69218 h 122259"/>
              <a:gd name="connsiteX8" fmla="*/ 710 w 162660"/>
              <a:gd name="connsiteY8" fmla="*/ 13656 h 12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60" h="122259">
                <a:moveTo>
                  <a:pt x="710" y="13656"/>
                </a:moveTo>
                <a:cubicBezTo>
                  <a:pt x="7325" y="5454"/>
                  <a:pt x="74529" y="20271"/>
                  <a:pt x="92785" y="20006"/>
                </a:cubicBezTo>
                <a:cubicBezTo>
                  <a:pt x="111041" y="19741"/>
                  <a:pt x="105221" y="14185"/>
                  <a:pt x="110248" y="12068"/>
                </a:cubicBezTo>
                <a:cubicBezTo>
                  <a:pt x="115275" y="9951"/>
                  <a:pt x="114217" y="-10686"/>
                  <a:pt x="122948" y="7306"/>
                </a:cubicBezTo>
                <a:cubicBezTo>
                  <a:pt x="131679" y="25298"/>
                  <a:pt x="163693" y="107318"/>
                  <a:pt x="162635" y="120018"/>
                </a:cubicBezTo>
                <a:cubicBezTo>
                  <a:pt x="161577" y="132718"/>
                  <a:pt x="125594" y="87475"/>
                  <a:pt x="116598" y="83506"/>
                </a:cubicBezTo>
                <a:cubicBezTo>
                  <a:pt x="107602" y="79537"/>
                  <a:pt x="119243" y="98587"/>
                  <a:pt x="108660" y="96206"/>
                </a:cubicBezTo>
                <a:cubicBezTo>
                  <a:pt x="98077" y="93825"/>
                  <a:pt x="70825" y="81918"/>
                  <a:pt x="53098" y="69218"/>
                </a:cubicBezTo>
                <a:cubicBezTo>
                  <a:pt x="35371" y="56518"/>
                  <a:pt x="-5905" y="21858"/>
                  <a:pt x="710" y="13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: 図形 412">
            <a:extLst>
              <a:ext uri="{FF2B5EF4-FFF2-40B4-BE49-F238E27FC236}">
                <a16:creationId xmlns:a16="http://schemas.microsoft.com/office/drawing/2014/main" id="{0D06A6F9-8CC2-437D-9492-E24A3C104922}"/>
              </a:ext>
            </a:extLst>
          </p:cNvPr>
          <p:cNvSpPr/>
          <p:nvPr/>
        </p:nvSpPr>
        <p:spPr>
          <a:xfrm>
            <a:off x="2041159" y="8237536"/>
            <a:ext cx="173605" cy="298460"/>
          </a:xfrm>
          <a:custGeom>
            <a:avLst/>
            <a:gdLst>
              <a:gd name="connsiteX0" fmla="*/ 366 w 173605"/>
              <a:gd name="connsiteY0" fmla="*/ 2 h 298460"/>
              <a:gd name="connsiteX1" fmla="*/ 57516 w 173605"/>
              <a:gd name="connsiteY1" fmla="*/ 104777 h 298460"/>
              <a:gd name="connsiteX2" fmla="*/ 84504 w 173605"/>
              <a:gd name="connsiteY2" fmla="*/ 82552 h 298460"/>
              <a:gd name="connsiteX3" fmla="*/ 106729 w 173605"/>
              <a:gd name="connsiteY3" fmla="*/ 152402 h 298460"/>
              <a:gd name="connsiteX4" fmla="*/ 173404 w 173605"/>
              <a:gd name="connsiteY4" fmla="*/ 219077 h 298460"/>
              <a:gd name="connsiteX5" fmla="*/ 82916 w 173605"/>
              <a:gd name="connsiteY5" fmla="*/ 230189 h 298460"/>
              <a:gd name="connsiteX6" fmla="*/ 5129 w 173605"/>
              <a:gd name="connsiteY6" fmla="*/ 298452 h 298460"/>
              <a:gd name="connsiteX7" fmla="*/ 43229 w 173605"/>
              <a:gd name="connsiteY7" fmla="*/ 225427 h 298460"/>
              <a:gd name="connsiteX8" fmla="*/ 133716 w 173605"/>
              <a:gd name="connsiteY8" fmla="*/ 207964 h 298460"/>
              <a:gd name="connsiteX9" fmla="*/ 108316 w 173605"/>
              <a:gd name="connsiteY9" fmla="*/ 146052 h 298460"/>
              <a:gd name="connsiteX10" fmla="*/ 44816 w 173605"/>
              <a:gd name="connsiteY10" fmla="*/ 131764 h 298460"/>
              <a:gd name="connsiteX11" fmla="*/ 33704 w 173605"/>
              <a:gd name="connsiteY11" fmla="*/ 101602 h 298460"/>
              <a:gd name="connsiteX12" fmla="*/ 366 w 173605"/>
              <a:gd name="connsiteY12" fmla="*/ 2 h 29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05" h="298460">
                <a:moveTo>
                  <a:pt x="366" y="2"/>
                </a:moveTo>
                <a:cubicBezTo>
                  <a:pt x="4335" y="531"/>
                  <a:pt x="43493" y="91019"/>
                  <a:pt x="57516" y="104777"/>
                </a:cubicBezTo>
                <a:cubicBezTo>
                  <a:pt x="71539" y="118535"/>
                  <a:pt x="76302" y="74615"/>
                  <a:pt x="84504" y="82552"/>
                </a:cubicBezTo>
                <a:cubicBezTo>
                  <a:pt x="92706" y="90489"/>
                  <a:pt x="91912" y="129648"/>
                  <a:pt x="106729" y="152402"/>
                </a:cubicBezTo>
                <a:cubicBezTo>
                  <a:pt x="121546" y="175156"/>
                  <a:pt x="177373" y="206113"/>
                  <a:pt x="173404" y="219077"/>
                </a:cubicBezTo>
                <a:cubicBezTo>
                  <a:pt x="169435" y="232042"/>
                  <a:pt x="110962" y="216960"/>
                  <a:pt x="82916" y="230189"/>
                </a:cubicBezTo>
                <a:cubicBezTo>
                  <a:pt x="54870" y="243418"/>
                  <a:pt x="11743" y="299246"/>
                  <a:pt x="5129" y="298452"/>
                </a:cubicBezTo>
                <a:cubicBezTo>
                  <a:pt x="-1485" y="297658"/>
                  <a:pt x="21798" y="240508"/>
                  <a:pt x="43229" y="225427"/>
                </a:cubicBezTo>
                <a:cubicBezTo>
                  <a:pt x="64660" y="210346"/>
                  <a:pt x="122868" y="221193"/>
                  <a:pt x="133716" y="207964"/>
                </a:cubicBezTo>
                <a:cubicBezTo>
                  <a:pt x="144564" y="194735"/>
                  <a:pt x="123133" y="158752"/>
                  <a:pt x="108316" y="146052"/>
                </a:cubicBezTo>
                <a:cubicBezTo>
                  <a:pt x="93499" y="133352"/>
                  <a:pt x="57251" y="139172"/>
                  <a:pt x="44816" y="131764"/>
                </a:cubicBezTo>
                <a:cubicBezTo>
                  <a:pt x="32381" y="124356"/>
                  <a:pt x="41642" y="122769"/>
                  <a:pt x="33704" y="101602"/>
                </a:cubicBezTo>
                <a:cubicBezTo>
                  <a:pt x="25767" y="80435"/>
                  <a:pt x="-3603" y="-527"/>
                  <a:pt x="36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: 図形 413">
            <a:extLst>
              <a:ext uri="{FF2B5EF4-FFF2-40B4-BE49-F238E27FC236}">
                <a16:creationId xmlns:a16="http://schemas.microsoft.com/office/drawing/2014/main" id="{C6F21FC4-9DFD-4761-96BA-789F0775641B}"/>
              </a:ext>
            </a:extLst>
          </p:cNvPr>
          <p:cNvSpPr/>
          <p:nvPr/>
        </p:nvSpPr>
        <p:spPr>
          <a:xfrm>
            <a:off x="1993278" y="8189617"/>
            <a:ext cx="91508" cy="257206"/>
          </a:xfrm>
          <a:custGeom>
            <a:avLst/>
            <a:gdLst>
              <a:gd name="connsiteX0" fmla="*/ 72060 w 91508"/>
              <a:gd name="connsiteY0" fmla="*/ 296 h 257206"/>
              <a:gd name="connsiteX1" fmla="*/ 33960 w 91508"/>
              <a:gd name="connsiteY1" fmla="*/ 78083 h 257206"/>
              <a:gd name="connsiteX2" fmla="*/ 68885 w 91508"/>
              <a:gd name="connsiteY2" fmla="*/ 139996 h 257206"/>
              <a:gd name="connsiteX3" fmla="*/ 89522 w 91508"/>
              <a:gd name="connsiteY3" fmla="*/ 154283 h 257206"/>
              <a:gd name="connsiteX4" fmla="*/ 84760 w 91508"/>
              <a:gd name="connsiteY4" fmla="*/ 182858 h 257206"/>
              <a:gd name="connsiteX5" fmla="*/ 37135 w 91508"/>
              <a:gd name="connsiteY5" fmla="*/ 232071 h 257206"/>
              <a:gd name="connsiteX6" fmla="*/ 40310 w 91508"/>
              <a:gd name="connsiteY6" fmla="*/ 252708 h 257206"/>
              <a:gd name="connsiteX7" fmla="*/ 41897 w 91508"/>
              <a:gd name="connsiteY7" fmla="*/ 146346 h 257206"/>
              <a:gd name="connsiteX8" fmla="*/ 5385 w 91508"/>
              <a:gd name="connsiteY8" fmla="*/ 78083 h 257206"/>
              <a:gd name="connsiteX9" fmla="*/ 8560 w 91508"/>
              <a:gd name="connsiteY9" fmla="*/ 168571 h 257206"/>
              <a:gd name="connsiteX10" fmla="*/ 622 w 91508"/>
              <a:gd name="connsiteY10" fmla="*/ 87608 h 257206"/>
              <a:gd name="connsiteX11" fmla="*/ 6972 w 91508"/>
              <a:gd name="connsiteY11" fmla="*/ 52683 h 257206"/>
              <a:gd name="connsiteX12" fmla="*/ 72060 w 91508"/>
              <a:gd name="connsiteY12" fmla="*/ 296 h 25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508" h="257206">
                <a:moveTo>
                  <a:pt x="72060" y="296"/>
                </a:moveTo>
                <a:cubicBezTo>
                  <a:pt x="76558" y="4529"/>
                  <a:pt x="34489" y="54800"/>
                  <a:pt x="33960" y="78083"/>
                </a:cubicBezTo>
                <a:cubicBezTo>
                  <a:pt x="33431" y="101366"/>
                  <a:pt x="59625" y="127296"/>
                  <a:pt x="68885" y="139996"/>
                </a:cubicBezTo>
                <a:cubicBezTo>
                  <a:pt x="78145" y="152696"/>
                  <a:pt x="86876" y="147139"/>
                  <a:pt x="89522" y="154283"/>
                </a:cubicBezTo>
                <a:cubicBezTo>
                  <a:pt x="92168" y="161427"/>
                  <a:pt x="93491" y="169893"/>
                  <a:pt x="84760" y="182858"/>
                </a:cubicBezTo>
                <a:cubicBezTo>
                  <a:pt x="76029" y="195823"/>
                  <a:pt x="44543" y="220429"/>
                  <a:pt x="37135" y="232071"/>
                </a:cubicBezTo>
                <a:cubicBezTo>
                  <a:pt x="29727" y="243713"/>
                  <a:pt x="39516" y="266995"/>
                  <a:pt x="40310" y="252708"/>
                </a:cubicBezTo>
                <a:cubicBezTo>
                  <a:pt x="41104" y="238421"/>
                  <a:pt x="47718" y="175450"/>
                  <a:pt x="41897" y="146346"/>
                </a:cubicBezTo>
                <a:cubicBezTo>
                  <a:pt x="36076" y="117242"/>
                  <a:pt x="10941" y="74379"/>
                  <a:pt x="5385" y="78083"/>
                </a:cubicBezTo>
                <a:cubicBezTo>
                  <a:pt x="-171" y="81787"/>
                  <a:pt x="9354" y="166984"/>
                  <a:pt x="8560" y="168571"/>
                </a:cubicBezTo>
                <a:cubicBezTo>
                  <a:pt x="7766" y="170158"/>
                  <a:pt x="887" y="106923"/>
                  <a:pt x="622" y="87608"/>
                </a:cubicBezTo>
                <a:cubicBezTo>
                  <a:pt x="357" y="68293"/>
                  <a:pt x="-2553" y="66970"/>
                  <a:pt x="6972" y="52683"/>
                </a:cubicBezTo>
                <a:cubicBezTo>
                  <a:pt x="16497" y="38396"/>
                  <a:pt x="67562" y="-3937"/>
                  <a:pt x="72060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: 図形 414">
            <a:extLst>
              <a:ext uri="{FF2B5EF4-FFF2-40B4-BE49-F238E27FC236}">
                <a16:creationId xmlns:a16="http://schemas.microsoft.com/office/drawing/2014/main" id="{6323E265-259E-4478-B1B3-C5E19E37DD72}"/>
              </a:ext>
            </a:extLst>
          </p:cNvPr>
          <p:cNvSpPr/>
          <p:nvPr/>
        </p:nvSpPr>
        <p:spPr>
          <a:xfrm>
            <a:off x="2028821" y="8307998"/>
            <a:ext cx="133358" cy="212639"/>
          </a:xfrm>
          <a:custGeom>
            <a:avLst/>
            <a:gdLst>
              <a:gd name="connsiteX0" fmla="*/ 68267 w 133358"/>
              <a:gd name="connsiteY0" fmla="*/ 50190 h 212639"/>
              <a:gd name="connsiteX1" fmla="*/ 133354 w 133358"/>
              <a:gd name="connsiteY1" fmla="*/ 120040 h 212639"/>
              <a:gd name="connsiteX2" fmla="*/ 65092 w 133358"/>
              <a:gd name="connsiteY2" fmla="*/ 143852 h 212639"/>
              <a:gd name="connsiteX3" fmla="*/ 6354 w 133358"/>
              <a:gd name="connsiteY3" fmla="*/ 212115 h 212639"/>
              <a:gd name="connsiteX4" fmla="*/ 30167 w 133358"/>
              <a:gd name="connsiteY4" fmla="*/ 172427 h 212639"/>
              <a:gd name="connsiteX5" fmla="*/ 49217 w 133358"/>
              <a:gd name="connsiteY5" fmla="*/ 118452 h 212639"/>
              <a:gd name="connsiteX6" fmla="*/ 4 w 133358"/>
              <a:gd name="connsiteY6" fmla="*/ 2565 h 212639"/>
              <a:gd name="connsiteX7" fmla="*/ 68267 w 133358"/>
              <a:gd name="connsiteY7" fmla="*/ 50190 h 21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358" h="212639">
                <a:moveTo>
                  <a:pt x="68267" y="50190"/>
                </a:moveTo>
                <a:cubicBezTo>
                  <a:pt x="90492" y="69769"/>
                  <a:pt x="133883" y="104430"/>
                  <a:pt x="133354" y="120040"/>
                </a:cubicBezTo>
                <a:cubicBezTo>
                  <a:pt x="132825" y="135650"/>
                  <a:pt x="86259" y="128506"/>
                  <a:pt x="65092" y="143852"/>
                </a:cubicBezTo>
                <a:cubicBezTo>
                  <a:pt x="43925" y="159198"/>
                  <a:pt x="12175" y="207353"/>
                  <a:pt x="6354" y="212115"/>
                </a:cubicBezTo>
                <a:cubicBezTo>
                  <a:pt x="533" y="216877"/>
                  <a:pt x="23023" y="188037"/>
                  <a:pt x="30167" y="172427"/>
                </a:cubicBezTo>
                <a:cubicBezTo>
                  <a:pt x="37311" y="156817"/>
                  <a:pt x="54244" y="146762"/>
                  <a:pt x="49217" y="118452"/>
                </a:cubicBezTo>
                <a:cubicBezTo>
                  <a:pt x="44190" y="90142"/>
                  <a:pt x="533" y="15794"/>
                  <a:pt x="4" y="2565"/>
                </a:cubicBezTo>
                <a:cubicBezTo>
                  <a:pt x="-525" y="-10664"/>
                  <a:pt x="46042" y="30611"/>
                  <a:pt x="68267" y="50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: 図形 415">
            <a:extLst>
              <a:ext uri="{FF2B5EF4-FFF2-40B4-BE49-F238E27FC236}">
                <a16:creationId xmlns:a16="http://schemas.microsoft.com/office/drawing/2014/main" id="{E1B30C72-F047-4195-8BAE-E2091E85678A}"/>
              </a:ext>
            </a:extLst>
          </p:cNvPr>
          <p:cNvSpPr/>
          <p:nvPr/>
        </p:nvSpPr>
        <p:spPr>
          <a:xfrm>
            <a:off x="2073352" y="8464443"/>
            <a:ext cx="275166" cy="255929"/>
          </a:xfrm>
          <a:custGeom>
            <a:avLst/>
            <a:gdLst>
              <a:gd name="connsiteX0" fmla="*/ 130098 w 275166"/>
              <a:gd name="connsiteY0" fmla="*/ 9632 h 255929"/>
              <a:gd name="connsiteX1" fmla="*/ 212648 w 275166"/>
              <a:gd name="connsiteY1" fmla="*/ 112820 h 255929"/>
              <a:gd name="connsiteX2" fmla="*/ 193598 w 275166"/>
              <a:gd name="connsiteY2" fmla="*/ 96945 h 255929"/>
              <a:gd name="connsiteX3" fmla="*/ 266623 w 275166"/>
              <a:gd name="connsiteY3" fmla="*/ 185845 h 255929"/>
              <a:gd name="connsiteX4" fmla="*/ 266623 w 275166"/>
              <a:gd name="connsiteY4" fmla="*/ 255695 h 255929"/>
              <a:gd name="connsiteX5" fmla="*/ 203123 w 275166"/>
              <a:gd name="connsiteY5" fmla="*/ 162032 h 255929"/>
              <a:gd name="connsiteX6" fmla="*/ 76123 w 275166"/>
              <a:gd name="connsiteY6" fmla="*/ 103295 h 255929"/>
              <a:gd name="connsiteX7" fmla="*/ 158673 w 275166"/>
              <a:gd name="connsiteY7" fmla="*/ 146157 h 255929"/>
              <a:gd name="connsiteX8" fmla="*/ 18973 w 275166"/>
              <a:gd name="connsiteY8" fmla="*/ 103295 h 255929"/>
              <a:gd name="connsiteX9" fmla="*/ 1511 w 275166"/>
              <a:gd name="connsiteY9" fmla="*/ 73132 h 255929"/>
              <a:gd name="connsiteX10" fmla="*/ 20561 w 275166"/>
              <a:gd name="connsiteY10" fmla="*/ 55670 h 255929"/>
              <a:gd name="connsiteX11" fmla="*/ 17386 w 275166"/>
              <a:gd name="connsiteY11" fmla="*/ 36620 h 255929"/>
              <a:gd name="connsiteX12" fmla="*/ 41198 w 275166"/>
              <a:gd name="connsiteY12" fmla="*/ 8045 h 255929"/>
              <a:gd name="connsiteX13" fmla="*/ 130098 w 275166"/>
              <a:gd name="connsiteY13" fmla="*/ 9632 h 25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166" h="255929">
                <a:moveTo>
                  <a:pt x="130098" y="9632"/>
                </a:moveTo>
                <a:cubicBezTo>
                  <a:pt x="158673" y="27094"/>
                  <a:pt x="202065" y="98268"/>
                  <a:pt x="212648" y="112820"/>
                </a:cubicBezTo>
                <a:cubicBezTo>
                  <a:pt x="223231" y="127372"/>
                  <a:pt x="184602" y="84774"/>
                  <a:pt x="193598" y="96945"/>
                </a:cubicBezTo>
                <a:cubicBezTo>
                  <a:pt x="202594" y="109116"/>
                  <a:pt x="254452" y="159387"/>
                  <a:pt x="266623" y="185845"/>
                </a:cubicBezTo>
                <a:cubicBezTo>
                  <a:pt x="278794" y="212303"/>
                  <a:pt x="277206" y="259664"/>
                  <a:pt x="266623" y="255695"/>
                </a:cubicBezTo>
                <a:cubicBezTo>
                  <a:pt x="256040" y="251726"/>
                  <a:pt x="234873" y="187432"/>
                  <a:pt x="203123" y="162032"/>
                </a:cubicBezTo>
                <a:cubicBezTo>
                  <a:pt x="171373" y="136632"/>
                  <a:pt x="83531" y="105941"/>
                  <a:pt x="76123" y="103295"/>
                </a:cubicBezTo>
                <a:cubicBezTo>
                  <a:pt x="68715" y="100649"/>
                  <a:pt x="168198" y="146157"/>
                  <a:pt x="158673" y="146157"/>
                </a:cubicBezTo>
                <a:cubicBezTo>
                  <a:pt x="149148" y="146157"/>
                  <a:pt x="45167" y="115466"/>
                  <a:pt x="18973" y="103295"/>
                </a:cubicBezTo>
                <a:cubicBezTo>
                  <a:pt x="-7221" y="91124"/>
                  <a:pt x="1246" y="81069"/>
                  <a:pt x="1511" y="73132"/>
                </a:cubicBezTo>
                <a:cubicBezTo>
                  <a:pt x="1776" y="65195"/>
                  <a:pt x="17915" y="61755"/>
                  <a:pt x="20561" y="55670"/>
                </a:cubicBezTo>
                <a:cubicBezTo>
                  <a:pt x="23207" y="49585"/>
                  <a:pt x="13947" y="44557"/>
                  <a:pt x="17386" y="36620"/>
                </a:cubicBezTo>
                <a:cubicBezTo>
                  <a:pt x="20825" y="28683"/>
                  <a:pt x="24265" y="13337"/>
                  <a:pt x="41198" y="8045"/>
                </a:cubicBezTo>
                <a:cubicBezTo>
                  <a:pt x="58131" y="2753"/>
                  <a:pt x="101523" y="-7830"/>
                  <a:pt x="130098" y="9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: 図形 416">
            <a:extLst>
              <a:ext uri="{FF2B5EF4-FFF2-40B4-BE49-F238E27FC236}">
                <a16:creationId xmlns:a16="http://schemas.microsoft.com/office/drawing/2014/main" id="{44E3EBC6-25EE-4ECF-B103-487705F53332}"/>
              </a:ext>
            </a:extLst>
          </p:cNvPr>
          <p:cNvSpPr/>
          <p:nvPr/>
        </p:nvSpPr>
        <p:spPr>
          <a:xfrm>
            <a:off x="1955768" y="7611531"/>
            <a:ext cx="343595" cy="724820"/>
          </a:xfrm>
          <a:custGeom>
            <a:avLst/>
            <a:gdLst>
              <a:gd name="connsiteX0" fmla="*/ 32 w 343595"/>
              <a:gd name="connsiteY0" fmla="*/ 2 h 724820"/>
              <a:gd name="connsiteX1" fmla="*/ 67765 w 343595"/>
              <a:gd name="connsiteY1" fmla="*/ 169336 h 724820"/>
              <a:gd name="connsiteX2" fmla="*/ 105865 w 343595"/>
              <a:gd name="connsiteY2" fmla="*/ 237069 h 724820"/>
              <a:gd name="connsiteX3" fmla="*/ 105865 w 343595"/>
              <a:gd name="connsiteY3" fmla="*/ 182036 h 724820"/>
              <a:gd name="connsiteX4" fmla="*/ 118565 w 343595"/>
              <a:gd name="connsiteY4" fmla="*/ 241302 h 724820"/>
              <a:gd name="connsiteX5" fmla="*/ 143965 w 343595"/>
              <a:gd name="connsiteY5" fmla="*/ 323852 h 724820"/>
              <a:gd name="connsiteX6" fmla="*/ 156665 w 343595"/>
              <a:gd name="connsiteY6" fmla="*/ 438152 h 724820"/>
              <a:gd name="connsiteX7" fmla="*/ 203232 w 343595"/>
              <a:gd name="connsiteY7" fmla="*/ 512236 h 724820"/>
              <a:gd name="connsiteX8" fmla="*/ 342932 w 343595"/>
              <a:gd name="connsiteY8" fmla="*/ 723902 h 724820"/>
              <a:gd name="connsiteX9" fmla="*/ 251915 w 343595"/>
              <a:gd name="connsiteY9" fmla="*/ 582086 h 724820"/>
              <a:gd name="connsiteX10" fmla="*/ 158782 w 343595"/>
              <a:gd name="connsiteY10" fmla="*/ 414869 h 724820"/>
              <a:gd name="connsiteX11" fmla="*/ 116449 w 343595"/>
              <a:gd name="connsiteY11" fmla="*/ 298452 h 724820"/>
              <a:gd name="connsiteX12" fmla="*/ 99515 w 343595"/>
              <a:gd name="connsiteY12" fmla="*/ 268819 h 724820"/>
              <a:gd name="connsiteX13" fmla="*/ 59299 w 343595"/>
              <a:gd name="connsiteY13" fmla="*/ 173569 h 724820"/>
              <a:gd name="connsiteX14" fmla="*/ 32 w 343595"/>
              <a:gd name="connsiteY14" fmla="*/ 2 h 72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3595" h="724820">
                <a:moveTo>
                  <a:pt x="32" y="2"/>
                </a:moveTo>
                <a:cubicBezTo>
                  <a:pt x="1443" y="-704"/>
                  <a:pt x="50126" y="129825"/>
                  <a:pt x="67765" y="169336"/>
                </a:cubicBezTo>
                <a:cubicBezTo>
                  <a:pt x="85404" y="208847"/>
                  <a:pt x="99515" y="234952"/>
                  <a:pt x="105865" y="237069"/>
                </a:cubicBezTo>
                <a:cubicBezTo>
                  <a:pt x="112215" y="239186"/>
                  <a:pt x="103748" y="181331"/>
                  <a:pt x="105865" y="182036"/>
                </a:cubicBezTo>
                <a:cubicBezTo>
                  <a:pt x="107982" y="182742"/>
                  <a:pt x="112215" y="217666"/>
                  <a:pt x="118565" y="241302"/>
                </a:cubicBezTo>
                <a:cubicBezTo>
                  <a:pt x="124915" y="264938"/>
                  <a:pt x="137615" y="291044"/>
                  <a:pt x="143965" y="323852"/>
                </a:cubicBezTo>
                <a:cubicBezTo>
                  <a:pt x="150315" y="356660"/>
                  <a:pt x="146787" y="406755"/>
                  <a:pt x="156665" y="438152"/>
                </a:cubicBezTo>
                <a:cubicBezTo>
                  <a:pt x="166543" y="469549"/>
                  <a:pt x="172188" y="464611"/>
                  <a:pt x="203232" y="512236"/>
                </a:cubicBezTo>
                <a:cubicBezTo>
                  <a:pt x="234276" y="559861"/>
                  <a:pt x="334818" y="712260"/>
                  <a:pt x="342932" y="723902"/>
                </a:cubicBezTo>
                <a:cubicBezTo>
                  <a:pt x="351046" y="735544"/>
                  <a:pt x="282607" y="633592"/>
                  <a:pt x="251915" y="582086"/>
                </a:cubicBezTo>
                <a:cubicBezTo>
                  <a:pt x="221223" y="530581"/>
                  <a:pt x="181360" y="462141"/>
                  <a:pt x="158782" y="414869"/>
                </a:cubicBezTo>
                <a:cubicBezTo>
                  <a:pt x="136204" y="367597"/>
                  <a:pt x="126327" y="322794"/>
                  <a:pt x="116449" y="298452"/>
                </a:cubicBezTo>
                <a:cubicBezTo>
                  <a:pt x="106571" y="274110"/>
                  <a:pt x="109040" y="289633"/>
                  <a:pt x="99515" y="268819"/>
                </a:cubicBezTo>
                <a:cubicBezTo>
                  <a:pt x="89990" y="248005"/>
                  <a:pt x="75174" y="213786"/>
                  <a:pt x="59299" y="173569"/>
                </a:cubicBezTo>
                <a:cubicBezTo>
                  <a:pt x="43424" y="133352"/>
                  <a:pt x="-1379" y="708"/>
                  <a:pt x="3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: 図形 417">
            <a:extLst>
              <a:ext uri="{FF2B5EF4-FFF2-40B4-BE49-F238E27FC236}">
                <a16:creationId xmlns:a16="http://schemas.microsoft.com/office/drawing/2014/main" id="{C6B714CE-39C7-462B-82F2-58203DCC025F}"/>
              </a:ext>
            </a:extLst>
          </p:cNvPr>
          <p:cNvSpPr/>
          <p:nvPr/>
        </p:nvSpPr>
        <p:spPr>
          <a:xfrm>
            <a:off x="2055283" y="7650720"/>
            <a:ext cx="128400" cy="530967"/>
          </a:xfrm>
          <a:custGeom>
            <a:avLst/>
            <a:gdLst>
              <a:gd name="connsiteX0" fmla="*/ 0 w 128400"/>
              <a:gd name="connsiteY0" fmla="*/ 3147 h 530967"/>
              <a:gd name="connsiteX1" fmla="*/ 29634 w 128400"/>
              <a:gd name="connsiteY1" fmla="*/ 233863 h 530967"/>
              <a:gd name="connsiteX2" fmla="*/ 59267 w 128400"/>
              <a:gd name="connsiteY2" fmla="*/ 318530 h 530967"/>
              <a:gd name="connsiteX3" fmla="*/ 127000 w 128400"/>
              <a:gd name="connsiteY3" fmla="*/ 523847 h 530967"/>
              <a:gd name="connsiteX4" fmla="*/ 99484 w 128400"/>
              <a:gd name="connsiteY4" fmla="*/ 460347 h 530967"/>
              <a:gd name="connsiteX5" fmla="*/ 33867 w 128400"/>
              <a:gd name="connsiteY5" fmla="*/ 233863 h 530967"/>
              <a:gd name="connsiteX6" fmla="*/ 63500 w 128400"/>
              <a:gd name="connsiteY6" fmla="*/ 291013 h 530967"/>
              <a:gd name="connsiteX7" fmla="*/ 29634 w 128400"/>
              <a:gd name="connsiteY7" fmla="*/ 111097 h 530967"/>
              <a:gd name="connsiteX8" fmla="*/ 0 w 128400"/>
              <a:gd name="connsiteY8" fmla="*/ 3147 h 53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400" h="530967">
                <a:moveTo>
                  <a:pt x="0" y="3147"/>
                </a:moveTo>
                <a:cubicBezTo>
                  <a:pt x="0" y="23608"/>
                  <a:pt x="19756" y="181299"/>
                  <a:pt x="29634" y="233863"/>
                </a:cubicBezTo>
                <a:cubicBezTo>
                  <a:pt x="39512" y="286427"/>
                  <a:pt x="43039" y="270199"/>
                  <a:pt x="59267" y="318530"/>
                </a:cubicBezTo>
                <a:cubicBezTo>
                  <a:pt x="75495" y="366861"/>
                  <a:pt x="120297" y="500211"/>
                  <a:pt x="127000" y="523847"/>
                </a:cubicBezTo>
                <a:cubicBezTo>
                  <a:pt x="133703" y="547483"/>
                  <a:pt x="115006" y="508678"/>
                  <a:pt x="99484" y="460347"/>
                </a:cubicBezTo>
                <a:cubicBezTo>
                  <a:pt x="83962" y="412016"/>
                  <a:pt x="39864" y="262085"/>
                  <a:pt x="33867" y="233863"/>
                </a:cubicBezTo>
                <a:cubicBezTo>
                  <a:pt x="27870" y="205641"/>
                  <a:pt x="64205" y="311474"/>
                  <a:pt x="63500" y="291013"/>
                </a:cubicBezTo>
                <a:cubicBezTo>
                  <a:pt x="62795" y="270552"/>
                  <a:pt x="41276" y="155194"/>
                  <a:pt x="29634" y="111097"/>
                </a:cubicBezTo>
                <a:cubicBezTo>
                  <a:pt x="17992" y="67000"/>
                  <a:pt x="0" y="-17314"/>
                  <a:pt x="0" y="3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: 図形 418">
            <a:extLst>
              <a:ext uri="{FF2B5EF4-FFF2-40B4-BE49-F238E27FC236}">
                <a16:creationId xmlns:a16="http://schemas.microsoft.com/office/drawing/2014/main" id="{4FBB9EC3-3B31-4E0E-A199-7345A6EC5474}"/>
              </a:ext>
            </a:extLst>
          </p:cNvPr>
          <p:cNvSpPr/>
          <p:nvPr/>
        </p:nvSpPr>
        <p:spPr>
          <a:xfrm>
            <a:off x="2201066" y="8138568"/>
            <a:ext cx="407183" cy="869920"/>
          </a:xfrm>
          <a:custGeom>
            <a:avLst/>
            <a:gdLst>
              <a:gd name="connsiteX0" fmla="*/ 267 w 407183"/>
              <a:gd name="connsiteY0" fmla="*/ 15 h 869920"/>
              <a:gd name="connsiteX1" fmla="*/ 184417 w 407183"/>
              <a:gd name="connsiteY1" fmla="*/ 277299 h 869920"/>
              <a:gd name="connsiteX2" fmla="*/ 182301 w 407183"/>
              <a:gd name="connsiteY2" fmla="*/ 264599 h 869920"/>
              <a:gd name="connsiteX3" fmla="*/ 199234 w 407183"/>
              <a:gd name="connsiteY3" fmla="*/ 366199 h 869920"/>
              <a:gd name="connsiteX4" fmla="*/ 241567 w 407183"/>
              <a:gd name="connsiteY4" fmla="*/ 419115 h 869920"/>
              <a:gd name="connsiteX5" fmla="*/ 290251 w 407183"/>
              <a:gd name="connsiteY5" fmla="*/ 469915 h 869920"/>
              <a:gd name="connsiteX6" fmla="*/ 300834 w 407183"/>
              <a:gd name="connsiteY6" fmla="*/ 535532 h 869920"/>
              <a:gd name="connsiteX7" fmla="*/ 326234 w 407183"/>
              <a:gd name="connsiteY7" fmla="*/ 613849 h 869920"/>
              <a:gd name="connsiteX8" fmla="*/ 353751 w 407183"/>
              <a:gd name="connsiteY8" fmla="*/ 690049 h 869920"/>
              <a:gd name="connsiteX9" fmla="*/ 379151 w 407183"/>
              <a:gd name="connsiteY9" fmla="*/ 753549 h 869920"/>
              <a:gd name="connsiteX10" fmla="*/ 406667 w 407183"/>
              <a:gd name="connsiteY10" fmla="*/ 838215 h 869920"/>
              <a:gd name="connsiteX11" fmla="*/ 353751 w 407183"/>
              <a:gd name="connsiteY11" fmla="*/ 867849 h 869920"/>
              <a:gd name="connsiteX12" fmla="*/ 396084 w 407183"/>
              <a:gd name="connsiteY12" fmla="*/ 853032 h 869920"/>
              <a:gd name="connsiteX13" fmla="*/ 370684 w 407183"/>
              <a:gd name="connsiteY13" fmla="*/ 738732 h 869920"/>
              <a:gd name="connsiteX14" fmla="*/ 275434 w 407183"/>
              <a:gd name="connsiteY14" fmla="*/ 482615 h 869920"/>
              <a:gd name="connsiteX15" fmla="*/ 360101 w 407183"/>
              <a:gd name="connsiteY15" fmla="*/ 772599 h 869920"/>
              <a:gd name="connsiteX16" fmla="*/ 239451 w 407183"/>
              <a:gd name="connsiteY16" fmla="*/ 440282 h 869920"/>
              <a:gd name="connsiteX17" fmla="*/ 188651 w 407183"/>
              <a:gd name="connsiteY17" fmla="*/ 321749 h 869920"/>
              <a:gd name="connsiteX18" fmla="*/ 144201 w 407183"/>
              <a:gd name="connsiteY18" fmla="*/ 264599 h 869920"/>
              <a:gd name="connsiteX19" fmla="*/ 267 w 407183"/>
              <a:gd name="connsiteY19" fmla="*/ 15 h 8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7183" h="869920">
                <a:moveTo>
                  <a:pt x="267" y="15"/>
                </a:moveTo>
                <a:cubicBezTo>
                  <a:pt x="6970" y="2132"/>
                  <a:pt x="154078" y="233202"/>
                  <a:pt x="184417" y="277299"/>
                </a:cubicBezTo>
                <a:cubicBezTo>
                  <a:pt x="214756" y="321396"/>
                  <a:pt x="179831" y="249782"/>
                  <a:pt x="182301" y="264599"/>
                </a:cubicBezTo>
                <a:cubicBezTo>
                  <a:pt x="184771" y="279416"/>
                  <a:pt x="189356" y="340446"/>
                  <a:pt x="199234" y="366199"/>
                </a:cubicBezTo>
                <a:cubicBezTo>
                  <a:pt x="209112" y="391952"/>
                  <a:pt x="226397" y="401829"/>
                  <a:pt x="241567" y="419115"/>
                </a:cubicBezTo>
                <a:cubicBezTo>
                  <a:pt x="256737" y="436401"/>
                  <a:pt x="280373" y="450512"/>
                  <a:pt x="290251" y="469915"/>
                </a:cubicBezTo>
                <a:cubicBezTo>
                  <a:pt x="300129" y="489318"/>
                  <a:pt x="294837" y="511543"/>
                  <a:pt x="300834" y="535532"/>
                </a:cubicBezTo>
                <a:cubicBezTo>
                  <a:pt x="306831" y="559521"/>
                  <a:pt x="317415" y="588096"/>
                  <a:pt x="326234" y="613849"/>
                </a:cubicBezTo>
                <a:cubicBezTo>
                  <a:pt x="335053" y="639602"/>
                  <a:pt x="344932" y="666766"/>
                  <a:pt x="353751" y="690049"/>
                </a:cubicBezTo>
                <a:cubicBezTo>
                  <a:pt x="362570" y="713332"/>
                  <a:pt x="370332" y="728855"/>
                  <a:pt x="379151" y="753549"/>
                </a:cubicBezTo>
                <a:cubicBezTo>
                  <a:pt x="387970" y="778243"/>
                  <a:pt x="410900" y="819165"/>
                  <a:pt x="406667" y="838215"/>
                </a:cubicBezTo>
                <a:cubicBezTo>
                  <a:pt x="402434" y="857265"/>
                  <a:pt x="355515" y="865380"/>
                  <a:pt x="353751" y="867849"/>
                </a:cubicBezTo>
                <a:cubicBezTo>
                  <a:pt x="351987" y="870318"/>
                  <a:pt x="393262" y="874552"/>
                  <a:pt x="396084" y="853032"/>
                </a:cubicBezTo>
                <a:cubicBezTo>
                  <a:pt x="398906" y="831513"/>
                  <a:pt x="390792" y="800468"/>
                  <a:pt x="370684" y="738732"/>
                </a:cubicBezTo>
                <a:cubicBezTo>
                  <a:pt x="350576" y="676996"/>
                  <a:pt x="277198" y="476971"/>
                  <a:pt x="275434" y="482615"/>
                </a:cubicBezTo>
                <a:cubicBezTo>
                  <a:pt x="273670" y="488259"/>
                  <a:pt x="366098" y="779654"/>
                  <a:pt x="360101" y="772599"/>
                </a:cubicBezTo>
                <a:cubicBezTo>
                  <a:pt x="354104" y="765544"/>
                  <a:pt x="268026" y="515424"/>
                  <a:pt x="239451" y="440282"/>
                </a:cubicBezTo>
                <a:cubicBezTo>
                  <a:pt x="210876" y="365140"/>
                  <a:pt x="204526" y="351029"/>
                  <a:pt x="188651" y="321749"/>
                </a:cubicBezTo>
                <a:cubicBezTo>
                  <a:pt x="172776" y="292469"/>
                  <a:pt x="173482" y="314693"/>
                  <a:pt x="144201" y="264599"/>
                </a:cubicBezTo>
                <a:cubicBezTo>
                  <a:pt x="114920" y="214505"/>
                  <a:pt x="-6436" y="-2102"/>
                  <a:pt x="267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: 図形 419">
            <a:extLst>
              <a:ext uri="{FF2B5EF4-FFF2-40B4-BE49-F238E27FC236}">
                <a16:creationId xmlns:a16="http://schemas.microsoft.com/office/drawing/2014/main" id="{5DF1E5DB-2D63-40C3-AFB9-17445758400E}"/>
              </a:ext>
            </a:extLst>
          </p:cNvPr>
          <p:cNvSpPr/>
          <p:nvPr/>
        </p:nvSpPr>
        <p:spPr>
          <a:xfrm>
            <a:off x="2147961" y="8134300"/>
            <a:ext cx="133813" cy="258284"/>
          </a:xfrm>
          <a:custGeom>
            <a:avLst/>
            <a:gdLst>
              <a:gd name="connsiteX0" fmla="*/ 32206 w 133813"/>
              <a:gd name="connsiteY0" fmla="*/ 50 h 258284"/>
              <a:gd name="connsiteX1" fmla="*/ 27972 w 133813"/>
              <a:gd name="connsiteY1" fmla="*/ 116467 h 258284"/>
              <a:gd name="connsiteX2" fmla="*/ 456 w 133813"/>
              <a:gd name="connsiteY2" fmla="*/ 165150 h 258284"/>
              <a:gd name="connsiteX3" fmla="*/ 15272 w 133813"/>
              <a:gd name="connsiteY3" fmla="*/ 133400 h 258284"/>
              <a:gd name="connsiteX4" fmla="*/ 70306 w 133813"/>
              <a:gd name="connsiteY4" fmla="*/ 199017 h 258284"/>
              <a:gd name="connsiteX5" fmla="*/ 110522 w 133813"/>
              <a:gd name="connsiteY5" fmla="*/ 258283 h 258284"/>
              <a:gd name="connsiteX6" fmla="*/ 133806 w 133813"/>
              <a:gd name="connsiteY6" fmla="*/ 201133 h 258284"/>
              <a:gd name="connsiteX7" fmla="*/ 108406 w 133813"/>
              <a:gd name="connsiteY7" fmla="*/ 256167 h 258284"/>
              <a:gd name="connsiteX8" fmla="*/ 40672 w 133813"/>
              <a:gd name="connsiteY8" fmla="*/ 182083 h 258284"/>
              <a:gd name="connsiteX9" fmla="*/ 38556 w 133813"/>
              <a:gd name="connsiteY9" fmla="*/ 129167 h 258284"/>
              <a:gd name="connsiteX10" fmla="*/ 44906 w 133813"/>
              <a:gd name="connsiteY10" fmla="*/ 101650 h 258284"/>
              <a:gd name="connsiteX11" fmla="*/ 32206 w 133813"/>
              <a:gd name="connsiteY11" fmla="*/ 50 h 25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3813" h="258284">
                <a:moveTo>
                  <a:pt x="32206" y="50"/>
                </a:moveTo>
                <a:cubicBezTo>
                  <a:pt x="29384" y="2520"/>
                  <a:pt x="33264" y="88950"/>
                  <a:pt x="27972" y="116467"/>
                </a:cubicBezTo>
                <a:cubicBezTo>
                  <a:pt x="22680" y="143984"/>
                  <a:pt x="2573" y="162328"/>
                  <a:pt x="456" y="165150"/>
                </a:cubicBezTo>
                <a:cubicBezTo>
                  <a:pt x="-1661" y="167972"/>
                  <a:pt x="3630" y="127756"/>
                  <a:pt x="15272" y="133400"/>
                </a:cubicBezTo>
                <a:cubicBezTo>
                  <a:pt x="26914" y="139044"/>
                  <a:pt x="54431" y="178203"/>
                  <a:pt x="70306" y="199017"/>
                </a:cubicBezTo>
                <a:cubicBezTo>
                  <a:pt x="86181" y="219831"/>
                  <a:pt x="99939" y="257930"/>
                  <a:pt x="110522" y="258283"/>
                </a:cubicBezTo>
                <a:cubicBezTo>
                  <a:pt x="121105" y="258636"/>
                  <a:pt x="134159" y="201486"/>
                  <a:pt x="133806" y="201133"/>
                </a:cubicBezTo>
                <a:cubicBezTo>
                  <a:pt x="133453" y="200780"/>
                  <a:pt x="123928" y="259342"/>
                  <a:pt x="108406" y="256167"/>
                </a:cubicBezTo>
                <a:cubicBezTo>
                  <a:pt x="92884" y="252992"/>
                  <a:pt x="52314" y="203250"/>
                  <a:pt x="40672" y="182083"/>
                </a:cubicBezTo>
                <a:cubicBezTo>
                  <a:pt x="29030" y="160916"/>
                  <a:pt x="37850" y="142572"/>
                  <a:pt x="38556" y="129167"/>
                </a:cubicBezTo>
                <a:cubicBezTo>
                  <a:pt x="39262" y="115762"/>
                  <a:pt x="44201" y="117172"/>
                  <a:pt x="44906" y="101650"/>
                </a:cubicBezTo>
                <a:cubicBezTo>
                  <a:pt x="45612" y="86128"/>
                  <a:pt x="35028" y="-2420"/>
                  <a:pt x="32206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: 図形 420">
            <a:extLst>
              <a:ext uri="{FF2B5EF4-FFF2-40B4-BE49-F238E27FC236}">
                <a16:creationId xmlns:a16="http://schemas.microsoft.com/office/drawing/2014/main" id="{F7EF0F4F-9006-40FC-9212-2BB5108A03AB}"/>
              </a:ext>
            </a:extLst>
          </p:cNvPr>
          <p:cNvSpPr/>
          <p:nvPr/>
        </p:nvSpPr>
        <p:spPr>
          <a:xfrm>
            <a:off x="2042339" y="7876105"/>
            <a:ext cx="119360" cy="341370"/>
          </a:xfrm>
          <a:custGeom>
            <a:avLst/>
            <a:gdLst>
              <a:gd name="connsiteX0" fmla="*/ 244 w 119360"/>
              <a:gd name="connsiteY0" fmla="*/ 12 h 341370"/>
              <a:gd name="connsiteX1" fmla="*/ 36228 w 119360"/>
              <a:gd name="connsiteY1" fmla="*/ 156645 h 341370"/>
              <a:gd name="connsiteX2" fmla="*/ 78561 w 119360"/>
              <a:gd name="connsiteY2" fmla="*/ 230728 h 341370"/>
              <a:gd name="connsiteX3" fmla="*/ 59511 w 119360"/>
              <a:gd name="connsiteY3" fmla="*/ 332328 h 341370"/>
              <a:gd name="connsiteX4" fmla="*/ 42578 w 119360"/>
              <a:gd name="connsiteY4" fmla="*/ 332328 h 341370"/>
              <a:gd name="connsiteX5" fmla="*/ 27761 w 119360"/>
              <a:gd name="connsiteY5" fmla="*/ 296345 h 341370"/>
              <a:gd name="connsiteX6" fmla="*/ 27761 w 119360"/>
              <a:gd name="connsiteY6" fmla="*/ 283645 h 341370"/>
              <a:gd name="connsiteX7" fmla="*/ 91261 w 119360"/>
              <a:gd name="connsiteY7" fmla="*/ 270945 h 341370"/>
              <a:gd name="connsiteX8" fmla="*/ 118778 w 119360"/>
              <a:gd name="connsiteY8" fmla="*/ 258245 h 341370"/>
              <a:gd name="connsiteX9" fmla="*/ 67978 w 119360"/>
              <a:gd name="connsiteY9" fmla="*/ 232845 h 341370"/>
              <a:gd name="connsiteX10" fmla="*/ 42578 w 119360"/>
              <a:gd name="connsiteY10" fmla="*/ 192628 h 341370"/>
              <a:gd name="connsiteX11" fmla="*/ 21411 w 119360"/>
              <a:gd name="connsiteY11" fmla="*/ 148178 h 341370"/>
              <a:gd name="connsiteX12" fmla="*/ 244 w 119360"/>
              <a:gd name="connsiteY12" fmla="*/ 12 h 3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360" h="341370">
                <a:moveTo>
                  <a:pt x="244" y="12"/>
                </a:moveTo>
                <a:cubicBezTo>
                  <a:pt x="2714" y="1423"/>
                  <a:pt x="23175" y="118192"/>
                  <a:pt x="36228" y="156645"/>
                </a:cubicBezTo>
                <a:cubicBezTo>
                  <a:pt x="49281" y="195098"/>
                  <a:pt x="74681" y="201448"/>
                  <a:pt x="78561" y="230728"/>
                </a:cubicBezTo>
                <a:cubicBezTo>
                  <a:pt x="82441" y="260008"/>
                  <a:pt x="65508" y="315395"/>
                  <a:pt x="59511" y="332328"/>
                </a:cubicBezTo>
                <a:cubicBezTo>
                  <a:pt x="53514" y="349261"/>
                  <a:pt x="47870" y="338325"/>
                  <a:pt x="42578" y="332328"/>
                </a:cubicBezTo>
                <a:cubicBezTo>
                  <a:pt x="37286" y="326331"/>
                  <a:pt x="30230" y="304459"/>
                  <a:pt x="27761" y="296345"/>
                </a:cubicBezTo>
                <a:cubicBezTo>
                  <a:pt x="25292" y="288231"/>
                  <a:pt x="17178" y="287878"/>
                  <a:pt x="27761" y="283645"/>
                </a:cubicBezTo>
                <a:cubicBezTo>
                  <a:pt x="38344" y="279412"/>
                  <a:pt x="76092" y="275178"/>
                  <a:pt x="91261" y="270945"/>
                </a:cubicBezTo>
                <a:cubicBezTo>
                  <a:pt x="106430" y="266712"/>
                  <a:pt x="122659" y="264595"/>
                  <a:pt x="118778" y="258245"/>
                </a:cubicBezTo>
                <a:cubicBezTo>
                  <a:pt x="114898" y="251895"/>
                  <a:pt x="80678" y="243781"/>
                  <a:pt x="67978" y="232845"/>
                </a:cubicBezTo>
                <a:cubicBezTo>
                  <a:pt x="55278" y="221909"/>
                  <a:pt x="50339" y="206739"/>
                  <a:pt x="42578" y="192628"/>
                </a:cubicBezTo>
                <a:cubicBezTo>
                  <a:pt x="34817" y="178517"/>
                  <a:pt x="28114" y="177811"/>
                  <a:pt x="21411" y="148178"/>
                </a:cubicBezTo>
                <a:cubicBezTo>
                  <a:pt x="14708" y="118545"/>
                  <a:pt x="-2226" y="-1399"/>
                  <a:pt x="24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: 図形 421">
            <a:extLst>
              <a:ext uri="{FF2B5EF4-FFF2-40B4-BE49-F238E27FC236}">
                <a16:creationId xmlns:a16="http://schemas.microsoft.com/office/drawing/2014/main" id="{091AF794-3734-4C88-9EAE-F62C9CC6B48F}"/>
              </a:ext>
            </a:extLst>
          </p:cNvPr>
          <p:cNvSpPr/>
          <p:nvPr/>
        </p:nvSpPr>
        <p:spPr>
          <a:xfrm>
            <a:off x="2285995" y="8358717"/>
            <a:ext cx="158846" cy="540423"/>
          </a:xfrm>
          <a:custGeom>
            <a:avLst/>
            <a:gdLst>
              <a:gd name="connsiteX0" fmla="*/ 5 w 158846"/>
              <a:gd name="connsiteY0" fmla="*/ 0 h 540423"/>
              <a:gd name="connsiteX1" fmla="*/ 76205 w 158846"/>
              <a:gd name="connsiteY1" fmla="*/ 141816 h 540423"/>
              <a:gd name="connsiteX2" fmla="*/ 76205 w 158846"/>
              <a:gd name="connsiteY2" fmla="*/ 201083 h 540423"/>
              <a:gd name="connsiteX3" fmla="*/ 57155 w 158846"/>
              <a:gd name="connsiteY3" fmla="*/ 256116 h 540423"/>
              <a:gd name="connsiteX4" fmla="*/ 88905 w 158846"/>
              <a:gd name="connsiteY4" fmla="*/ 234950 h 540423"/>
              <a:gd name="connsiteX5" fmla="*/ 158755 w 158846"/>
              <a:gd name="connsiteY5" fmla="*/ 234950 h 540423"/>
              <a:gd name="connsiteX6" fmla="*/ 103722 w 158846"/>
              <a:gd name="connsiteY6" fmla="*/ 279400 h 540423"/>
              <a:gd name="connsiteX7" fmla="*/ 103722 w 158846"/>
              <a:gd name="connsiteY7" fmla="*/ 330200 h 540423"/>
              <a:gd name="connsiteX8" fmla="*/ 156638 w 158846"/>
              <a:gd name="connsiteY8" fmla="*/ 539750 h 540423"/>
              <a:gd name="connsiteX9" fmla="*/ 114305 w 158846"/>
              <a:gd name="connsiteY9" fmla="*/ 393700 h 540423"/>
              <a:gd name="connsiteX10" fmla="*/ 84672 w 158846"/>
              <a:gd name="connsiteY10" fmla="*/ 302683 h 540423"/>
              <a:gd name="connsiteX11" fmla="*/ 122772 w 158846"/>
              <a:gd name="connsiteY11" fmla="*/ 249766 h 540423"/>
              <a:gd name="connsiteX12" fmla="*/ 57155 w 158846"/>
              <a:gd name="connsiteY12" fmla="*/ 226483 h 540423"/>
              <a:gd name="connsiteX13" fmla="*/ 80438 w 158846"/>
              <a:gd name="connsiteY13" fmla="*/ 141816 h 540423"/>
              <a:gd name="connsiteX14" fmla="*/ 5 w 158846"/>
              <a:gd name="connsiteY14" fmla="*/ 0 h 54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846" h="540423">
                <a:moveTo>
                  <a:pt x="5" y="0"/>
                </a:moveTo>
                <a:cubicBezTo>
                  <a:pt x="-700" y="0"/>
                  <a:pt x="63505" y="108302"/>
                  <a:pt x="76205" y="141816"/>
                </a:cubicBezTo>
                <a:cubicBezTo>
                  <a:pt x="88905" y="175330"/>
                  <a:pt x="79380" y="182033"/>
                  <a:pt x="76205" y="201083"/>
                </a:cubicBezTo>
                <a:cubicBezTo>
                  <a:pt x="73030" y="220133"/>
                  <a:pt x="55038" y="250472"/>
                  <a:pt x="57155" y="256116"/>
                </a:cubicBezTo>
                <a:cubicBezTo>
                  <a:pt x="59272" y="261760"/>
                  <a:pt x="71972" y="238478"/>
                  <a:pt x="88905" y="234950"/>
                </a:cubicBezTo>
                <a:cubicBezTo>
                  <a:pt x="105838" y="231422"/>
                  <a:pt x="156286" y="227542"/>
                  <a:pt x="158755" y="234950"/>
                </a:cubicBezTo>
                <a:cubicBezTo>
                  <a:pt x="161224" y="242358"/>
                  <a:pt x="112894" y="263525"/>
                  <a:pt x="103722" y="279400"/>
                </a:cubicBezTo>
                <a:cubicBezTo>
                  <a:pt x="94550" y="295275"/>
                  <a:pt x="94903" y="286808"/>
                  <a:pt x="103722" y="330200"/>
                </a:cubicBezTo>
                <a:cubicBezTo>
                  <a:pt x="112541" y="373592"/>
                  <a:pt x="154874" y="529167"/>
                  <a:pt x="156638" y="539750"/>
                </a:cubicBezTo>
                <a:cubicBezTo>
                  <a:pt x="158402" y="550333"/>
                  <a:pt x="126299" y="433211"/>
                  <a:pt x="114305" y="393700"/>
                </a:cubicBezTo>
                <a:cubicBezTo>
                  <a:pt x="102311" y="354189"/>
                  <a:pt x="83261" y="326672"/>
                  <a:pt x="84672" y="302683"/>
                </a:cubicBezTo>
                <a:cubicBezTo>
                  <a:pt x="86083" y="278694"/>
                  <a:pt x="127358" y="262466"/>
                  <a:pt x="122772" y="249766"/>
                </a:cubicBezTo>
                <a:cubicBezTo>
                  <a:pt x="118186" y="237066"/>
                  <a:pt x="64211" y="244475"/>
                  <a:pt x="57155" y="226483"/>
                </a:cubicBezTo>
                <a:cubicBezTo>
                  <a:pt x="50099" y="208491"/>
                  <a:pt x="89257" y="179563"/>
                  <a:pt x="80438" y="141816"/>
                </a:cubicBezTo>
                <a:cubicBezTo>
                  <a:pt x="71619" y="104069"/>
                  <a:pt x="710" y="0"/>
                  <a:pt x="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: 図形 422">
            <a:extLst>
              <a:ext uri="{FF2B5EF4-FFF2-40B4-BE49-F238E27FC236}">
                <a16:creationId xmlns:a16="http://schemas.microsoft.com/office/drawing/2014/main" id="{8C0B9937-49AE-429F-8600-F6DCD26A10CF}"/>
              </a:ext>
            </a:extLst>
          </p:cNvPr>
          <p:cNvSpPr/>
          <p:nvPr/>
        </p:nvSpPr>
        <p:spPr>
          <a:xfrm>
            <a:off x="2442611" y="8634263"/>
            <a:ext cx="104016" cy="299544"/>
          </a:xfrm>
          <a:custGeom>
            <a:avLst/>
            <a:gdLst>
              <a:gd name="connsiteX0" fmla="*/ 16956 w 104016"/>
              <a:gd name="connsiteY0" fmla="*/ 1737 h 299544"/>
              <a:gd name="connsiteX1" fmla="*/ 8489 w 104016"/>
              <a:gd name="connsiteY1" fmla="*/ 162604 h 299544"/>
              <a:gd name="connsiteX2" fmla="*/ 71989 w 104016"/>
              <a:gd name="connsiteY2" fmla="*/ 243037 h 299544"/>
              <a:gd name="connsiteX3" fmla="*/ 101622 w 104016"/>
              <a:gd name="connsiteY3" fmla="*/ 293837 h 299544"/>
              <a:gd name="connsiteX4" fmla="*/ 95272 w 104016"/>
              <a:gd name="connsiteY4" fmla="*/ 293837 h 299544"/>
              <a:gd name="connsiteX5" fmla="*/ 40239 w 104016"/>
              <a:gd name="connsiteY5" fmla="*/ 253620 h 299544"/>
              <a:gd name="connsiteX6" fmla="*/ 25422 w 104016"/>
              <a:gd name="connsiteY6" fmla="*/ 217637 h 299544"/>
              <a:gd name="connsiteX7" fmla="*/ 12722 w 104016"/>
              <a:gd name="connsiteY7" fmla="*/ 162604 h 299544"/>
              <a:gd name="connsiteX8" fmla="*/ 22 w 104016"/>
              <a:gd name="connsiteY8" fmla="*/ 82170 h 299544"/>
              <a:gd name="connsiteX9" fmla="*/ 16956 w 104016"/>
              <a:gd name="connsiteY9" fmla="*/ 1737 h 29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016" h="299544">
                <a:moveTo>
                  <a:pt x="16956" y="1737"/>
                </a:moveTo>
                <a:cubicBezTo>
                  <a:pt x="18367" y="15143"/>
                  <a:pt x="-683" y="122387"/>
                  <a:pt x="8489" y="162604"/>
                </a:cubicBezTo>
                <a:cubicBezTo>
                  <a:pt x="17661" y="202821"/>
                  <a:pt x="56467" y="221165"/>
                  <a:pt x="71989" y="243037"/>
                </a:cubicBezTo>
                <a:cubicBezTo>
                  <a:pt x="87511" y="264909"/>
                  <a:pt x="101622" y="293837"/>
                  <a:pt x="101622" y="293837"/>
                </a:cubicBezTo>
                <a:cubicBezTo>
                  <a:pt x="105502" y="302304"/>
                  <a:pt x="105503" y="300540"/>
                  <a:pt x="95272" y="293837"/>
                </a:cubicBezTo>
                <a:cubicBezTo>
                  <a:pt x="85042" y="287134"/>
                  <a:pt x="51881" y="266320"/>
                  <a:pt x="40239" y="253620"/>
                </a:cubicBezTo>
                <a:cubicBezTo>
                  <a:pt x="28597" y="240920"/>
                  <a:pt x="30008" y="232806"/>
                  <a:pt x="25422" y="217637"/>
                </a:cubicBezTo>
                <a:cubicBezTo>
                  <a:pt x="20836" y="202468"/>
                  <a:pt x="16955" y="185182"/>
                  <a:pt x="12722" y="162604"/>
                </a:cubicBezTo>
                <a:cubicBezTo>
                  <a:pt x="8489" y="140026"/>
                  <a:pt x="727" y="108276"/>
                  <a:pt x="22" y="82170"/>
                </a:cubicBezTo>
                <a:cubicBezTo>
                  <a:pt x="-683" y="56064"/>
                  <a:pt x="15545" y="-11669"/>
                  <a:pt x="16956" y="1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: 図形 423">
            <a:extLst>
              <a:ext uri="{FF2B5EF4-FFF2-40B4-BE49-F238E27FC236}">
                <a16:creationId xmlns:a16="http://schemas.microsoft.com/office/drawing/2014/main" id="{BAF4BFB9-F3AF-4B59-B19A-34CB64984AEA}"/>
              </a:ext>
            </a:extLst>
          </p:cNvPr>
          <p:cNvSpPr/>
          <p:nvPr/>
        </p:nvSpPr>
        <p:spPr>
          <a:xfrm>
            <a:off x="2118626" y="8612717"/>
            <a:ext cx="429845" cy="408853"/>
          </a:xfrm>
          <a:custGeom>
            <a:avLst/>
            <a:gdLst>
              <a:gd name="connsiteX0" fmla="*/ 235107 w 429845"/>
              <a:gd name="connsiteY0" fmla="*/ 25400 h 408853"/>
              <a:gd name="connsiteX1" fmla="*/ 317657 w 429845"/>
              <a:gd name="connsiteY1" fmla="*/ 296333 h 408853"/>
              <a:gd name="connsiteX2" fmla="*/ 429841 w 429845"/>
              <a:gd name="connsiteY2" fmla="*/ 408516 h 408853"/>
              <a:gd name="connsiteX3" fmla="*/ 313424 w 429845"/>
              <a:gd name="connsiteY3" fmla="*/ 328083 h 408853"/>
              <a:gd name="connsiteX4" fmla="*/ 148324 w 429845"/>
              <a:gd name="connsiteY4" fmla="*/ 243416 h 408853"/>
              <a:gd name="connsiteX5" fmla="*/ 249924 w 429845"/>
              <a:gd name="connsiteY5" fmla="*/ 258233 h 408853"/>
              <a:gd name="connsiteX6" fmla="*/ 84824 w 429845"/>
              <a:gd name="connsiteY6" fmla="*/ 95250 h 408853"/>
              <a:gd name="connsiteX7" fmla="*/ 2274 w 429845"/>
              <a:gd name="connsiteY7" fmla="*/ 0 h 408853"/>
              <a:gd name="connsiteX8" fmla="*/ 80591 w 429845"/>
              <a:gd name="connsiteY8" fmla="*/ 95250 h 408853"/>
              <a:gd name="connsiteX9" fmla="*/ 108107 w 429845"/>
              <a:gd name="connsiteY9" fmla="*/ 137583 h 408853"/>
              <a:gd name="connsiteX10" fmla="*/ 4391 w 429845"/>
              <a:gd name="connsiteY10" fmla="*/ 38100 h 408853"/>
              <a:gd name="connsiteX11" fmla="*/ 31907 w 429845"/>
              <a:gd name="connsiteY11" fmla="*/ 16933 h 408853"/>
              <a:gd name="connsiteX12" fmla="*/ 146207 w 429845"/>
              <a:gd name="connsiteY12" fmla="*/ 44450 h 408853"/>
              <a:gd name="connsiteX13" fmla="*/ 232991 w 429845"/>
              <a:gd name="connsiteY13" fmla="*/ 148166 h 408853"/>
              <a:gd name="connsiteX14" fmla="*/ 266857 w 429845"/>
              <a:gd name="connsiteY14" fmla="*/ 173566 h 408853"/>
              <a:gd name="connsiteX15" fmla="*/ 232991 w 429845"/>
              <a:gd name="connsiteY15" fmla="*/ 131233 h 408853"/>
              <a:gd name="connsiteX16" fmla="*/ 235107 w 429845"/>
              <a:gd name="connsiteY16" fmla="*/ 25400 h 40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9845" h="408853">
                <a:moveTo>
                  <a:pt x="235107" y="25400"/>
                </a:moveTo>
                <a:cubicBezTo>
                  <a:pt x="249218" y="52917"/>
                  <a:pt x="285201" y="232480"/>
                  <a:pt x="317657" y="296333"/>
                </a:cubicBezTo>
                <a:cubicBezTo>
                  <a:pt x="350113" y="360186"/>
                  <a:pt x="430546" y="403224"/>
                  <a:pt x="429841" y="408516"/>
                </a:cubicBezTo>
                <a:cubicBezTo>
                  <a:pt x="429136" y="413808"/>
                  <a:pt x="360344" y="355600"/>
                  <a:pt x="313424" y="328083"/>
                </a:cubicBezTo>
                <a:cubicBezTo>
                  <a:pt x="266505" y="300566"/>
                  <a:pt x="158907" y="255058"/>
                  <a:pt x="148324" y="243416"/>
                </a:cubicBezTo>
                <a:cubicBezTo>
                  <a:pt x="137741" y="231774"/>
                  <a:pt x="260507" y="282927"/>
                  <a:pt x="249924" y="258233"/>
                </a:cubicBezTo>
                <a:cubicBezTo>
                  <a:pt x="239341" y="233539"/>
                  <a:pt x="126099" y="138289"/>
                  <a:pt x="84824" y="95250"/>
                </a:cubicBezTo>
                <a:cubicBezTo>
                  <a:pt x="43549" y="52211"/>
                  <a:pt x="2979" y="0"/>
                  <a:pt x="2274" y="0"/>
                </a:cubicBezTo>
                <a:cubicBezTo>
                  <a:pt x="1569" y="0"/>
                  <a:pt x="62952" y="72320"/>
                  <a:pt x="80591" y="95250"/>
                </a:cubicBezTo>
                <a:cubicBezTo>
                  <a:pt x="98230" y="118181"/>
                  <a:pt x="120807" y="147108"/>
                  <a:pt x="108107" y="137583"/>
                </a:cubicBezTo>
                <a:cubicBezTo>
                  <a:pt x="95407" y="128058"/>
                  <a:pt x="17091" y="58208"/>
                  <a:pt x="4391" y="38100"/>
                </a:cubicBezTo>
                <a:cubicBezTo>
                  <a:pt x="-8309" y="17992"/>
                  <a:pt x="8271" y="15875"/>
                  <a:pt x="31907" y="16933"/>
                </a:cubicBezTo>
                <a:cubicBezTo>
                  <a:pt x="55543" y="17991"/>
                  <a:pt x="112693" y="22578"/>
                  <a:pt x="146207" y="44450"/>
                </a:cubicBezTo>
                <a:cubicBezTo>
                  <a:pt x="179721" y="66322"/>
                  <a:pt x="212883" y="126647"/>
                  <a:pt x="232991" y="148166"/>
                </a:cubicBezTo>
                <a:cubicBezTo>
                  <a:pt x="253099" y="169685"/>
                  <a:pt x="266857" y="176388"/>
                  <a:pt x="266857" y="173566"/>
                </a:cubicBezTo>
                <a:cubicBezTo>
                  <a:pt x="266857" y="170744"/>
                  <a:pt x="238283" y="152047"/>
                  <a:pt x="232991" y="131233"/>
                </a:cubicBezTo>
                <a:cubicBezTo>
                  <a:pt x="227699" y="110419"/>
                  <a:pt x="220996" y="-2117"/>
                  <a:pt x="235107" y="25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: 図形 424">
            <a:extLst>
              <a:ext uri="{FF2B5EF4-FFF2-40B4-BE49-F238E27FC236}">
                <a16:creationId xmlns:a16="http://schemas.microsoft.com/office/drawing/2014/main" id="{0C9B6399-9BFD-4A21-9387-7EC44628EE00}"/>
              </a:ext>
            </a:extLst>
          </p:cNvPr>
          <p:cNvSpPr/>
          <p:nvPr/>
        </p:nvSpPr>
        <p:spPr>
          <a:xfrm>
            <a:off x="3426883" y="9461500"/>
            <a:ext cx="2061989" cy="243723"/>
          </a:xfrm>
          <a:custGeom>
            <a:avLst/>
            <a:gdLst>
              <a:gd name="connsiteX0" fmla="*/ 0 w 2061989"/>
              <a:gd name="connsiteY0" fmla="*/ 0 h 243723"/>
              <a:gd name="connsiteX1" fmla="*/ 196850 w 2061989"/>
              <a:gd name="connsiteY1" fmla="*/ 10583 h 243723"/>
              <a:gd name="connsiteX2" fmla="*/ 262467 w 2061989"/>
              <a:gd name="connsiteY2" fmla="*/ 44450 h 243723"/>
              <a:gd name="connsiteX3" fmla="*/ 425450 w 2061989"/>
              <a:gd name="connsiteY3" fmla="*/ 29633 h 243723"/>
              <a:gd name="connsiteX4" fmla="*/ 668867 w 2061989"/>
              <a:gd name="connsiteY4" fmla="*/ 86783 h 243723"/>
              <a:gd name="connsiteX5" fmla="*/ 478367 w 2061989"/>
              <a:gd name="connsiteY5" fmla="*/ 31750 h 243723"/>
              <a:gd name="connsiteX6" fmla="*/ 1117600 w 2061989"/>
              <a:gd name="connsiteY6" fmla="*/ 186267 h 243723"/>
              <a:gd name="connsiteX7" fmla="*/ 1007534 w 2061989"/>
              <a:gd name="connsiteY7" fmla="*/ 141817 h 243723"/>
              <a:gd name="connsiteX8" fmla="*/ 1653117 w 2061989"/>
              <a:gd name="connsiteY8" fmla="*/ 239183 h 243723"/>
              <a:gd name="connsiteX9" fmla="*/ 2061634 w 2061989"/>
              <a:gd name="connsiteY9" fmla="*/ 226483 h 243723"/>
              <a:gd name="connsiteX10" fmla="*/ 1587500 w 2061989"/>
              <a:gd name="connsiteY10" fmla="*/ 215900 h 243723"/>
              <a:gd name="connsiteX11" fmla="*/ 1316567 w 2061989"/>
              <a:gd name="connsiteY11" fmla="*/ 165100 h 243723"/>
              <a:gd name="connsiteX12" fmla="*/ 853017 w 2061989"/>
              <a:gd name="connsiteY12" fmla="*/ 127000 h 243723"/>
              <a:gd name="connsiteX13" fmla="*/ 673100 w 2061989"/>
              <a:gd name="connsiteY13" fmla="*/ 82550 h 243723"/>
              <a:gd name="connsiteX14" fmla="*/ 355600 w 2061989"/>
              <a:gd name="connsiteY14" fmla="*/ 23283 h 243723"/>
              <a:gd name="connsiteX15" fmla="*/ 222250 w 2061989"/>
              <a:gd name="connsiteY15" fmla="*/ 4233 h 243723"/>
              <a:gd name="connsiteX16" fmla="*/ 260350 w 2061989"/>
              <a:gd name="connsiteY16" fmla="*/ 8467 h 243723"/>
              <a:gd name="connsiteX17" fmla="*/ 0 w 2061989"/>
              <a:gd name="connsiteY17" fmla="*/ 0 h 24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61989" h="243723">
                <a:moveTo>
                  <a:pt x="0" y="0"/>
                </a:moveTo>
                <a:cubicBezTo>
                  <a:pt x="76553" y="1587"/>
                  <a:pt x="153106" y="3175"/>
                  <a:pt x="196850" y="10583"/>
                </a:cubicBezTo>
                <a:cubicBezTo>
                  <a:pt x="240594" y="17991"/>
                  <a:pt x="224367" y="41275"/>
                  <a:pt x="262467" y="44450"/>
                </a:cubicBezTo>
                <a:cubicBezTo>
                  <a:pt x="300567" y="47625"/>
                  <a:pt x="357717" y="22578"/>
                  <a:pt x="425450" y="29633"/>
                </a:cubicBezTo>
                <a:cubicBezTo>
                  <a:pt x="493183" y="36688"/>
                  <a:pt x="660048" y="86430"/>
                  <a:pt x="668867" y="86783"/>
                </a:cubicBezTo>
                <a:cubicBezTo>
                  <a:pt x="677686" y="87136"/>
                  <a:pt x="403578" y="15169"/>
                  <a:pt x="478367" y="31750"/>
                </a:cubicBezTo>
                <a:cubicBezTo>
                  <a:pt x="553156" y="48331"/>
                  <a:pt x="1029406" y="167923"/>
                  <a:pt x="1117600" y="186267"/>
                </a:cubicBezTo>
                <a:cubicBezTo>
                  <a:pt x="1205794" y="204611"/>
                  <a:pt x="918281" y="132998"/>
                  <a:pt x="1007534" y="141817"/>
                </a:cubicBezTo>
                <a:cubicBezTo>
                  <a:pt x="1096787" y="150636"/>
                  <a:pt x="1477434" y="225072"/>
                  <a:pt x="1653117" y="239183"/>
                </a:cubicBezTo>
                <a:cubicBezTo>
                  <a:pt x="1828800" y="253294"/>
                  <a:pt x="2072570" y="230364"/>
                  <a:pt x="2061634" y="226483"/>
                </a:cubicBezTo>
                <a:cubicBezTo>
                  <a:pt x="2050698" y="222603"/>
                  <a:pt x="1711678" y="226131"/>
                  <a:pt x="1587500" y="215900"/>
                </a:cubicBezTo>
                <a:cubicBezTo>
                  <a:pt x="1463322" y="205670"/>
                  <a:pt x="1438981" y="179917"/>
                  <a:pt x="1316567" y="165100"/>
                </a:cubicBezTo>
                <a:cubicBezTo>
                  <a:pt x="1194153" y="150283"/>
                  <a:pt x="960261" y="140758"/>
                  <a:pt x="853017" y="127000"/>
                </a:cubicBezTo>
                <a:cubicBezTo>
                  <a:pt x="745773" y="113242"/>
                  <a:pt x="756003" y="99836"/>
                  <a:pt x="673100" y="82550"/>
                </a:cubicBezTo>
                <a:cubicBezTo>
                  <a:pt x="590197" y="65264"/>
                  <a:pt x="430742" y="36336"/>
                  <a:pt x="355600" y="23283"/>
                </a:cubicBezTo>
                <a:cubicBezTo>
                  <a:pt x="280458" y="10230"/>
                  <a:pt x="238125" y="6702"/>
                  <a:pt x="222250" y="4233"/>
                </a:cubicBezTo>
                <a:cubicBezTo>
                  <a:pt x="206375" y="1764"/>
                  <a:pt x="260350" y="8467"/>
                  <a:pt x="260350" y="846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: 図形 425">
            <a:extLst>
              <a:ext uri="{FF2B5EF4-FFF2-40B4-BE49-F238E27FC236}">
                <a16:creationId xmlns:a16="http://schemas.microsoft.com/office/drawing/2014/main" id="{BF3FCF7E-9B7B-4F6A-8EC9-7C07CEA0C133}"/>
              </a:ext>
            </a:extLst>
          </p:cNvPr>
          <p:cNvSpPr/>
          <p:nvPr/>
        </p:nvSpPr>
        <p:spPr>
          <a:xfrm>
            <a:off x="4856271" y="9415364"/>
            <a:ext cx="1626571" cy="284033"/>
          </a:xfrm>
          <a:custGeom>
            <a:avLst/>
            <a:gdLst>
              <a:gd name="connsiteX0" fmla="*/ 202562 w 1626571"/>
              <a:gd name="connsiteY0" fmla="*/ 245103 h 284033"/>
              <a:gd name="connsiteX1" fmla="*/ 712679 w 1626571"/>
              <a:gd name="connsiteY1" fmla="*/ 251453 h 284033"/>
              <a:gd name="connsiteX2" fmla="*/ 477729 w 1626571"/>
              <a:gd name="connsiteY2" fmla="*/ 257803 h 284033"/>
              <a:gd name="connsiteX3" fmla="*/ 871429 w 1626571"/>
              <a:gd name="connsiteY3" fmla="*/ 251453 h 284033"/>
              <a:gd name="connsiteX4" fmla="*/ 890479 w 1626571"/>
              <a:gd name="connsiteY4" fmla="*/ 247219 h 284033"/>
              <a:gd name="connsiteX5" fmla="*/ 1004779 w 1626571"/>
              <a:gd name="connsiteY5" fmla="*/ 247219 h 284033"/>
              <a:gd name="connsiteX6" fmla="*/ 1298996 w 1626571"/>
              <a:gd name="connsiteY6" fmla="*/ 232403 h 284033"/>
              <a:gd name="connsiteX7" fmla="*/ 1432346 w 1626571"/>
              <a:gd name="connsiteY7" fmla="*/ 251453 h 284033"/>
              <a:gd name="connsiteX8" fmla="*/ 1510662 w 1626571"/>
              <a:gd name="connsiteY8" fmla="*/ 257803 h 284033"/>
              <a:gd name="connsiteX9" fmla="*/ 1495846 w 1626571"/>
              <a:gd name="connsiteY9" fmla="*/ 242986 h 284033"/>
              <a:gd name="connsiteX10" fmla="*/ 1517012 w 1626571"/>
              <a:gd name="connsiteY10" fmla="*/ 196419 h 284033"/>
              <a:gd name="connsiteX11" fmla="*/ 1624962 w 1626571"/>
              <a:gd name="connsiteY11" fmla="*/ 1686 h 284033"/>
              <a:gd name="connsiteX12" fmla="*/ 1578396 w 1626571"/>
              <a:gd name="connsiteY12" fmla="*/ 109636 h 284033"/>
              <a:gd name="connsiteX13" fmla="*/ 1531829 w 1626571"/>
              <a:gd name="connsiteY13" fmla="*/ 242986 h 284033"/>
              <a:gd name="connsiteX14" fmla="*/ 1489496 w 1626571"/>
              <a:gd name="connsiteY14" fmla="*/ 228169 h 284033"/>
              <a:gd name="connsiteX15" fmla="*/ 1356146 w 1626571"/>
              <a:gd name="connsiteY15" fmla="*/ 228169 h 284033"/>
              <a:gd name="connsiteX16" fmla="*/ 1133896 w 1626571"/>
              <a:gd name="connsiteY16" fmla="*/ 253569 h 284033"/>
              <a:gd name="connsiteX17" fmla="*/ 1195279 w 1626571"/>
              <a:gd name="connsiteY17" fmla="*/ 257803 h 284033"/>
              <a:gd name="connsiteX18" fmla="*/ 860846 w 1626571"/>
              <a:gd name="connsiteY18" fmla="*/ 257803 h 284033"/>
              <a:gd name="connsiteX19" fmla="*/ 676696 w 1626571"/>
              <a:gd name="connsiteY19" fmla="*/ 276853 h 284033"/>
              <a:gd name="connsiteX20" fmla="*/ 367662 w 1626571"/>
              <a:gd name="connsiteY20" fmla="*/ 283203 h 284033"/>
              <a:gd name="connsiteX21" fmla="*/ 3596 w 1626571"/>
              <a:gd name="connsiteY21" fmla="*/ 259919 h 284033"/>
              <a:gd name="connsiteX22" fmla="*/ 602612 w 1626571"/>
              <a:gd name="connsiteY22" fmla="*/ 266269 h 284033"/>
              <a:gd name="connsiteX23" fmla="*/ 202562 w 1626571"/>
              <a:gd name="connsiteY23" fmla="*/ 245103 h 28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6571" h="284033">
                <a:moveTo>
                  <a:pt x="202562" y="245103"/>
                </a:moveTo>
                <a:lnTo>
                  <a:pt x="712679" y="251453"/>
                </a:lnTo>
                <a:cubicBezTo>
                  <a:pt x="758540" y="253570"/>
                  <a:pt x="451271" y="257803"/>
                  <a:pt x="477729" y="257803"/>
                </a:cubicBezTo>
                <a:cubicBezTo>
                  <a:pt x="504187" y="257803"/>
                  <a:pt x="802637" y="253217"/>
                  <a:pt x="871429" y="251453"/>
                </a:cubicBezTo>
                <a:cubicBezTo>
                  <a:pt x="940221" y="249689"/>
                  <a:pt x="868254" y="247925"/>
                  <a:pt x="890479" y="247219"/>
                </a:cubicBezTo>
                <a:cubicBezTo>
                  <a:pt x="912704" y="246513"/>
                  <a:pt x="936693" y="249688"/>
                  <a:pt x="1004779" y="247219"/>
                </a:cubicBezTo>
                <a:cubicBezTo>
                  <a:pt x="1072865" y="244750"/>
                  <a:pt x="1227735" y="231697"/>
                  <a:pt x="1298996" y="232403"/>
                </a:cubicBezTo>
                <a:cubicBezTo>
                  <a:pt x="1370257" y="233109"/>
                  <a:pt x="1397068" y="247220"/>
                  <a:pt x="1432346" y="251453"/>
                </a:cubicBezTo>
                <a:cubicBezTo>
                  <a:pt x="1467624" y="255686"/>
                  <a:pt x="1500079" y="259214"/>
                  <a:pt x="1510662" y="257803"/>
                </a:cubicBezTo>
                <a:cubicBezTo>
                  <a:pt x="1521245" y="256392"/>
                  <a:pt x="1494788" y="253217"/>
                  <a:pt x="1495846" y="242986"/>
                </a:cubicBezTo>
                <a:cubicBezTo>
                  <a:pt x="1496904" y="232755"/>
                  <a:pt x="1495493" y="236636"/>
                  <a:pt x="1517012" y="196419"/>
                </a:cubicBezTo>
                <a:cubicBezTo>
                  <a:pt x="1538531" y="156202"/>
                  <a:pt x="1614731" y="16150"/>
                  <a:pt x="1624962" y="1686"/>
                </a:cubicBezTo>
                <a:cubicBezTo>
                  <a:pt x="1635193" y="-12778"/>
                  <a:pt x="1593918" y="69419"/>
                  <a:pt x="1578396" y="109636"/>
                </a:cubicBezTo>
                <a:cubicBezTo>
                  <a:pt x="1562874" y="149853"/>
                  <a:pt x="1546646" y="223230"/>
                  <a:pt x="1531829" y="242986"/>
                </a:cubicBezTo>
                <a:cubicBezTo>
                  <a:pt x="1517012" y="262742"/>
                  <a:pt x="1518776" y="230638"/>
                  <a:pt x="1489496" y="228169"/>
                </a:cubicBezTo>
                <a:cubicBezTo>
                  <a:pt x="1460216" y="225700"/>
                  <a:pt x="1415413" y="223936"/>
                  <a:pt x="1356146" y="228169"/>
                </a:cubicBezTo>
                <a:cubicBezTo>
                  <a:pt x="1296879" y="232402"/>
                  <a:pt x="1160707" y="248630"/>
                  <a:pt x="1133896" y="253569"/>
                </a:cubicBezTo>
                <a:cubicBezTo>
                  <a:pt x="1107085" y="258508"/>
                  <a:pt x="1195279" y="257803"/>
                  <a:pt x="1195279" y="257803"/>
                </a:cubicBezTo>
                <a:cubicBezTo>
                  <a:pt x="1149771" y="258509"/>
                  <a:pt x="947276" y="254628"/>
                  <a:pt x="860846" y="257803"/>
                </a:cubicBezTo>
                <a:cubicBezTo>
                  <a:pt x="774416" y="260978"/>
                  <a:pt x="758893" y="272620"/>
                  <a:pt x="676696" y="276853"/>
                </a:cubicBezTo>
                <a:cubicBezTo>
                  <a:pt x="594499" y="281086"/>
                  <a:pt x="479845" y="286025"/>
                  <a:pt x="367662" y="283203"/>
                </a:cubicBezTo>
                <a:cubicBezTo>
                  <a:pt x="255479" y="280381"/>
                  <a:pt x="-35562" y="262741"/>
                  <a:pt x="3596" y="259919"/>
                </a:cubicBezTo>
                <a:cubicBezTo>
                  <a:pt x="42754" y="257097"/>
                  <a:pt x="602612" y="266269"/>
                  <a:pt x="602612" y="266269"/>
                </a:cubicBezTo>
                <a:lnTo>
                  <a:pt x="202562" y="2451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: 図形 426">
            <a:extLst>
              <a:ext uri="{FF2B5EF4-FFF2-40B4-BE49-F238E27FC236}">
                <a16:creationId xmlns:a16="http://schemas.microsoft.com/office/drawing/2014/main" id="{E255EA92-BC77-4036-8A03-0B8B99F4AE14}"/>
              </a:ext>
            </a:extLst>
          </p:cNvPr>
          <p:cNvSpPr/>
          <p:nvPr/>
        </p:nvSpPr>
        <p:spPr>
          <a:xfrm>
            <a:off x="6476464" y="8613194"/>
            <a:ext cx="38636" cy="842068"/>
          </a:xfrm>
          <a:custGeom>
            <a:avLst/>
            <a:gdLst>
              <a:gd name="connsiteX0" fmla="*/ 38636 w 38636"/>
              <a:gd name="connsiteY0" fmla="*/ 1639 h 842068"/>
              <a:gd name="connsiteX1" fmla="*/ 536 w 38636"/>
              <a:gd name="connsiteY1" fmla="*/ 92656 h 842068"/>
              <a:gd name="connsiteX2" fmla="*/ 17469 w 38636"/>
              <a:gd name="connsiteY2" fmla="*/ 217539 h 842068"/>
              <a:gd name="connsiteX3" fmla="*/ 34403 w 38636"/>
              <a:gd name="connsiteY3" fmla="*/ 192139 h 842068"/>
              <a:gd name="connsiteX4" fmla="*/ 23819 w 38636"/>
              <a:gd name="connsiteY4" fmla="*/ 554089 h 842068"/>
              <a:gd name="connsiteX5" fmla="*/ 11119 w 38636"/>
              <a:gd name="connsiteY5" fmla="*/ 496939 h 842068"/>
              <a:gd name="connsiteX6" fmla="*/ 11119 w 38636"/>
              <a:gd name="connsiteY6" fmla="*/ 630289 h 842068"/>
              <a:gd name="connsiteX7" fmla="*/ 2653 w 38636"/>
              <a:gd name="connsiteY7" fmla="*/ 708606 h 842068"/>
              <a:gd name="connsiteX8" fmla="*/ 4769 w 38636"/>
              <a:gd name="connsiteY8" fmla="*/ 841956 h 842068"/>
              <a:gd name="connsiteX9" fmla="*/ 4769 w 38636"/>
              <a:gd name="connsiteY9" fmla="*/ 725539 h 842068"/>
              <a:gd name="connsiteX10" fmla="*/ 23819 w 38636"/>
              <a:gd name="connsiteY10" fmla="*/ 429206 h 842068"/>
              <a:gd name="connsiteX11" fmla="*/ 30169 w 38636"/>
              <a:gd name="connsiteY11" fmla="*/ 395339 h 842068"/>
              <a:gd name="connsiteX12" fmla="*/ 23819 w 38636"/>
              <a:gd name="connsiteY12" fmla="*/ 249289 h 842068"/>
              <a:gd name="connsiteX13" fmla="*/ 536 w 38636"/>
              <a:gd name="connsiteY13" fmla="*/ 170973 h 842068"/>
              <a:gd name="connsiteX14" fmla="*/ 38636 w 38636"/>
              <a:gd name="connsiteY14" fmla="*/ 1639 h 84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636" h="842068">
                <a:moveTo>
                  <a:pt x="38636" y="1639"/>
                </a:moveTo>
                <a:cubicBezTo>
                  <a:pt x="38636" y="-11414"/>
                  <a:pt x="4064" y="56673"/>
                  <a:pt x="536" y="92656"/>
                </a:cubicBezTo>
                <a:cubicBezTo>
                  <a:pt x="-2992" y="128639"/>
                  <a:pt x="11824" y="200958"/>
                  <a:pt x="17469" y="217539"/>
                </a:cubicBezTo>
                <a:cubicBezTo>
                  <a:pt x="23114" y="234120"/>
                  <a:pt x="33345" y="136047"/>
                  <a:pt x="34403" y="192139"/>
                </a:cubicBezTo>
                <a:cubicBezTo>
                  <a:pt x="35461" y="248231"/>
                  <a:pt x="27700" y="503289"/>
                  <a:pt x="23819" y="554089"/>
                </a:cubicBezTo>
                <a:cubicBezTo>
                  <a:pt x="19938" y="604889"/>
                  <a:pt x="13236" y="484239"/>
                  <a:pt x="11119" y="496939"/>
                </a:cubicBezTo>
                <a:cubicBezTo>
                  <a:pt x="9002" y="509639"/>
                  <a:pt x="12530" y="595011"/>
                  <a:pt x="11119" y="630289"/>
                </a:cubicBezTo>
                <a:cubicBezTo>
                  <a:pt x="9708" y="665567"/>
                  <a:pt x="3711" y="673328"/>
                  <a:pt x="2653" y="708606"/>
                </a:cubicBezTo>
                <a:cubicBezTo>
                  <a:pt x="1595" y="743884"/>
                  <a:pt x="4416" y="839134"/>
                  <a:pt x="4769" y="841956"/>
                </a:cubicBezTo>
                <a:cubicBezTo>
                  <a:pt x="5122" y="844778"/>
                  <a:pt x="1594" y="794331"/>
                  <a:pt x="4769" y="725539"/>
                </a:cubicBezTo>
                <a:cubicBezTo>
                  <a:pt x="7944" y="656747"/>
                  <a:pt x="19586" y="484239"/>
                  <a:pt x="23819" y="429206"/>
                </a:cubicBezTo>
                <a:cubicBezTo>
                  <a:pt x="28052" y="374173"/>
                  <a:pt x="30169" y="425325"/>
                  <a:pt x="30169" y="395339"/>
                </a:cubicBezTo>
                <a:cubicBezTo>
                  <a:pt x="30169" y="365353"/>
                  <a:pt x="28758" y="286683"/>
                  <a:pt x="23819" y="249289"/>
                </a:cubicBezTo>
                <a:cubicBezTo>
                  <a:pt x="18880" y="211895"/>
                  <a:pt x="-1228" y="210484"/>
                  <a:pt x="536" y="170973"/>
                </a:cubicBezTo>
                <a:cubicBezTo>
                  <a:pt x="2300" y="131462"/>
                  <a:pt x="38636" y="14692"/>
                  <a:pt x="38636" y="1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: 図形 427">
            <a:extLst>
              <a:ext uri="{FF2B5EF4-FFF2-40B4-BE49-F238E27FC236}">
                <a16:creationId xmlns:a16="http://schemas.microsoft.com/office/drawing/2014/main" id="{39F48390-1E36-486D-8D97-37D50E0C7CCE}"/>
              </a:ext>
            </a:extLst>
          </p:cNvPr>
          <p:cNvSpPr/>
          <p:nvPr/>
        </p:nvSpPr>
        <p:spPr>
          <a:xfrm>
            <a:off x="6337062" y="8631543"/>
            <a:ext cx="149357" cy="1026989"/>
          </a:xfrm>
          <a:custGeom>
            <a:avLst/>
            <a:gdLst>
              <a:gd name="connsiteX0" fmla="*/ 148405 w 149357"/>
              <a:gd name="connsiteY0" fmla="*/ 224 h 1026989"/>
              <a:gd name="connsiteX1" fmla="*/ 55271 w 149357"/>
              <a:gd name="connsiteY1" fmla="*/ 91240 h 1026989"/>
              <a:gd name="connsiteX2" fmla="*/ 87021 w 149357"/>
              <a:gd name="connsiteY2" fmla="*/ 74307 h 1026989"/>
              <a:gd name="connsiteX3" fmla="*/ 106071 w 149357"/>
              <a:gd name="connsiteY3" fmla="*/ 150507 h 1026989"/>
              <a:gd name="connsiteX4" fmla="*/ 114538 w 149357"/>
              <a:gd name="connsiteY4" fmla="*/ 305024 h 1026989"/>
              <a:gd name="connsiteX5" fmla="*/ 116655 w 149357"/>
              <a:gd name="connsiteY5" fmla="*/ 275390 h 1026989"/>
              <a:gd name="connsiteX6" fmla="*/ 120888 w 149357"/>
              <a:gd name="connsiteY6" fmla="*/ 474357 h 1026989"/>
              <a:gd name="connsiteX7" fmla="*/ 120888 w 149357"/>
              <a:gd name="connsiteY7" fmla="*/ 438374 h 1026989"/>
              <a:gd name="connsiteX8" fmla="*/ 120888 w 149357"/>
              <a:gd name="connsiteY8" fmla="*/ 745290 h 1026989"/>
              <a:gd name="connsiteX9" fmla="*/ 120888 w 149357"/>
              <a:gd name="connsiteY9" fmla="*/ 747407 h 1026989"/>
              <a:gd name="connsiteX10" fmla="*/ 120888 w 149357"/>
              <a:gd name="connsiteY10" fmla="*/ 802440 h 1026989"/>
              <a:gd name="connsiteX11" fmla="*/ 84905 w 149357"/>
              <a:gd name="connsiteY11" fmla="*/ 857474 h 1026989"/>
              <a:gd name="connsiteX12" fmla="*/ 40455 w 149357"/>
              <a:gd name="connsiteY12" fmla="*/ 927324 h 1026989"/>
              <a:gd name="connsiteX13" fmla="*/ 238 w 149357"/>
              <a:gd name="connsiteY13" fmla="*/ 1026807 h 1026989"/>
              <a:gd name="connsiteX14" fmla="*/ 59505 w 149357"/>
              <a:gd name="connsiteY14" fmla="*/ 948490 h 1026989"/>
              <a:gd name="connsiteX15" fmla="*/ 135705 w 149357"/>
              <a:gd name="connsiteY15" fmla="*/ 825724 h 1026989"/>
              <a:gd name="connsiteX16" fmla="*/ 112421 w 149357"/>
              <a:gd name="connsiteY16" fmla="*/ 789740 h 1026989"/>
              <a:gd name="connsiteX17" fmla="*/ 125121 w 149357"/>
              <a:gd name="connsiteY17" fmla="*/ 491290 h 1026989"/>
              <a:gd name="connsiteX18" fmla="*/ 123005 w 149357"/>
              <a:gd name="connsiteY18" fmla="*/ 440490 h 1026989"/>
              <a:gd name="connsiteX19" fmla="*/ 118771 w 149357"/>
              <a:gd name="connsiteY19" fmla="*/ 99707 h 1026989"/>
              <a:gd name="connsiteX20" fmla="*/ 108188 w 149357"/>
              <a:gd name="connsiteY20" fmla="*/ 95474 h 1026989"/>
              <a:gd name="connsiteX21" fmla="*/ 103955 w 149357"/>
              <a:gd name="connsiteY21" fmla="*/ 65840 h 1026989"/>
              <a:gd name="connsiteX22" fmla="*/ 148405 w 149357"/>
              <a:gd name="connsiteY22" fmla="*/ 224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9357" h="1026989">
                <a:moveTo>
                  <a:pt x="148405" y="224"/>
                </a:moveTo>
                <a:cubicBezTo>
                  <a:pt x="140291" y="4457"/>
                  <a:pt x="65502" y="78893"/>
                  <a:pt x="55271" y="91240"/>
                </a:cubicBezTo>
                <a:cubicBezTo>
                  <a:pt x="45040" y="103587"/>
                  <a:pt x="78555" y="64429"/>
                  <a:pt x="87021" y="74307"/>
                </a:cubicBezTo>
                <a:cubicBezTo>
                  <a:pt x="95487" y="84185"/>
                  <a:pt x="101485" y="112054"/>
                  <a:pt x="106071" y="150507"/>
                </a:cubicBezTo>
                <a:cubicBezTo>
                  <a:pt x="110657" y="188960"/>
                  <a:pt x="112774" y="284210"/>
                  <a:pt x="114538" y="305024"/>
                </a:cubicBezTo>
                <a:cubicBezTo>
                  <a:pt x="116302" y="325838"/>
                  <a:pt x="115597" y="247168"/>
                  <a:pt x="116655" y="275390"/>
                </a:cubicBezTo>
                <a:cubicBezTo>
                  <a:pt x="117713" y="303612"/>
                  <a:pt x="120183" y="447193"/>
                  <a:pt x="120888" y="474357"/>
                </a:cubicBezTo>
                <a:cubicBezTo>
                  <a:pt x="121593" y="501521"/>
                  <a:pt x="120888" y="438374"/>
                  <a:pt x="120888" y="438374"/>
                </a:cubicBezTo>
                <a:lnTo>
                  <a:pt x="120888" y="745290"/>
                </a:lnTo>
                <a:lnTo>
                  <a:pt x="120888" y="747407"/>
                </a:lnTo>
                <a:cubicBezTo>
                  <a:pt x="120888" y="756932"/>
                  <a:pt x="126885" y="784096"/>
                  <a:pt x="120888" y="802440"/>
                </a:cubicBezTo>
                <a:cubicBezTo>
                  <a:pt x="114891" y="820784"/>
                  <a:pt x="84905" y="857474"/>
                  <a:pt x="84905" y="857474"/>
                </a:cubicBezTo>
                <a:cubicBezTo>
                  <a:pt x="71500" y="878288"/>
                  <a:pt x="54566" y="899102"/>
                  <a:pt x="40455" y="927324"/>
                </a:cubicBezTo>
                <a:cubicBezTo>
                  <a:pt x="26344" y="955546"/>
                  <a:pt x="-2937" y="1023279"/>
                  <a:pt x="238" y="1026807"/>
                </a:cubicBezTo>
                <a:cubicBezTo>
                  <a:pt x="3413" y="1030335"/>
                  <a:pt x="36927" y="982004"/>
                  <a:pt x="59505" y="948490"/>
                </a:cubicBezTo>
                <a:cubicBezTo>
                  <a:pt x="82083" y="914976"/>
                  <a:pt x="126886" y="852182"/>
                  <a:pt x="135705" y="825724"/>
                </a:cubicBezTo>
                <a:cubicBezTo>
                  <a:pt x="144524" y="799266"/>
                  <a:pt x="114185" y="845479"/>
                  <a:pt x="112421" y="789740"/>
                </a:cubicBezTo>
                <a:cubicBezTo>
                  <a:pt x="110657" y="734001"/>
                  <a:pt x="123357" y="549498"/>
                  <a:pt x="125121" y="491290"/>
                </a:cubicBezTo>
                <a:cubicBezTo>
                  <a:pt x="126885" y="433082"/>
                  <a:pt x="124063" y="505754"/>
                  <a:pt x="123005" y="440490"/>
                </a:cubicBezTo>
                <a:cubicBezTo>
                  <a:pt x="121947" y="375226"/>
                  <a:pt x="121241" y="157210"/>
                  <a:pt x="118771" y="99707"/>
                </a:cubicBezTo>
                <a:cubicBezTo>
                  <a:pt x="116301" y="42204"/>
                  <a:pt x="110657" y="101119"/>
                  <a:pt x="108188" y="95474"/>
                </a:cubicBezTo>
                <a:cubicBezTo>
                  <a:pt x="105719" y="89829"/>
                  <a:pt x="97605" y="78893"/>
                  <a:pt x="103955" y="65840"/>
                </a:cubicBezTo>
                <a:cubicBezTo>
                  <a:pt x="110305" y="52787"/>
                  <a:pt x="156519" y="-4009"/>
                  <a:pt x="148405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: 図形 428">
            <a:extLst>
              <a:ext uri="{FF2B5EF4-FFF2-40B4-BE49-F238E27FC236}">
                <a16:creationId xmlns:a16="http://schemas.microsoft.com/office/drawing/2014/main" id="{441CDAB0-EF2B-419E-96E1-623AF0F48A17}"/>
              </a:ext>
            </a:extLst>
          </p:cNvPr>
          <p:cNvSpPr/>
          <p:nvPr/>
        </p:nvSpPr>
        <p:spPr>
          <a:xfrm>
            <a:off x="5488328" y="8620936"/>
            <a:ext cx="1035240" cy="85460"/>
          </a:xfrm>
          <a:custGeom>
            <a:avLst/>
            <a:gdLst>
              <a:gd name="connsiteX0" fmla="*/ 1035239 w 1035240"/>
              <a:gd name="connsiteY0" fmla="*/ 247 h 85460"/>
              <a:gd name="connsiteX1" fmla="*/ 774889 w 1035240"/>
              <a:gd name="connsiteY1" fmla="*/ 36231 h 85460"/>
              <a:gd name="connsiteX2" fmla="*/ 679639 w 1035240"/>
              <a:gd name="connsiteY2" fmla="*/ 65864 h 85460"/>
              <a:gd name="connsiteX3" fmla="*/ 664822 w 1035240"/>
              <a:gd name="connsiteY3" fmla="*/ 84914 h 85460"/>
              <a:gd name="connsiteX4" fmla="*/ 580155 w 1035240"/>
              <a:gd name="connsiteY4" fmla="*/ 80681 h 85460"/>
              <a:gd name="connsiteX5" fmla="*/ 189 w 1035240"/>
              <a:gd name="connsiteY5" fmla="*/ 70097 h 85460"/>
              <a:gd name="connsiteX6" fmla="*/ 516655 w 1035240"/>
              <a:gd name="connsiteY6" fmla="*/ 76447 h 85460"/>
              <a:gd name="connsiteX7" fmla="*/ 546289 w 1035240"/>
              <a:gd name="connsiteY7" fmla="*/ 80681 h 85460"/>
              <a:gd name="connsiteX8" fmla="*/ 734672 w 1035240"/>
              <a:gd name="connsiteY8" fmla="*/ 70097 h 85460"/>
              <a:gd name="connsiteX9" fmla="*/ 770655 w 1035240"/>
              <a:gd name="connsiteY9" fmla="*/ 55281 h 85460"/>
              <a:gd name="connsiteX10" fmla="*/ 1035239 w 1035240"/>
              <a:gd name="connsiteY10" fmla="*/ 247 h 8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5240" h="85460">
                <a:moveTo>
                  <a:pt x="1035239" y="247"/>
                </a:moveTo>
                <a:cubicBezTo>
                  <a:pt x="1035945" y="-2928"/>
                  <a:pt x="834156" y="25295"/>
                  <a:pt x="774889" y="36231"/>
                </a:cubicBezTo>
                <a:cubicBezTo>
                  <a:pt x="715622" y="47167"/>
                  <a:pt x="697983" y="57750"/>
                  <a:pt x="679639" y="65864"/>
                </a:cubicBezTo>
                <a:cubicBezTo>
                  <a:pt x="661295" y="73978"/>
                  <a:pt x="681403" y="82445"/>
                  <a:pt x="664822" y="84914"/>
                </a:cubicBezTo>
                <a:cubicBezTo>
                  <a:pt x="648241" y="87383"/>
                  <a:pt x="580155" y="80681"/>
                  <a:pt x="580155" y="80681"/>
                </a:cubicBezTo>
                <a:lnTo>
                  <a:pt x="189" y="70097"/>
                </a:lnTo>
                <a:cubicBezTo>
                  <a:pt x="-10394" y="69391"/>
                  <a:pt x="425638" y="74683"/>
                  <a:pt x="516655" y="76447"/>
                </a:cubicBezTo>
                <a:cubicBezTo>
                  <a:pt x="607672" y="78211"/>
                  <a:pt x="509953" y="81739"/>
                  <a:pt x="546289" y="80681"/>
                </a:cubicBezTo>
                <a:cubicBezTo>
                  <a:pt x="582625" y="79623"/>
                  <a:pt x="697278" y="74330"/>
                  <a:pt x="734672" y="70097"/>
                </a:cubicBezTo>
                <a:cubicBezTo>
                  <a:pt x="772066" y="65864"/>
                  <a:pt x="723030" y="65512"/>
                  <a:pt x="770655" y="55281"/>
                </a:cubicBezTo>
                <a:cubicBezTo>
                  <a:pt x="818280" y="45051"/>
                  <a:pt x="1034533" y="3422"/>
                  <a:pt x="1035239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: 図形 429">
            <a:extLst>
              <a:ext uri="{FF2B5EF4-FFF2-40B4-BE49-F238E27FC236}">
                <a16:creationId xmlns:a16="http://schemas.microsoft.com/office/drawing/2014/main" id="{F7987D78-2A86-4FC5-80EC-A5FB33E6BEB9}"/>
              </a:ext>
            </a:extLst>
          </p:cNvPr>
          <p:cNvSpPr/>
          <p:nvPr/>
        </p:nvSpPr>
        <p:spPr>
          <a:xfrm>
            <a:off x="4821340" y="8655001"/>
            <a:ext cx="1310800" cy="63580"/>
          </a:xfrm>
          <a:custGeom>
            <a:avLst/>
            <a:gdLst>
              <a:gd name="connsiteX0" fmla="*/ 1310643 w 1310800"/>
              <a:gd name="connsiteY0" fmla="*/ 59316 h 63580"/>
              <a:gd name="connsiteX1" fmla="*/ 1232327 w 1310800"/>
              <a:gd name="connsiteY1" fmla="*/ 52966 h 63580"/>
              <a:gd name="connsiteX2" fmla="*/ 789943 w 1310800"/>
              <a:gd name="connsiteY2" fmla="*/ 40266 h 63580"/>
              <a:gd name="connsiteX3" fmla="*/ 593093 w 1310800"/>
              <a:gd name="connsiteY3" fmla="*/ 40266 h 63580"/>
              <a:gd name="connsiteX4" fmla="*/ 453393 w 1310800"/>
              <a:gd name="connsiteY4" fmla="*/ 61432 h 63580"/>
              <a:gd name="connsiteX5" fmla="*/ 284060 w 1310800"/>
              <a:gd name="connsiteY5" fmla="*/ 61432 h 63580"/>
              <a:gd name="connsiteX6" fmla="*/ 364493 w 1310800"/>
              <a:gd name="connsiteY6" fmla="*/ 48732 h 63580"/>
              <a:gd name="connsiteX7" fmla="*/ 339093 w 1310800"/>
              <a:gd name="connsiteY7" fmla="*/ 38149 h 63580"/>
              <a:gd name="connsiteX8" fmla="*/ 4660 w 1310800"/>
              <a:gd name="connsiteY8" fmla="*/ 49 h 63580"/>
              <a:gd name="connsiteX9" fmla="*/ 620610 w 1310800"/>
              <a:gd name="connsiteY9" fmla="*/ 29682 h 63580"/>
              <a:gd name="connsiteX10" fmla="*/ 866143 w 1310800"/>
              <a:gd name="connsiteY10" fmla="*/ 12749 h 63580"/>
              <a:gd name="connsiteX11" fmla="*/ 967743 w 1310800"/>
              <a:gd name="connsiteY11" fmla="*/ 16982 h 63580"/>
              <a:gd name="connsiteX12" fmla="*/ 1310643 w 1310800"/>
              <a:gd name="connsiteY12" fmla="*/ 59316 h 6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0800" h="63580">
                <a:moveTo>
                  <a:pt x="1310643" y="59316"/>
                </a:moveTo>
                <a:cubicBezTo>
                  <a:pt x="1314876" y="57728"/>
                  <a:pt x="1232327" y="52966"/>
                  <a:pt x="1232327" y="52966"/>
                </a:cubicBezTo>
                <a:lnTo>
                  <a:pt x="789943" y="40266"/>
                </a:lnTo>
                <a:cubicBezTo>
                  <a:pt x="683404" y="38149"/>
                  <a:pt x="649185" y="36738"/>
                  <a:pt x="593093" y="40266"/>
                </a:cubicBezTo>
                <a:cubicBezTo>
                  <a:pt x="537001" y="43794"/>
                  <a:pt x="504898" y="57904"/>
                  <a:pt x="453393" y="61432"/>
                </a:cubicBezTo>
                <a:cubicBezTo>
                  <a:pt x="401888" y="64960"/>
                  <a:pt x="298877" y="63549"/>
                  <a:pt x="284060" y="61432"/>
                </a:cubicBezTo>
                <a:cubicBezTo>
                  <a:pt x="269243" y="59315"/>
                  <a:pt x="355321" y="52612"/>
                  <a:pt x="364493" y="48732"/>
                </a:cubicBezTo>
                <a:cubicBezTo>
                  <a:pt x="373665" y="44852"/>
                  <a:pt x="399065" y="46263"/>
                  <a:pt x="339093" y="38149"/>
                </a:cubicBezTo>
                <a:cubicBezTo>
                  <a:pt x="279121" y="30035"/>
                  <a:pt x="-42259" y="1460"/>
                  <a:pt x="4660" y="49"/>
                </a:cubicBezTo>
                <a:cubicBezTo>
                  <a:pt x="51579" y="-1362"/>
                  <a:pt x="477030" y="27565"/>
                  <a:pt x="620610" y="29682"/>
                </a:cubicBezTo>
                <a:cubicBezTo>
                  <a:pt x="764190" y="31799"/>
                  <a:pt x="808288" y="14866"/>
                  <a:pt x="866143" y="12749"/>
                </a:cubicBezTo>
                <a:lnTo>
                  <a:pt x="967743" y="16982"/>
                </a:lnTo>
                <a:lnTo>
                  <a:pt x="1310643" y="593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: 図形 430">
            <a:extLst>
              <a:ext uri="{FF2B5EF4-FFF2-40B4-BE49-F238E27FC236}">
                <a16:creationId xmlns:a16="http://schemas.microsoft.com/office/drawing/2014/main" id="{10800923-5249-4E03-83FB-4BB1CC1D1315}"/>
              </a:ext>
            </a:extLst>
          </p:cNvPr>
          <p:cNvSpPr/>
          <p:nvPr/>
        </p:nvSpPr>
        <p:spPr>
          <a:xfrm>
            <a:off x="4505827" y="8629648"/>
            <a:ext cx="815357" cy="95321"/>
          </a:xfrm>
          <a:custGeom>
            <a:avLst/>
            <a:gdLst>
              <a:gd name="connsiteX0" fmla="*/ 2673 w 815357"/>
              <a:gd name="connsiteY0" fmla="*/ 2 h 95321"/>
              <a:gd name="connsiteX1" fmla="*/ 449290 w 815357"/>
              <a:gd name="connsiteY1" fmla="*/ 57152 h 95321"/>
              <a:gd name="connsiteX2" fmla="*/ 303240 w 815357"/>
              <a:gd name="connsiteY2" fmla="*/ 57152 h 95321"/>
              <a:gd name="connsiteX3" fmla="*/ 800656 w 815357"/>
              <a:gd name="connsiteY3" fmla="*/ 55035 h 95321"/>
              <a:gd name="connsiteX4" fmla="*/ 569940 w 815357"/>
              <a:gd name="connsiteY4" fmla="*/ 69852 h 95321"/>
              <a:gd name="connsiteX5" fmla="*/ 574173 w 815357"/>
              <a:gd name="connsiteY5" fmla="*/ 86785 h 95321"/>
              <a:gd name="connsiteX6" fmla="*/ 813356 w 815357"/>
              <a:gd name="connsiteY6" fmla="*/ 86785 h 95321"/>
              <a:gd name="connsiteX7" fmla="*/ 421773 w 815357"/>
              <a:gd name="connsiteY7" fmla="*/ 95252 h 95321"/>
              <a:gd name="connsiteX8" fmla="*/ 445056 w 815357"/>
              <a:gd name="connsiteY8" fmla="*/ 91019 h 95321"/>
              <a:gd name="connsiteX9" fmla="*/ 546656 w 815357"/>
              <a:gd name="connsiteY9" fmla="*/ 76202 h 95321"/>
              <a:gd name="connsiteX10" fmla="*/ 275723 w 815357"/>
              <a:gd name="connsiteY10" fmla="*/ 55035 h 95321"/>
              <a:gd name="connsiteX11" fmla="*/ 2673 w 815357"/>
              <a:gd name="connsiteY11" fmla="*/ 2 h 9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5357" h="95321">
                <a:moveTo>
                  <a:pt x="2673" y="2"/>
                </a:moveTo>
                <a:cubicBezTo>
                  <a:pt x="31601" y="355"/>
                  <a:pt x="399196" y="47627"/>
                  <a:pt x="449290" y="57152"/>
                </a:cubicBezTo>
                <a:cubicBezTo>
                  <a:pt x="499384" y="66677"/>
                  <a:pt x="303240" y="57152"/>
                  <a:pt x="303240" y="57152"/>
                </a:cubicBezTo>
                <a:lnTo>
                  <a:pt x="800656" y="55035"/>
                </a:lnTo>
                <a:cubicBezTo>
                  <a:pt x="845106" y="57152"/>
                  <a:pt x="607687" y="64560"/>
                  <a:pt x="569940" y="69852"/>
                </a:cubicBezTo>
                <a:cubicBezTo>
                  <a:pt x="532193" y="75144"/>
                  <a:pt x="533604" y="83963"/>
                  <a:pt x="574173" y="86785"/>
                </a:cubicBezTo>
                <a:cubicBezTo>
                  <a:pt x="614742" y="89607"/>
                  <a:pt x="838756" y="85374"/>
                  <a:pt x="813356" y="86785"/>
                </a:cubicBezTo>
                <a:cubicBezTo>
                  <a:pt x="787956" y="88196"/>
                  <a:pt x="483156" y="94546"/>
                  <a:pt x="421773" y="95252"/>
                </a:cubicBezTo>
                <a:cubicBezTo>
                  <a:pt x="360390" y="95958"/>
                  <a:pt x="445056" y="91019"/>
                  <a:pt x="445056" y="91019"/>
                </a:cubicBezTo>
                <a:cubicBezTo>
                  <a:pt x="465870" y="87844"/>
                  <a:pt x="574878" y="82199"/>
                  <a:pt x="546656" y="76202"/>
                </a:cubicBezTo>
                <a:cubicBezTo>
                  <a:pt x="518434" y="70205"/>
                  <a:pt x="364270" y="65265"/>
                  <a:pt x="275723" y="55035"/>
                </a:cubicBezTo>
                <a:cubicBezTo>
                  <a:pt x="187176" y="44805"/>
                  <a:pt x="-26255" y="-351"/>
                  <a:pt x="267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: 図形 431">
            <a:extLst>
              <a:ext uri="{FF2B5EF4-FFF2-40B4-BE49-F238E27FC236}">
                <a16:creationId xmlns:a16="http://schemas.microsoft.com/office/drawing/2014/main" id="{EAF9DDBC-97F1-4F3D-8B27-53242FA99614}"/>
              </a:ext>
            </a:extLst>
          </p:cNvPr>
          <p:cNvSpPr/>
          <p:nvPr/>
        </p:nvSpPr>
        <p:spPr>
          <a:xfrm>
            <a:off x="3510786" y="8530053"/>
            <a:ext cx="1254964" cy="168179"/>
          </a:xfrm>
          <a:custGeom>
            <a:avLst/>
            <a:gdLst>
              <a:gd name="connsiteX0" fmla="*/ 358481 w 1254964"/>
              <a:gd name="connsiteY0" fmla="*/ 44564 h 168179"/>
              <a:gd name="connsiteX1" fmla="*/ 413514 w 1254964"/>
              <a:gd name="connsiteY1" fmla="*/ 50914 h 168179"/>
              <a:gd name="connsiteX2" fmla="*/ 822031 w 1254964"/>
              <a:gd name="connsiteY2" fmla="*/ 97480 h 168179"/>
              <a:gd name="connsiteX3" fmla="*/ 684447 w 1254964"/>
              <a:gd name="connsiteY3" fmla="*/ 65730 h 168179"/>
              <a:gd name="connsiteX4" fmla="*/ 1006181 w 1254964"/>
              <a:gd name="connsiteY4" fmla="*/ 91130 h 168179"/>
              <a:gd name="connsiteX5" fmla="*/ 1253831 w 1254964"/>
              <a:gd name="connsiteY5" fmla="*/ 165214 h 168179"/>
              <a:gd name="connsiteX6" fmla="*/ 906697 w 1254964"/>
              <a:gd name="connsiteY6" fmla="*/ 148280 h 168179"/>
              <a:gd name="connsiteX7" fmla="*/ 472781 w 1254964"/>
              <a:gd name="connsiteY7" fmla="*/ 99597 h 168179"/>
              <a:gd name="connsiteX8" fmla="*/ 153164 w 1254964"/>
              <a:gd name="connsiteY8" fmla="*/ 105947 h 168179"/>
              <a:gd name="connsiteX9" fmla="*/ 764 w 1254964"/>
              <a:gd name="connsiteY9" fmla="*/ 110180 h 168179"/>
              <a:gd name="connsiteX10" fmla="*/ 96014 w 1254964"/>
              <a:gd name="connsiteY10" fmla="*/ 25514 h 168179"/>
              <a:gd name="connsiteX11" fmla="*/ 136231 w 1254964"/>
              <a:gd name="connsiteY11" fmla="*/ 14930 h 168179"/>
              <a:gd name="connsiteX12" fmla="*/ 146814 w 1254964"/>
              <a:gd name="connsiteY12" fmla="*/ 114 h 168179"/>
              <a:gd name="connsiteX13" fmla="*/ 26164 w 1254964"/>
              <a:gd name="connsiteY13" fmla="*/ 23397 h 168179"/>
              <a:gd name="connsiteX14" fmla="*/ 197614 w 1254964"/>
              <a:gd name="connsiteY14" fmla="*/ 4347 h 168179"/>
              <a:gd name="connsiteX15" fmla="*/ 358481 w 1254964"/>
              <a:gd name="connsiteY15" fmla="*/ 44564 h 16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54964" h="168179">
                <a:moveTo>
                  <a:pt x="358481" y="44564"/>
                </a:moveTo>
                <a:lnTo>
                  <a:pt x="413514" y="50914"/>
                </a:lnTo>
                <a:lnTo>
                  <a:pt x="822031" y="97480"/>
                </a:lnTo>
                <a:cubicBezTo>
                  <a:pt x="867186" y="99949"/>
                  <a:pt x="653755" y="66788"/>
                  <a:pt x="684447" y="65730"/>
                </a:cubicBezTo>
                <a:cubicBezTo>
                  <a:pt x="715139" y="64672"/>
                  <a:pt x="911284" y="74549"/>
                  <a:pt x="1006181" y="91130"/>
                </a:cubicBezTo>
                <a:cubicBezTo>
                  <a:pt x="1101078" y="107711"/>
                  <a:pt x="1270412" y="155689"/>
                  <a:pt x="1253831" y="165214"/>
                </a:cubicBezTo>
                <a:cubicBezTo>
                  <a:pt x="1237250" y="174739"/>
                  <a:pt x="1036872" y="159216"/>
                  <a:pt x="906697" y="148280"/>
                </a:cubicBezTo>
                <a:cubicBezTo>
                  <a:pt x="776522" y="137344"/>
                  <a:pt x="598370" y="106652"/>
                  <a:pt x="472781" y="99597"/>
                </a:cubicBezTo>
                <a:cubicBezTo>
                  <a:pt x="347192" y="92542"/>
                  <a:pt x="231833" y="104183"/>
                  <a:pt x="153164" y="105947"/>
                </a:cubicBezTo>
                <a:cubicBezTo>
                  <a:pt x="74495" y="107711"/>
                  <a:pt x="10289" y="123585"/>
                  <a:pt x="764" y="110180"/>
                </a:cubicBezTo>
                <a:cubicBezTo>
                  <a:pt x="-8761" y="96775"/>
                  <a:pt x="73436" y="41389"/>
                  <a:pt x="96014" y="25514"/>
                </a:cubicBezTo>
                <a:cubicBezTo>
                  <a:pt x="118592" y="9639"/>
                  <a:pt x="127764" y="19163"/>
                  <a:pt x="136231" y="14930"/>
                </a:cubicBezTo>
                <a:cubicBezTo>
                  <a:pt x="144698" y="10697"/>
                  <a:pt x="165158" y="-1297"/>
                  <a:pt x="146814" y="114"/>
                </a:cubicBezTo>
                <a:cubicBezTo>
                  <a:pt x="128470" y="1525"/>
                  <a:pt x="17697" y="22691"/>
                  <a:pt x="26164" y="23397"/>
                </a:cubicBezTo>
                <a:cubicBezTo>
                  <a:pt x="34631" y="24103"/>
                  <a:pt x="149284" y="2583"/>
                  <a:pt x="197614" y="4347"/>
                </a:cubicBezTo>
                <a:cubicBezTo>
                  <a:pt x="245944" y="6111"/>
                  <a:pt x="281045" y="20045"/>
                  <a:pt x="358481" y="44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: 図形 432">
            <a:extLst>
              <a:ext uri="{FF2B5EF4-FFF2-40B4-BE49-F238E27FC236}">
                <a16:creationId xmlns:a16="http://schemas.microsoft.com/office/drawing/2014/main" id="{253E70A6-3FBD-461A-A4CD-6E0A75651B6F}"/>
              </a:ext>
            </a:extLst>
          </p:cNvPr>
          <p:cNvSpPr/>
          <p:nvPr/>
        </p:nvSpPr>
        <p:spPr>
          <a:xfrm>
            <a:off x="2322171" y="7924818"/>
            <a:ext cx="1548455" cy="683077"/>
          </a:xfrm>
          <a:custGeom>
            <a:avLst/>
            <a:gdLst>
              <a:gd name="connsiteX0" fmla="*/ 535329 w 1548455"/>
              <a:gd name="connsiteY0" fmla="*/ 368282 h 683077"/>
              <a:gd name="connsiteX1" fmla="*/ 753346 w 1548455"/>
              <a:gd name="connsiteY1" fmla="*/ 461415 h 683077"/>
              <a:gd name="connsiteX2" fmla="*/ 662329 w 1548455"/>
              <a:gd name="connsiteY2" fmla="*/ 387332 h 683077"/>
              <a:gd name="connsiteX3" fmla="*/ 734296 w 1548455"/>
              <a:gd name="connsiteY3" fmla="*/ 436015 h 683077"/>
              <a:gd name="connsiteX4" fmla="*/ 755462 w 1548455"/>
              <a:gd name="connsiteY4" fmla="*/ 459299 h 683077"/>
              <a:gd name="connsiteX5" fmla="*/ 1094129 w 1548455"/>
              <a:gd name="connsiteY5" fmla="*/ 660382 h 683077"/>
              <a:gd name="connsiteX6" fmla="*/ 1375646 w 1548455"/>
              <a:gd name="connsiteY6" fmla="*/ 645565 h 683077"/>
              <a:gd name="connsiteX7" fmla="*/ 1544979 w 1548455"/>
              <a:gd name="connsiteY7" fmla="*/ 611699 h 683077"/>
              <a:gd name="connsiteX8" fmla="*/ 1223246 w 1548455"/>
              <a:gd name="connsiteY8" fmla="*/ 626515 h 683077"/>
              <a:gd name="connsiteX9" fmla="*/ 1111062 w 1548455"/>
              <a:gd name="connsiteY9" fmla="*/ 592649 h 683077"/>
              <a:gd name="connsiteX10" fmla="*/ 1028512 w 1548455"/>
              <a:gd name="connsiteY10" fmla="*/ 598999 h 683077"/>
              <a:gd name="connsiteX11" fmla="*/ 1130112 w 1548455"/>
              <a:gd name="connsiteY11" fmla="*/ 579949 h 683077"/>
              <a:gd name="connsiteX12" fmla="*/ 1100479 w 1548455"/>
              <a:gd name="connsiteY12" fmla="*/ 550315 h 683077"/>
              <a:gd name="connsiteX13" fmla="*/ 937496 w 1548455"/>
              <a:gd name="connsiteY13" fmla="*/ 438132 h 683077"/>
              <a:gd name="connsiteX14" fmla="*/ 835896 w 1548455"/>
              <a:gd name="connsiteY14" fmla="*/ 190482 h 683077"/>
              <a:gd name="connsiteX15" fmla="*/ 986179 w 1548455"/>
              <a:gd name="connsiteY15" fmla="*/ 493165 h 683077"/>
              <a:gd name="connsiteX16" fmla="*/ 840129 w 1548455"/>
              <a:gd name="connsiteY16" fmla="*/ 412732 h 683077"/>
              <a:gd name="connsiteX17" fmla="*/ 977712 w 1548455"/>
              <a:gd name="connsiteY17" fmla="*/ 480465 h 683077"/>
              <a:gd name="connsiteX18" fmla="*/ 1053912 w 1548455"/>
              <a:gd name="connsiteY18" fmla="*/ 681549 h 683077"/>
              <a:gd name="connsiteX19" fmla="*/ 854946 w 1548455"/>
              <a:gd name="connsiteY19" fmla="*/ 565132 h 683077"/>
              <a:gd name="connsiteX20" fmla="*/ 679262 w 1548455"/>
              <a:gd name="connsiteY20" fmla="*/ 421199 h 683077"/>
              <a:gd name="connsiteX21" fmla="*/ 8279 w 1548455"/>
              <a:gd name="connsiteY21" fmla="*/ 4215 h 683077"/>
              <a:gd name="connsiteX22" fmla="*/ 302496 w 1548455"/>
              <a:gd name="connsiteY22" fmla="*/ 205299 h 683077"/>
              <a:gd name="connsiteX23" fmla="*/ 268629 w 1548455"/>
              <a:gd name="connsiteY23" fmla="*/ 194715 h 683077"/>
              <a:gd name="connsiteX24" fmla="*/ 535329 w 1548455"/>
              <a:gd name="connsiteY24" fmla="*/ 368282 h 68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48455" h="683077">
                <a:moveTo>
                  <a:pt x="535329" y="368282"/>
                </a:moveTo>
                <a:cubicBezTo>
                  <a:pt x="616115" y="412732"/>
                  <a:pt x="732179" y="458240"/>
                  <a:pt x="753346" y="461415"/>
                </a:cubicBezTo>
                <a:cubicBezTo>
                  <a:pt x="774513" y="464590"/>
                  <a:pt x="665504" y="391565"/>
                  <a:pt x="662329" y="387332"/>
                </a:cubicBezTo>
                <a:cubicBezTo>
                  <a:pt x="659154" y="383099"/>
                  <a:pt x="718774" y="424021"/>
                  <a:pt x="734296" y="436015"/>
                </a:cubicBezTo>
                <a:cubicBezTo>
                  <a:pt x="749818" y="448009"/>
                  <a:pt x="695490" y="421905"/>
                  <a:pt x="755462" y="459299"/>
                </a:cubicBezTo>
                <a:cubicBezTo>
                  <a:pt x="815434" y="496693"/>
                  <a:pt x="990765" y="629338"/>
                  <a:pt x="1094129" y="660382"/>
                </a:cubicBezTo>
                <a:cubicBezTo>
                  <a:pt x="1197493" y="691426"/>
                  <a:pt x="1300504" y="653679"/>
                  <a:pt x="1375646" y="645565"/>
                </a:cubicBezTo>
                <a:cubicBezTo>
                  <a:pt x="1450788" y="637451"/>
                  <a:pt x="1570379" y="614874"/>
                  <a:pt x="1544979" y="611699"/>
                </a:cubicBezTo>
                <a:cubicBezTo>
                  <a:pt x="1519579" y="608524"/>
                  <a:pt x="1295565" y="629690"/>
                  <a:pt x="1223246" y="626515"/>
                </a:cubicBezTo>
                <a:cubicBezTo>
                  <a:pt x="1150927" y="623340"/>
                  <a:pt x="1143518" y="597235"/>
                  <a:pt x="1111062" y="592649"/>
                </a:cubicBezTo>
                <a:cubicBezTo>
                  <a:pt x="1078606" y="588063"/>
                  <a:pt x="1025337" y="601116"/>
                  <a:pt x="1028512" y="598999"/>
                </a:cubicBezTo>
                <a:cubicBezTo>
                  <a:pt x="1031687" y="596882"/>
                  <a:pt x="1118118" y="588063"/>
                  <a:pt x="1130112" y="579949"/>
                </a:cubicBezTo>
                <a:cubicBezTo>
                  <a:pt x="1142106" y="571835"/>
                  <a:pt x="1132582" y="573951"/>
                  <a:pt x="1100479" y="550315"/>
                </a:cubicBezTo>
                <a:cubicBezTo>
                  <a:pt x="1068376" y="526679"/>
                  <a:pt x="981593" y="498104"/>
                  <a:pt x="937496" y="438132"/>
                </a:cubicBezTo>
                <a:cubicBezTo>
                  <a:pt x="893399" y="378160"/>
                  <a:pt x="827782" y="181310"/>
                  <a:pt x="835896" y="190482"/>
                </a:cubicBezTo>
                <a:cubicBezTo>
                  <a:pt x="844010" y="199654"/>
                  <a:pt x="985474" y="456123"/>
                  <a:pt x="986179" y="493165"/>
                </a:cubicBezTo>
                <a:cubicBezTo>
                  <a:pt x="986885" y="530207"/>
                  <a:pt x="841540" y="414849"/>
                  <a:pt x="840129" y="412732"/>
                </a:cubicBezTo>
                <a:cubicBezTo>
                  <a:pt x="838718" y="410615"/>
                  <a:pt x="942082" y="435662"/>
                  <a:pt x="977712" y="480465"/>
                </a:cubicBezTo>
                <a:cubicBezTo>
                  <a:pt x="1013342" y="525268"/>
                  <a:pt x="1074373" y="667438"/>
                  <a:pt x="1053912" y="681549"/>
                </a:cubicBezTo>
                <a:cubicBezTo>
                  <a:pt x="1033451" y="695660"/>
                  <a:pt x="917388" y="608524"/>
                  <a:pt x="854946" y="565132"/>
                </a:cubicBezTo>
                <a:cubicBezTo>
                  <a:pt x="792504" y="521740"/>
                  <a:pt x="820373" y="514685"/>
                  <a:pt x="679262" y="421199"/>
                </a:cubicBezTo>
                <a:cubicBezTo>
                  <a:pt x="538151" y="327713"/>
                  <a:pt x="71073" y="40198"/>
                  <a:pt x="8279" y="4215"/>
                </a:cubicBezTo>
                <a:cubicBezTo>
                  <a:pt x="-54515" y="-31768"/>
                  <a:pt x="259104" y="173549"/>
                  <a:pt x="302496" y="205299"/>
                </a:cubicBezTo>
                <a:cubicBezTo>
                  <a:pt x="345888" y="237049"/>
                  <a:pt x="222415" y="164729"/>
                  <a:pt x="268629" y="194715"/>
                </a:cubicBezTo>
                <a:cubicBezTo>
                  <a:pt x="314843" y="224701"/>
                  <a:pt x="454543" y="323832"/>
                  <a:pt x="535329" y="368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: 図形 433">
            <a:extLst>
              <a:ext uri="{FF2B5EF4-FFF2-40B4-BE49-F238E27FC236}">
                <a16:creationId xmlns:a16="http://schemas.microsoft.com/office/drawing/2014/main" id="{7F0E606B-C1D6-46A9-828A-27A081B50F8B}"/>
              </a:ext>
            </a:extLst>
          </p:cNvPr>
          <p:cNvSpPr/>
          <p:nvPr/>
        </p:nvSpPr>
        <p:spPr>
          <a:xfrm>
            <a:off x="2122476" y="7684211"/>
            <a:ext cx="798794" cy="630076"/>
          </a:xfrm>
          <a:custGeom>
            <a:avLst/>
            <a:gdLst>
              <a:gd name="connsiteX0" fmla="*/ 73037 w 798794"/>
              <a:gd name="connsiteY0" fmla="*/ 115177 h 630076"/>
              <a:gd name="connsiteX1" fmla="*/ 225437 w 798794"/>
              <a:gd name="connsiteY1" fmla="*/ 299327 h 630076"/>
              <a:gd name="connsiteX2" fmla="*/ 212737 w 798794"/>
              <a:gd name="connsiteY2" fmla="*/ 277102 h 630076"/>
              <a:gd name="connsiteX3" fmla="*/ 454037 w 798794"/>
              <a:gd name="connsiteY3" fmla="*/ 421564 h 630076"/>
              <a:gd name="connsiteX4" fmla="*/ 419112 w 798794"/>
              <a:gd name="connsiteY4" fmla="*/ 405689 h 630076"/>
              <a:gd name="connsiteX5" fmla="*/ 798524 w 798794"/>
              <a:gd name="connsiteY5" fmla="*/ 629527 h 630076"/>
              <a:gd name="connsiteX6" fmla="*/ 474674 w 798794"/>
              <a:gd name="connsiteY6" fmla="*/ 462839 h 630076"/>
              <a:gd name="connsiteX7" fmla="*/ 185749 w 798794"/>
              <a:gd name="connsiteY7" fmla="*/ 272339 h 630076"/>
              <a:gd name="connsiteX8" fmla="*/ 106374 w 798794"/>
              <a:gd name="connsiteY8" fmla="*/ 185027 h 630076"/>
              <a:gd name="connsiteX9" fmla="*/ 12 w 798794"/>
              <a:gd name="connsiteY9" fmla="*/ 877 h 630076"/>
              <a:gd name="connsiteX10" fmla="*/ 73037 w 798794"/>
              <a:gd name="connsiteY10" fmla="*/ 115177 h 63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8794" h="630076">
                <a:moveTo>
                  <a:pt x="73037" y="115177"/>
                </a:moveTo>
                <a:cubicBezTo>
                  <a:pt x="110608" y="164919"/>
                  <a:pt x="202154" y="272340"/>
                  <a:pt x="225437" y="299327"/>
                </a:cubicBezTo>
                <a:cubicBezTo>
                  <a:pt x="248720" y="326315"/>
                  <a:pt x="174637" y="256729"/>
                  <a:pt x="212737" y="277102"/>
                </a:cubicBezTo>
                <a:cubicBezTo>
                  <a:pt x="250837" y="297475"/>
                  <a:pt x="419641" y="400133"/>
                  <a:pt x="454037" y="421564"/>
                </a:cubicBezTo>
                <a:cubicBezTo>
                  <a:pt x="488433" y="442995"/>
                  <a:pt x="361698" y="371029"/>
                  <a:pt x="419112" y="405689"/>
                </a:cubicBezTo>
                <a:cubicBezTo>
                  <a:pt x="476526" y="440349"/>
                  <a:pt x="789264" y="620002"/>
                  <a:pt x="798524" y="629527"/>
                </a:cubicBezTo>
                <a:cubicBezTo>
                  <a:pt x="807784" y="639052"/>
                  <a:pt x="576803" y="522370"/>
                  <a:pt x="474674" y="462839"/>
                </a:cubicBezTo>
                <a:cubicBezTo>
                  <a:pt x="372545" y="403308"/>
                  <a:pt x="247132" y="318641"/>
                  <a:pt x="185749" y="272339"/>
                </a:cubicBezTo>
                <a:cubicBezTo>
                  <a:pt x="124366" y="226037"/>
                  <a:pt x="137330" y="230271"/>
                  <a:pt x="106374" y="185027"/>
                </a:cubicBezTo>
                <a:cubicBezTo>
                  <a:pt x="75418" y="139783"/>
                  <a:pt x="806" y="10667"/>
                  <a:pt x="12" y="877"/>
                </a:cubicBezTo>
                <a:cubicBezTo>
                  <a:pt x="-782" y="-8913"/>
                  <a:pt x="35466" y="65435"/>
                  <a:pt x="73037" y="115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: 図形 434">
            <a:extLst>
              <a:ext uri="{FF2B5EF4-FFF2-40B4-BE49-F238E27FC236}">
                <a16:creationId xmlns:a16="http://schemas.microsoft.com/office/drawing/2014/main" id="{36FF3D8C-8CCE-46D4-AA1D-53FE584A41CE}"/>
              </a:ext>
            </a:extLst>
          </p:cNvPr>
          <p:cNvSpPr/>
          <p:nvPr/>
        </p:nvSpPr>
        <p:spPr>
          <a:xfrm>
            <a:off x="1721728" y="6416663"/>
            <a:ext cx="292918" cy="106694"/>
          </a:xfrm>
          <a:custGeom>
            <a:avLst/>
            <a:gdLst>
              <a:gd name="connsiteX0" fmla="*/ 292810 w 292918"/>
              <a:gd name="connsiteY0" fmla="*/ 12 h 106694"/>
              <a:gd name="connsiteX1" fmla="*/ 124535 w 292918"/>
              <a:gd name="connsiteY1" fmla="*/ 87325 h 106694"/>
              <a:gd name="connsiteX2" fmla="*/ 183272 w 292918"/>
              <a:gd name="connsiteY2" fmla="*/ 71450 h 106694"/>
              <a:gd name="connsiteX3" fmla="*/ 129297 w 292918"/>
              <a:gd name="connsiteY3" fmla="*/ 95262 h 106694"/>
              <a:gd name="connsiteX4" fmla="*/ 83260 w 292918"/>
              <a:gd name="connsiteY4" fmla="*/ 95262 h 106694"/>
              <a:gd name="connsiteX5" fmla="*/ 710 w 292918"/>
              <a:gd name="connsiteY5" fmla="*/ 95262 h 106694"/>
              <a:gd name="connsiteX6" fmla="*/ 134060 w 292918"/>
              <a:gd name="connsiteY6" fmla="*/ 106375 h 106694"/>
              <a:gd name="connsiteX7" fmla="*/ 149935 w 292918"/>
              <a:gd name="connsiteY7" fmla="*/ 80975 h 106694"/>
              <a:gd name="connsiteX8" fmla="*/ 292810 w 292918"/>
              <a:gd name="connsiteY8" fmla="*/ 12 h 10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918" h="106694">
                <a:moveTo>
                  <a:pt x="292810" y="12"/>
                </a:moveTo>
                <a:cubicBezTo>
                  <a:pt x="288577" y="1070"/>
                  <a:pt x="142791" y="75419"/>
                  <a:pt x="124535" y="87325"/>
                </a:cubicBezTo>
                <a:cubicBezTo>
                  <a:pt x="106279" y="99231"/>
                  <a:pt x="182478" y="70127"/>
                  <a:pt x="183272" y="71450"/>
                </a:cubicBezTo>
                <a:cubicBezTo>
                  <a:pt x="184066" y="72773"/>
                  <a:pt x="145966" y="91293"/>
                  <a:pt x="129297" y="95262"/>
                </a:cubicBezTo>
                <a:cubicBezTo>
                  <a:pt x="112628" y="99231"/>
                  <a:pt x="83260" y="95262"/>
                  <a:pt x="83260" y="95262"/>
                </a:cubicBezTo>
                <a:cubicBezTo>
                  <a:pt x="61829" y="95262"/>
                  <a:pt x="-7757" y="93410"/>
                  <a:pt x="710" y="95262"/>
                </a:cubicBezTo>
                <a:cubicBezTo>
                  <a:pt x="9177" y="97114"/>
                  <a:pt x="109189" y="108756"/>
                  <a:pt x="134060" y="106375"/>
                </a:cubicBezTo>
                <a:cubicBezTo>
                  <a:pt x="158931" y="103994"/>
                  <a:pt x="124271" y="97379"/>
                  <a:pt x="149935" y="80975"/>
                </a:cubicBezTo>
                <a:cubicBezTo>
                  <a:pt x="175599" y="64571"/>
                  <a:pt x="297043" y="-1046"/>
                  <a:pt x="29281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: 図形 435">
            <a:extLst>
              <a:ext uri="{FF2B5EF4-FFF2-40B4-BE49-F238E27FC236}">
                <a16:creationId xmlns:a16="http://schemas.microsoft.com/office/drawing/2014/main" id="{51EC4151-CC66-4894-93FC-6D0429758DBC}"/>
              </a:ext>
            </a:extLst>
          </p:cNvPr>
          <p:cNvSpPr/>
          <p:nvPr/>
        </p:nvSpPr>
        <p:spPr>
          <a:xfrm>
            <a:off x="1750896" y="6481704"/>
            <a:ext cx="179937" cy="595880"/>
          </a:xfrm>
          <a:custGeom>
            <a:avLst/>
            <a:gdLst>
              <a:gd name="connsiteX0" fmla="*/ 179504 w 179937"/>
              <a:gd name="connsiteY0" fmla="*/ 59 h 595880"/>
              <a:gd name="connsiteX1" fmla="*/ 62029 w 179937"/>
              <a:gd name="connsiteY1" fmla="*/ 36571 h 595880"/>
              <a:gd name="connsiteX2" fmla="*/ 89017 w 179937"/>
              <a:gd name="connsiteY2" fmla="*/ 101659 h 595880"/>
              <a:gd name="connsiteX3" fmla="*/ 82667 w 179937"/>
              <a:gd name="connsiteY3" fmla="*/ 112771 h 595880"/>
              <a:gd name="connsiteX4" fmla="*/ 117592 w 179937"/>
              <a:gd name="connsiteY4" fmla="*/ 204846 h 595880"/>
              <a:gd name="connsiteX5" fmla="*/ 98542 w 179937"/>
              <a:gd name="connsiteY5" fmla="*/ 188971 h 595880"/>
              <a:gd name="connsiteX6" fmla="*/ 20754 w 179937"/>
              <a:gd name="connsiteY6" fmla="*/ 196909 h 595880"/>
              <a:gd name="connsiteX7" fmla="*/ 116004 w 179937"/>
              <a:gd name="connsiteY7" fmla="*/ 196909 h 595880"/>
              <a:gd name="connsiteX8" fmla="*/ 116004 w 179937"/>
              <a:gd name="connsiteY8" fmla="*/ 201671 h 595880"/>
              <a:gd name="connsiteX9" fmla="*/ 122354 w 179937"/>
              <a:gd name="connsiteY9" fmla="*/ 233421 h 595880"/>
              <a:gd name="connsiteX10" fmla="*/ 142992 w 179937"/>
              <a:gd name="connsiteY10" fmla="*/ 250884 h 595880"/>
              <a:gd name="connsiteX11" fmla="*/ 101717 w 179937"/>
              <a:gd name="connsiteY11" fmla="*/ 325496 h 595880"/>
              <a:gd name="connsiteX12" fmla="*/ 77904 w 179937"/>
              <a:gd name="connsiteY12" fmla="*/ 427096 h 595880"/>
              <a:gd name="connsiteX13" fmla="*/ 93779 w 179937"/>
              <a:gd name="connsiteY13" fmla="*/ 446146 h 595880"/>
              <a:gd name="connsiteX14" fmla="*/ 127117 w 179937"/>
              <a:gd name="connsiteY14" fmla="*/ 422334 h 595880"/>
              <a:gd name="connsiteX15" fmla="*/ 98542 w 179937"/>
              <a:gd name="connsiteY15" fmla="*/ 487421 h 595880"/>
              <a:gd name="connsiteX16" fmla="*/ 27104 w 179937"/>
              <a:gd name="connsiteY16" fmla="*/ 595371 h 595880"/>
              <a:gd name="connsiteX17" fmla="*/ 95367 w 179937"/>
              <a:gd name="connsiteY17" fmla="*/ 439796 h 595880"/>
              <a:gd name="connsiteX18" fmla="*/ 87429 w 179937"/>
              <a:gd name="connsiteY18" fmla="*/ 379471 h 595880"/>
              <a:gd name="connsiteX19" fmla="*/ 135054 w 179937"/>
              <a:gd name="connsiteY19" fmla="*/ 254059 h 595880"/>
              <a:gd name="connsiteX20" fmla="*/ 93779 w 179937"/>
              <a:gd name="connsiteY20" fmla="*/ 166746 h 595880"/>
              <a:gd name="connsiteX21" fmla="*/ 52504 w 179937"/>
              <a:gd name="connsiteY21" fmla="*/ 93721 h 595880"/>
              <a:gd name="connsiteX22" fmla="*/ 17579 w 179937"/>
              <a:gd name="connsiteY22" fmla="*/ 47684 h 595880"/>
              <a:gd name="connsiteX23" fmla="*/ 12817 w 179937"/>
              <a:gd name="connsiteY23" fmla="*/ 44509 h 595880"/>
              <a:gd name="connsiteX24" fmla="*/ 179504 w 179937"/>
              <a:gd name="connsiteY24" fmla="*/ 59 h 59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9937" h="595880">
                <a:moveTo>
                  <a:pt x="179504" y="59"/>
                </a:moveTo>
                <a:cubicBezTo>
                  <a:pt x="187706" y="-1264"/>
                  <a:pt x="77110" y="19638"/>
                  <a:pt x="62029" y="36571"/>
                </a:cubicBezTo>
                <a:cubicBezTo>
                  <a:pt x="46948" y="53504"/>
                  <a:pt x="85577" y="88959"/>
                  <a:pt x="89017" y="101659"/>
                </a:cubicBezTo>
                <a:cubicBezTo>
                  <a:pt x="92457" y="114359"/>
                  <a:pt x="77904" y="95573"/>
                  <a:pt x="82667" y="112771"/>
                </a:cubicBezTo>
                <a:cubicBezTo>
                  <a:pt x="87429" y="129969"/>
                  <a:pt x="114946" y="192146"/>
                  <a:pt x="117592" y="204846"/>
                </a:cubicBezTo>
                <a:cubicBezTo>
                  <a:pt x="120238" y="217546"/>
                  <a:pt x="114682" y="190294"/>
                  <a:pt x="98542" y="188971"/>
                </a:cubicBezTo>
                <a:cubicBezTo>
                  <a:pt x="82402" y="187648"/>
                  <a:pt x="17844" y="195586"/>
                  <a:pt x="20754" y="196909"/>
                </a:cubicBezTo>
                <a:cubicBezTo>
                  <a:pt x="23664" y="198232"/>
                  <a:pt x="100129" y="196115"/>
                  <a:pt x="116004" y="196909"/>
                </a:cubicBezTo>
                <a:cubicBezTo>
                  <a:pt x="131879" y="197703"/>
                  <a:pt x="114946" y="195586"/>
                  <a:pt x="116004" y="201671"/>
                </a:cubicBezTo>
                <a:cubicBezTo>
                  <a:pt x="117062" y="207756"/>
                  <a:pt x="117856" y="225219"/>
                  <a:pt x="122354" y="233421"/>
                </a:cubicBezTo>
                <a:cubicBezTo>
                  <a:pt x="126852" y="241623"/>
                  <a:pt x="146431" y="235538"/>
                  <a:pt x="142992" y="250884"/>
                </a:cubicBezTo>
                <a:cubicBezTo>
                  <a:pt x="139552" y="266230"/>
                  <a:pt x="112565" y="296127"/>
                  <a:pt x="101717" y="325496"/>
                </a:cubicBezTo>
                <a:cubicBezTo>
                  <a:pt x="90869" y="354865"/>
                  <a:pt x="79227" y="406988"/>
                  <a:pt x="77904" y="427096"/>
                </a:cubicBezTo>
                <a:cubicBezTo>
                  <a:pt x="76581" y="447204"/>
                  <a:pt x="85577" y="446940"/>
                  <a:pt x="93779" y="446146"/>
                </a:cubicBezTo>
                <a:cubicBezTo>
                  <a:pt x="101981" y="445352"/>
                  <a:pt x="126323" y="415455"/>
                  <a:pt x="127117" y="422334"/>
                </a:cubicBezTo>
                <a:cubicBezTo>
                  <a:pt x="127911" y="429213"/>
                  <a:pt x="115211" y="458582"/>
                  <a:pt x="98542" y="487421"/>
                </a:cubicBezTo>
                <a:cubicBezTo>
                  <a:pt x="81873" y="516260"/>
                  <a:pt x="27633" y="603309"/>
                  <a:pt x="27104" y="595371"/>
                </a:cubicBezTo>
                <a:cubicBezTo>
                  <a:pt x="26575" y="587434"/>
                  <a:pt x="85313" y="475779"/>
                  <a:pt x="95367" y="439796"/>
                </a:cubicBezTo>
                <a:cubicBezTo>
                  <a:pt x="105421" y="403813"/>
                  <a:pt x="80815" y="410427"/>
                  <a:pt x="87429" y="379471"/>
                </a:cubicBezTo>
                <a:cubicBezTo>
                  <a:pt x="94043" y="348515"/>
                  <a:pt x="133996" y="289513"/>
                  <a:pt x="135054" y="254059"/>
                </a:cubicBezTo>
                <a:cubicBezTo>
                  <a:pt x="136112" y="218605"/>
                  <a:pt x="107537" y="193469"/>
                  <a:pt x="93779" y="166746"/>
                </a:cubicBezTo>
                <a:cubicBezTo>
                  <a:pt x="80021" y="140023"/>
                  <a:pt x="65204" y="113565"/>
                  <a:pt x="52504" y="93721"/>
                </a:cubicBezTo>
                <a:cubicBezTo>
                  <a:pt x="39804" y="73877"/>
                  <a:pt x="24193" y="55886"/>
                  <a:pt x="17579" y="47684"/>
                </a:cubicBezTo>
                <a:cubicBezTo>
                  <a:pt x="10964" y="39482"/>
                  <a:pt x="-15493" y="51653"/>
                  <a:pt x="12817" y="44509"/>
                </a:cubicBezTo>
                <a:cubicBezTo>
                  <a:pt x="41127" y="37365"/>
                  <a:pt x="171302" y="1382"/>
                  <a:pt x="179504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: 図形 436">
            <a:extLst>
              <a:ext uri="{FF2B5EF4-FFF2-40B4-BE49-F238E27FC236}">
                <a16:creationId xmlns:a16="http://schemas.microsoft.com/office/drawing/2014/main" id="{3D656A49-212B-43E2-9EFD-C13777EC3786}"/>
              </a:ext>
            </a:extLst>
          </p:cNvPr>
          <p:cNvSpPr/>
          <p:nvPr/>
        </p:nvSpPr>
        <p:spPr>
          <a:xfrm>
            <a:off x="1782528" y="6544719"/>
            <a:ext cx="60568" cy="318079"/>
          </a:xfrm>
          <a:custGeom>
            <a:avLst/>
            <a:gdLst>
              <a:gd name="connsiteX0" fmla="*/ 235 w 60568"/>
              <a:gd name="connsiteY0" fmla="*/ 544 h 318079"/>
              <a:gd name="connsiteX1" fmla="*/ 51035 w 60568"/>
              <a:gd name="connsiteY1" fmla="*/ 135481 h 318079"/>
              <a:gd name="connsiteX2" fmla="*/ 43097 w 60568"/>
              <a:gd name="connsiteY2" fmla="*/ 129131 h 318079"/>
              <a:gd name="connsiteX3" fmla="*/ 35160 w 60568"/>
              <a:gd name="connsiteY3" fmla="*/ 187869 h 318079"/>
              <a:gd name="connsiteX4" fmla="*/ 60560 w 60568"/>
              <a:gd name="connsiteY4" fmla="*/ 229144 h 318079"/>
              <a:gd name="connsiteX5" fmla="*/ 31985 w 60568"/>
              <a:gd name="connsiteY5" fmla="*/ 187869 h 318079"/>
              <a:gd name="connsiteX6" fmla="*/ 35160 w 60568"/>
              <a:gd name="connsiteY6" fmla="*/ 318044 h 318079"/>
              <a:gd name="connsiteX7" fmla="*/ 35160 w 60568"/>
              <a:gd name="connsiteY7" fmla="*/ 173581 h 318079"/>
              <a:gd name="connsiteX8" fmla="*/ 31985 w 60568"/>
              <a:gd name="connsiteY8" fmla="*/ 91031 h 318079"/>
              <a:gd name="connsiteX9" fmla="*/ 235 w 60568"/>
              <a:gd name="connsiteY9" fmla="*/ 544 h 3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568" h="318079">
                <a:moveTo>
                  <a:pt x="235" y="544"/>
                </a:moveTo>
                <a:cubicBezTo>
                  <a:pt x="3410" y="7952"/>
                  <a:pt x="43891" y="114050"/>
                  <a:pt x="51035" y="135481"/>
                </a:cubicBezTo>
                <a:cubicBezTo>
                  <a:pt x="58179" y="156912"/>
                  <a:pt x="45743" y="120400"/>
                  <a:pt x="43097" y="129131"/>
                </a:cubicBezTo>
                <a:cubicBezTo>
                  <a:pt x="40451" y="137862"/>
                  <a:pt x="32250" y="171200"/>
                  <a:pt x="35160" y="187869"/>
                </a:cubicBezTo>
                <a:cubicBezTo>
                  <a:pt x="38070" y="204538"/>
                  <a:pt x="61089" y="229144"/>
                  <a:pt x="60560" y="229144"/>
                </a:cubicBezTo>
                <a:cubicBezTo>
                  <a:pt x="60031" y="229144"/>
                  <a:pt x="36218" y="173052"/>
                  <a:pt x="31985" y="187869"/>
                </a:cubicBezTo>
                <a:cubicBezTo>
                  <a:pt x="27752" y="202686"/>
                  <a:pt x="34631" y="320425"/>
                  <a:pt x="35160" y="318044"/>
                </a:cubicBezTo>
                <a:cubicBezTo>
                  <a:pt x="35689" y="315663"/>
                  <a:pt x="35160" y="173581"/>
                  <a:pt x="35160" y="173581"/>
                </a:cubicBezTo>
                <a:cubicBezTo>
                  <a:pt x="34631" y="135746"/>
                  <a:pt x="37012" y="118812"/>
                  <a:pt x="31985" y="91031"/>
                </a:cubicBezTo>
                <a:cubicBezTo>
                  <a:pt x="26958" y="63250"/>
                  <a:pt x="-2940" y="-6864"/>
                  <a:pt x="235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: 図形 437">
            <a:extLst>
              <a:ext uri="{FF2B5EF4-FFF2-40B4-BE49-F238E27FC236}">
                <a16:creationId xmlns:a16="http://schemas.microsoft.com/office/drawing/2014/main" id="{AE695480-7FC2-4D1B-8C7C-A5911990E210}"/>
              </a:ext>
            </a:extLst>
          </p:cNvPr>
          <p:cNvSpPr/>
          <p:nvPr/>
        </p:nvSpPr>
        <p:spPr>
          <a:xfrm>
            <a:off x="1805044" y="6927138"/>
            <a:ext cx="75339" cy="539777"/>
          </a:xfrm>
          <a:custGeom>
            <a:avLst/>
            <a:gdLst>
              <a:gd name="connsiteX0" fmla="*/ 25344 w 75339"/>
              <a:gd name="connsiteY0" fmla="*/ 19762 h 539777"/>
              <a:gd name="connsiteX1" fmla="*/ 18994 w 75339"/>
              <a:gd name="connsiteY1" fmla="*/ 88025 h 539777"/>
              <a:gd name="connsiteX2" fmla="*/ 34869 w 75339"/>
              <a:gd name="connsiteY2" fmla="*/ 111837 h 539777"/>
              <a:gd name="connsiteX3" fmla="*/ 15819 w 75339"/>
              <a:gd name="connsiteY3" fmla="*/ 154700 h 539777"/>
              <a:gd name="connsiteX4" fmla="*/ 15819 w 75339"/>
              <a:gd name="connsiteY4" fmla="*/ 167400 h 539777"/>
              <a:gd name="connsiteX5" fmla="*/ 15819 w 75339"/>
              <a:gd name="connsiteY5" fmla="*/ 297575 h 539777"/>
              <a:gd name="connsiteX6" fmla="*/ 15819 w 75339"/>
              <a:gd name="connsiteY6" fmla="*/ 349962 h 539777"/>
              <a:gd name="connsiteX7" fmla="*/ 7881 w 75339"/>
              <a:gd name="connsiteY7" fmla="*/ 338850 h 539777"/>
              <a:gd name="connsiteX8" fmla="*/ 11056 w 75339"/>
              <a:gd name="connsiteY8" fmla="*/ 413462 h 539777"/>
              <a:gd name="connsiteX9" fmla="*/ 53919 w 75339"/>
              <a:gd name="connsiteY9" fmla="*/ 529350 h 539777"/>
              <a:gd name="connsiteX10" fmla="*/ 44394 w 75339"/>
              <a:gd name="connsiteY10" fmla="*/ 516650 h 539777"/>
              <a:gd name="connsiteX11" fmla="*/ 3119 w 75339"/>
              <a:gd name="connsiteY11" fmla="*/ 373775 h 539777"/>
              <a:gd name="connsiteX12" fmla="*/ 4706 w 75339"/>
              <a:gd name="connsiteY12" fmla="*/ 229312 h 539777"/>
              <a:gd name="connsiteX13" fmla="*/ 18994 w 75339"/>
              <a:gd name="connsiteY13" fmla="*/ 210262 h 539777"/>
              <a:gd name="connsiteX14" fmla="*/ 18994 w 75339"/>
              <a:gd name="connsiteY14" fmla="*/ 86437 h 539777"/>
              <a:gd name="connsiteX15" fmla="*/ 74556 w 75339"/>
              <a:gd name="connsiteY15" fmla="*/ 5475 h 539777"/>
              <a:gd name="connsiteX16" fmla="*/ 25344 w 75339"/>
              <a:gd name="connsiteY16" fmla="*/ 19762 h 53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339" h="539777">
                <a:moveTo>
                  <a:pt x="25344" y="19762"/>
                </a:moveTo>
                <a:cubicBezTo>
                  <a:pt x="16084" y="33520"/>
                  <a:pt x="17406" y="72679"/>
                  <a:pt x="18994" y="88025"/>
                </a:cubicBezTo>
                <a:cubicBezTo>
                  <a:pt x="20581" y="103371"/>
                  <a:pt x="35398" y="100725"/>
                  <a:pt x="34869" y="111837"/>
                </a:cubicBezTo>
                <a:cubicBezTo>
                  <a:pt x="34340" y="122949"/>
                  <a:pt x="18994" y="145440"/>
                  <a:pt x="15819" y="154700"/>
                </a:cubicBezTo>
                <a:cubicBezTo>
                  <a:pt x="12644" y="163960"/>
                  <a:pt x="15819" y="167400"/>
                  <a:pt x="15819" y="167400"/>
                </a:cubicBezTo>
                <a:lnTo>
                  <a:pt x="15819" y="297575"/>
                </a:lnTo>
                <a:cubicBezTo>
                  <a:pt x="15819" y="328002"/>
                  <a:pt x="17142" y="343083"/>
                  <a:pt x="15819" y="349962"/>
                </a:cubicBezTo>
                <a:cubicBezTo>
                  <a:pt x="14496" y="356841"/>
                  <a:pt x="8675" y="328267"/>
                  <a:pt x="7881" y="338850"/>
                </a:cubicBezTo>
                <a:cubicBezTo>
                  <a:pt x="7087" y="349433"/>
                  <a:pt x="3383" y="381712"/>
                  <a:pt x="11056" y="413462"/>
                </a:cubicBezTo>
                <a:cubicBezTo>
                  <a:pt x="18729" y="445212"/>
                  <a:pt x="48363" y="512152"/>
                  <a:pt x="53919" y="529350"/>
                </a:cubicBezTo>
                <a:cubicBezTo>
                  <a:pt x="59475" y="546548"/>
                  <a:pt x="52861" y="542579"/>
                  <a:pt x="44394" y="516650"/>
                </a:cubicBezTo>
                <a:cubicBezTo>
                  <a:pt x="35927" y="490721"/>
                  <a:pt x="9734" y="421665"/>
                  <a:pt x="3119" y="373775"/>
                </a:cubicBezTo>
                <a:cubicBezTo>
                  <a:pt x="-3496" y="325885"/>
                  <a:pt x="2060" y="256564"/>
                  <a:pt x="4706" y="229312"/>
                </a:cubicBezTo>
                <a:cubicBezTo>
                  <a:pt x="7352" y="202060"/>
                  <a:pt x="16613" y="234075"/>
                  <a:pt x="18994" y="210262"/>
                </a:cubicBezTo>
                <a:cubicBezTo>
                  <a:pt x="21375" y="186449"/>
                  <a:pt x="9734" y="120568"/>
                  <a:pt x="18994" y="86437"/>
                </a:cubicBezTo>
                <a:cubicBezTo>
                  <a:pt x="28254" y="52306"/>
                  <a:pt x="67148" y="18969"/>
                  <a:pt x="74556" y="5475"/>
                </a:cubicBezTo>
                <a:cubicBezTo>
                  <a:pt x="81964" y="-8019"/>
                  <a:pt x="34604" y="6004"/>
                  <a:pt x="25344" y="19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: 図形 438">
            <a:extLst>
              <a:ext uri="{FF2B5EF4-FFF2-40B4-BE49-F238E27FC236}">
                <a16:creationId xmlns:a16="http://schemas.microsoft.com/office/drawing/2014/main" id="{6CA78C29-AEED-429C-9BAE-C828591E9CF0}"/>
              </a:ext>
            </a:extLst>
          </p:cNvPr>
          <p:cNvSpPr/>
          <p:nvPr/>
        </p:nvSpPr>
        <p:spPr>
          <a:xfrm>
            <a:off x="2279259" y="5071436"/>
            <a:ext cx="95989" cy="652135"/>
          </a:xfrm>
          <a:custGeom>
            <a:avLst/>
            <a:gdLst>
              <a:gd name="connsiteX0" fmla="*/ 19441 w 95989"/>
              <a:gd name="connsiteY0" fmla="*/ 627 h 652135"/>
              <a:gd name="connsiteX1" fmla="*/ 65479 w 95989"/>
              <a:gd name="connsiteY1" fmla="*/ 122864 h 652135"/>
              <a:gd name="connsiteX2" fmla="*/ 57541 w 95989"/>
              <a:gd name="connsiteY2" fmla="*/ 103814 h 652135"/>
              <a:gd name="connsiteX3" fmla="*/ 76591 w 95989"/>
              <a:gd name="connsiteY3" fmla="*/ 143502 h 652135"/>
              <a:gd name="connsiteX4" fmla="*/ 79766 w 95989"/>
              <a:gd name="connsiteY4" fmla="*/ 127627 h 652135"/>
              <a:gd name="connsiteX5" fmla="*/ 81354 w 95989"/>
              <a:gd name="connsiteY5" fmla="*/ 219702 h 652135"/>
              <a:gd name="connsiteX6" fmla="*/ 95641 w 95989"/>
              <a:gd name="connsiteY6" fmla="*/ 340352 h 652135"/>
              <a:gd name="connsiteX7" fmla="*/ 90879 w 95989"/>
              <a:gd name="connsiteY7" fmla="*/ 267327 h 652135"/>
              <a:gd name="connsiteX8" fmla="*/ 82941 w 95989"/>
              <a:gd name="connsiteY8" fmla="*/ 410202 h 652135"/>
              <a:gd name="connsiteX9" fmla="*/ 86116 w 95989"/>
              <a:gd name="connsiteY9" fmla="*/ 365752 h 652135"/>
              <a:gd name="connsiteX10" fmla="*/ 86116 w 95989"/>
              <a:gd name="connsiteY10" fmla="*/ 418139 h 652135"/>
              <a:gd name="connsiteX11" fmla="*/ 82941 w 95989"/>
              <a:gd name="connsiteY11" fmla="*/ 472114 h 652135"/>
              <a:gd name="connsiteX12" fmla="*/ 52779 w 95989"/>
              <a:gd name="connsiteY12" fmla="*/ 543552 h 652135"/>
              <a:gd name="connsiteX13" fmla="*/ 51191 w 95989"/>
              <a:gd name="connsiteY13" fmla="*/ 651502 h 652135"/>
              <a:gd name="connsiteX14" fmla="*/ 54366 w 95989"/>
              <a:gd name="connsiteY14" fmla="*/ 576889 h 652135"/>
              <a:gd name="connsiteX15" fmla="*/ 33729 w 95989"/>
              <a:gd name="connsiteY15" fmla="*/ 359402 h 652135"/>
              <a:gd name="connsiteX16" fmla="*/ 51191 w 95989"/>
              <a:gd name="connsiteY16" fmla="*/ 381627 h 652135"/>
              <a:gd name="connsiteX17" fmla="*/ 57541 w 95989"/>
              <a:gd name="connsiteY17" fmla="*/ 156202 h 652135"/>
              <a:gd name="connsiteX18" fmla="*/ 3566 w 95989"/>
              <a:gd name="connsiteY18" fmla="*/ 76827 h 652135"/>
              <a:gd name="connsiteX19" fmla="*/ 19441 w 95989"/>
              <a:gd name="connsiteY19" fmla="*/ 627 h 65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5989" h="652135">
                <a:moveTo>
                  <a:pt x="19441" y="627"/>
                </a:moveTo>
                <a:cubicBezTo>
                  <a:pt x="29760" y="8300"/>
                  <a:pt x="59129" y="105666"/>
                  <a:pt x="65479" y="122864"/>
                </a:cubicBezTo>
                <a:cubicBezTo>
                  <a:pt x="71829" y="140062"/>
                  <a:pt x="55689" y="100374"/>
                  <a:pt x="57541" y="103814"/>
                </a:cubicBezTo>
                <a:cubicBezTo>
                  <a:pt x="59393" y="107254"/>
                  <a:pt x="72887" y="139533"/>
                  <a:pt x="76591" y="143502"/>
                </a:cubicBezTo>
                <a:cubicBezTo>
                  <a:pt x="80295" y="147471"/>
                  <a:pt x="78972" y="114927"/>
                  <a:pt x="79766" y="127627"/>
                </a:cubicBezTo>
                <a:cubicBezTo>
                  <a:pt x="80560" y="140327"/>
                  <a:pt x="78708" y="184248"/>
                  <a:pt x="81354" y="219702"/>
                </a:cubicBezTo>
                <a:cubicBezTo>
                  <a:pt x="84000" y="255156"/>
                  <a:pt x="94053" y="332414"/>
                  <a:pt x="95641" y="340352"/>
                </a:cubicBezTo>
                <a:cubicBezTo>
                  <a:pt x="97229" y="348290"/>
                  <a:pt x="92996" y="255685"/>
                  <a:pt x="90879" y="267327"/>
                </a:cubicBezTo>
                <a:cubicBezTo>
                  <a:pt x="88762" y="278969"/>
                  <a:pt x="83735" y="393798"/>
                  <a:pt x="82941" y="410202"/>
                </a:cubicBezTo>
                <a:cubicBezTo>
                  <a:pt x="82147" y="426606"/>
                  <a:pt x="85587" y="364429"/>
                  <a:pt x="86116" y="365752"/>
                </a:cubicBezTo>
                <a:cubicBezTo>
                  <a:pt x="86645" y="367075"/>
                  <a:pt x="86645" y="400412"/>
                  <a:pt x="86116" y="418139"/>
                </a:cubicBezTo>
                <a:cubicBezTo>
                  <a:pt x="85587" y="435866"/>
                  <a:pt x="88497" y="451212"/>
                  <a:pt x="82941" y="472114"/>
                </a:cubicBezTo>
                <a:cubicBezTo>
                  <a:pt x="77385" y="493016"/>
                  <a:pt x="58071" y="513654"/>
                  <a:pt x="52779" y="543552"/>
                </a:cubicBezTo>
                <a:cubicBezTo>
                  <a:pt x="47487" y="573450"/>
                  <a:pt x="50927" y="645946"/>
                  <a:pt x="51191" y="651502"/>
                </a:cubicBezTo>
                <a:cubicBezTo>
                  <a:pt x="51456" y="657058"/>
                  <a:pt x="57276" y="625572"/>
                  <a:pt x="54366" y="576889"/>
                </a:cubicBezTo>
                <a:cubicBezTo>
                  <a:pt x="51456" y="528206"/>
                  <a:pt x="34258" y="391946"/>
                  <a:pt x="33729" y="359402"/>
                </a:cubicBezTo>
                <a:cubicBezTo>
                  <a:pt x="33200" y="326858"/>
                  <a:pt x="47222" y="415494"/>
                  <a:pt x="51191" y="381627"/>
                </a:cubicBezTo>
                <a:cubicBezTo>
                  <a:pt x="55160" y="347760"/>
                  <a:pt x="65479" y="207002"/>
                  <a:pt x="57541" y="156202"/>
                </a:cubicBezTo>
                <a:cubicBezTo>
                  <a:pt x="49603" y="105402"/>
                  <a:pt x="14414" y="95877"/>
                  <a:pt x="3566" y="76827"/>
                </a:cubicBezTo>
                <a:cubicBezTo>
                  <a:pt x="-7282" y="57777"/>
                  <a:pt x="9122" y="-7046"/>
                  <a:pt x="19441" y="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: 図形 439">
            <a:extLst>
              <a:ext uri="{FF2B5EF4-FFF2-40B4-BE49-F238E27FC236}">
                <a16:creationId xmlns:a16="http://schemas.microsoft.com/office/drawing/2014/main" id="{B4443D9A-62D6-49E4-9CE9-46E9DAA7A083}"/>
              </a:ext>
            </a:extLst>
          </p:cNvPr>
          <p:cNvSpPr/>
          <p:nvPr/>
        </p:nvSpPr>
        <p:spPr>
          <a:xfrm>
            <a:off x="2357073" y="5533419"/>
            <a:ext cx="49245" cy="288174"/>
          </a:xfrm>
          <a:custGeom>
            <a:avLst/>
            <a:gdLst>
              <a:gd name="connsiteX0" fmla="*/ 9890 w 49245"/>
              <a:gd name="connsiteY0" fmla="*/ 2194 h 288174"/>
              <a:gd name="connsiteX1" fmla="*/ 3540 w 49245"/>
              <a:gd name="connsiteY1" fmla="*/ 168881 h 288174"/>
              <a:gd name="connsiteX2" fmla="*/ 3540 w 49245"/>
              <a:gd name="connsiteY2" fmla="*/ 106969 h 288174"/>
              <a:gd name="connsiteX3" fmla="*/ 47990 w 49245"/>
              <a:gd name="connsiteY3" fmla="*/ 286356 h 288174"/>
              <a:gd name="connsiteX4" fmla="*/ 36877 w 49245"/>
              <a:gd name="connsiteY4" fmla="*/ 192694 h 288174"/>
              <a:gd name="connsiteX5" fmla="*/ 35290 w 49245"/>
              <a:gd name="connsiteY5" fmla="*/ 79981 h 288174"/>
              <a:gd name="connsiteX6" fmla="*/ 9890 w 49245"/>
              <a:gd name="connsiteY6" fmla="*/ 2194 h 28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45" h="288174">
                <a:moveTo>
                  <a:pt x="9890" y="2194"/>
                </a:moveTo>
                <a:cubicBezTo>
                  <a:pt x="4598" y="17011"/>
                  <a:pt x="4598" y="151419"/>
                  <a:pt x="3540" y="168881"/>
                </a:cubicBezTo>
                <a:cubicBezTo>
                  <a:pt x="2482" y="186343"/>
                  <a:pt x="-3868" y="87390"/>
                  <a:pt x="3540" y="106969"/>
                </a:cubicBezTo>
                <a:cubicBezTo>
                  <a:pt x="10948" y="126548"/>
                  <a:pt x="42434" y="272069"/>
                  <a:pt x="47990" y="286356"/>
                </a:cubicBezTo>
                <a:cubicBezTo>
                  <a:pt x="53546" y="300644"/>
                  <a:pt x="38994" y="227090"/>
                  <a:pt x="36877" y="192694"/>
                </a:cubicBezTo>
                <a:cubicBezTo>
                  <a:pt x="34760" y="158298"/>
                  <a:pt x="33967" y="108556"/>
                  <a:pt x="35290" y="79981"/>
                </a:cubicBezTo>
                <a:cubicBezTo>
                  <a:pt x="36613" y="51406"/>
                  <a:pt x="15182" y="-12623"/>
                  <a:pt x="9890" y="2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: 図形 440">
            <a:extLst>
              <a:ext uri="{FF2B5EF4-FFF2-40B4-BE49-F238E27FC236}">
                <a16:creationId xmlns:a16="http://schemas.microsoft.com/office/drawing/2014/main" id="{978A5A9B-1D50-49B7-9918-E1AA3B9FB601}"/>
              </a:ext>
            </a:extLst>
          </p:cNvPr>
          <p:cNvSpPr/>
          <p:nvPr/>
        </p:nvSpPr>
        <p:spPr>
          <a:xfrm>
            <a:off x="2263677" y="5510190"/>
            <a:ext cx="89005" cy="295312"/>
          </a:xfrm>
          <a:custGeom>
            <a:avLst/>
            <a:gdLst>
              <a:gd name="connsiteX0" fmla="*/ 69948 w 89005"/>
              <a:gd name="connsiteY0" fmla="*/ 23 h 295312"/>
              <a:gd name="connsiteX1" fmla="*/ 30261 w 89005"/>
              <a:gd name="connsiteY1" fmla="*/ 96860 h 295312"/>
              <a:gd name="connsiteX2" fmla="*/ 38198 w 89005"/>
              <a:gd name="connsiteY2" fmla="*/ 138135 h 295312"/>
              <a:gd name="connsiteX3" fmla="*/ 44548 w 89005"/>
              <a:gd name="connsiteY3" fmla="*/ 177823 h 295312"/>
              <a:gd name="connsiteX4" fmla="*/ 98 w 89005"/>
              <a:gd name="connsiteY4" fmla="*/ 295298 h 295312"/>
              <a:gd name="connsiteX5" fmla="*/ 33436 w 89005"/>
              <a:gd name="connsiteY5" fmla="*/ 185760 h 295312"/>
              <a:gd name="connsiteX6" fmla="*/ 62011 w 89005"/>
              <a:gd name="connsiteY6" fmla="*/ 180998 h 295312"/>
              <a:gd name="connsiteX7" fmla="*/ 77886 w 89005"/>
              <a:gd name="connsiteY7" fmla="*/ 196873 h 295312"/>
              <a:gd name="connsiteX8" fmla="*/ 88998 w 89005"/>
              <a:gd name="connsiteY8" fmla="*/ 107973 h 295312"/>
              <a:gd name="connsiteX9" fmla="*/ 76298 w 89005"/>
              <a:gd name="connsiteY9" fmla="*/ 115910 h 295312"/>
              <a:gd name="connsiteX10" fmla="*/ 76298 w 89005"/>
              <a:gd name="connsiteY10" fmla="*/ 79398 h 295312"/>
              <a:gd name="connsiteX11" fmla="*/ 68361 w 89005"/>
              <a:gd name="connsiteY11" fmla="*/ 87335 h 295312"/>
              <a:gd name="connsiteX12" fmla="*/ 69948 w 89005"/>
              <a:gd name="connsiteY12" fmla="*/ 23 h 29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005" h="295312">
                <a:moveTo>
                  <a:pt x="69948" y="23"/>
                </a:moveTo>
                <a:cubicBezTo>
                  <a:pt x="63598" y="1611"/>
                  <a:pt x="35553" y="73841"/>
                  <a:pt x="30261" y="96860"/>
                </a:cubicBezTo>
                <a:cubicBezTo>
                  <a:pt x="24969" y="119879"/>
                  <a:pt x="35817" y="124641"/>
                  <a:pt x="38198" y="138135"/>
                </a:cubicBezTo>
                <a:cubicBezTo>
                  <a:pt x="40579" y="151629"/>
                  <a:pt x="50898" y="151629"/>
                  <a:pt x="44548" y="177823"/>
                </a:cubicBezTo>
                <a:cubicBezTo>
                  <a:pt x="38198" y="204017"/>
                  <a:pt x="1950" y="293975"/>
                  <a:pt x="98" y="295298"/>
                </a:cubicBezTo>
                <a:cubicBezTo>
                  <a:pt x="-1754" y="296621"/>
                  <a:pt x="23117" y="204810"/>
                  <a:pt x="33436" y="185760"/>
                </a:cubicBezTo>
                <a:cubicBezTo>
                  <a:pt x="43755" y="166710"/>
                  <a:pt x="54603" y="179146"/>
                  <a:pt x="62011" y="180998"/>
                </a:cubicBezTo>
                <a:cubicBezTo>
                  <a:pt x="69419" y="182850"/>
                  <a:pt x="73388" y="209044"/>
                  <a:pt x="77886" y="196873"/>
                </a:cubicBezTo>
                <a:cubicBezTo>
                  <a:pt x="82384" y="184702"/>
                  <a:pt x="89263" y="121467"/>
                  <a:pt x="88998" y="107973"/>
                </a:cubicBezTo>
                <a:cubicBezTo>
                  <a:pt x="88733" y="94479"/>
                  <a:pt x="78415" y="120672"/>
                  <a:pt x="76298" y="115910"/>
                </a:cubicBezTo>
                <a:cubicBezTo>
                  <a:pt x="74181" y="111148"/>
                  <a:pt x="77621" y="84160"/>
                  <a:pt x="76298" y="79398"/>
                </a:cubicBezTo>
                <a:cubicBezTo>
                  <a:pt x="74975" y="74636"/>
                  <a:pt x="70742" y="96596"/>
                  <a:pt x="68361" y="87335"/>
                </a:cubicBezTo>
                <a:cubicBezTo>
                  <a:pt x="65980" y="78075"/>
                  <a:pt x="76298" y="-1565"/>
                  <a:pt x="69948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: 図形 441">
            <a:extLst>
              <a:ext uri="{FF2B5EF4-FFF2-40B4-BE49-F238E27FC236}">
                <a16:creationId xmlns:a16="http://schemas.microsoft.com/office/drawing/2014/main" id="{62BB6850-EC77-416C-92C8-7A0FEC570443}"/>
              </a:ext>
            </a:extLst>
          </p:cNvPr>
          <p:cNvSpPr/>
          <p:nvPr/>
        </p:nvSpPr>
        <p:spPr>
          <a:xfrm>
            <a:off x="1938799" y="7549381"/>
            <a:ext cx="217133" cy="395272"/>
          </a:xfrm>
          <a:custGeom>
            <a:avLst/>
            <a:gdLst>
              <a:gd name="connsiteX0" fmla="*/ 68 w 217133"/>
              <a:gd name="connsiteY0" fmla="*/ 769 h 395272"/>
              <a:gd name="connsiteX1" fmla="*/ 211734 w 217133"/>
              <a:gd name="connsiteY1" fmla="*/ 235719 h 395272"/>
              <a:gd name="connsiteX2" fmla="*/ 158818 w 217133"/>
              <a:gd name="connsiteY2" fmla="*/ 159519 h 395272"/>
              <a:gd name="connsiteX3" fmla="*/ 211734 w 217133"/>
              <a:gd name="connsiteY3" fmla="*/ 273819 h 395272"/>
              <a:gd name="connsiteX4" fmla="*/ 163051 w 217133"/>
              <a:gd name="connsiteY4" fmla="*/ 350019 h 395272"/>
              <a:gd name="connsiteX5" fmla="*/ 158818 w 217133"/>
              <a:gd name="connsiteY5" fmla="*/ 392352 h 395272"/>
              <a:gd name="connsiteX6" fmla="*/ 179984 w 217133"/>
              <a:gd name="connsiteY6" fmla="*/ 269586 h 395272"/>
              <a:gd name="connsiteX7" fmla="*/ 188451 w 217133"/>
              <a:gd name="connsiteY7" fmla="*/ 163752 h 395272"/>
              <a:gd name="connsiteX8" fmla="*/ 68 w 217133"/>
              <a:gd name="connsiteY8" fmla="*/ 769 h 39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133" h="395272">
                <a:moveTo>
                  <a:pt x="68" y="769"/>
                </a:moveTo>
                <a:cubicBezTo>
                  <a:pt x="3948" y="12763"/>
                  <a:pt x="185276" y="209261"/>
                  <a:pt x="211734" y="235719"/>
                </a:cubicBezTo>
                <a:cubicBezTo>
                  <a:pt x="238192" y="262177"/>
                  <a:pt x="158818" y="153169"/>
                  <a:pt x="158818" y="159519"/>
                </a:cubicBezTo>
                <a:cubicBezTo>
                  <a:pt x="158818" y="165869"/>
                  <a:pt x="211029" y="242069"/>
                  <a:pt x="211734" y="273819"/>
                </a:cubicBezTo>
                <a:cubicBezTo>
                  <a:pt x="212439" y="305569"/>
                  <a:pt x="171870" y="330264"/>
                  <a:pt x="163051" y="350019"/>
                </a:cubicBezTo>
                <a:cubicBezTo>
                  <a:pt x="154232" y="369774"/>
                  <a:pt x="155996" y="405758"/>
                  <a:pt x="158818" y="392352"/>
                </a:cubicBezTo>
                <a:cubicBezTo>
                  <a:pt x="161640" y="378946"/>
                  <a:pt x="175045" y="307686"/>
                  <a:pt x="179984" y="269586"/>
                </a:cubicBezTo>
                <a:cubicBezTo>
                  <a:pt x="184923" y="231486"/>
                  <a:pt x="217379" y="207144"/>
                  <a:pt x="188451" y="163752"/>
                </a:cubicBezTo>
                <a:cubicBezTo>
                  <a:pt x="159523" y="120360"/>
                  <a:pt x="-3812" y="-11225"/>
                  <a:pt x="68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: 図形 442">
            <a:extLst>
              <a:ext uri="{FF2B5EF4-FFF2-40B4-BE49-F238E27FC236}">
                <a16:creationId xmlns:a16="http://schemas.microsoft.com/office/drawing/2014/main" id="{4568294E-E36C-469F-9DBE-0F527EE6455C}"/>
              </a:ext>
            </a:extLst>
          </p:cNvPr>
          <p:cNvSpPr/>
          <p:nvPr/>
        </p:nvSpPr>
        <p:spPr>
          <a:xfrm>
            <a:off x="2027106" y="7621793"/>
            <a:ext cx="1086565" cy="1029238"/>
          </a:xfrm>
          <a:custGeom>
            <a:avLst/>
            <a:gdLst>
              <a:gd name="connsiteX0" fmla="*/ 176344 w 1086565"/>
              <a:gd name="connsiteY0" fmla="*/ 199290 h 1029238"/>
              <a:gd name="connsiteX1" fmla="*/ 252544 w 1086565"/>
              <a:gd name="connsiteY1" fmla="*/ 343224 h 1029238"/>
              <a:gd name="connsiteX2" fmla="*/ 510777 w 1086565"/>
              <a:gd name="connsiteY2" fmla="*/ 465990 h 1029238"/>
              <a:gd name="connsiteX3" fmla="*/ 409177 w 1086565"/>
              <a:gd name="connsiteY3" fmla="*/ 455407 h 1029238"/>
              <a:gd name="connsiteX4" fmla="*/ 517127 w 1086565"/>
              <a:gd name="connsiteY4" fmla="*/ 529490 h 1029238"/>
              <a:gd name="connsiteX5" fmla="*/ 559461 w 1086565"/>
              <a:gd name="connsiteY5" fmla="*/ 582407 h 1029238"/>
              <a:gd name="connsiteX6" fmla="*/ 701277 w 1086565"/>
              <a:gd name="connsiteY6" fmla="*/ 675540 h 1029238"/>
              <a:gd name="connsiteX7" fmla="*/ 798644 w 1086565"/>
              <a:gd name="connsiteY7" fmla="*/ 766557 h 1029238"/>
              <a:gd name="connsiteX8" fmla="*/ 629311 w 1086565"/>
              <a:gd name="connsiteY8" fmla="*/ 673424 h 1029238"/>
              <a:gd name="connsiteX9" fmla="*/ 997611 w 1086565"/>
              <a:gd name="connsiteY9" fmla="*/ 914724 h 1029238"/>
              <a:gd name="connsiteX10" fmla="*/ 1082277 w 1086565"/>
              <a:gd name="connsiteY10" fmla="*/ 1029024 h 1029238"/>
              <a:gd name="connsiteX11" fmla="*/ 906594 w 1086565"/>
              <a:gd name="connsiteY11" fmla="*/ 889324 h 1029238"/>
              <a:gd name="connsiteX12" fmla="*/ 671644 w 1086565"/>
              <a:gd name="connsiteY12" fmla="*/ 743274 h 1029238"/>
              <a:gd name="connsiteX13" fmla="*/ 682227 w 1086565"/>
              <a:gd name="connsiteY13" fmla="*/ 766557 h 1029238"/>
              <a:gd name="connsiteX14" fmla="*/ 426111 w 1086565"/>
              <a:gd name="connsiteY14" fmla="*/ 487157 h 1029238"/>
              <a:gd name="connsiteX15" fmla="*/ 339327 w 1086565"/>
              <a:gd name="connsiteY15" fmla="*/ 423657 h 1029238"/>
              <a:gd name="connsiteX16" fmla="*/ 261011 w 1086565"/>
              <a:gd name="connsiteY16" fmla="*/ 400374 h 1029238"/>
              <a:gd name="connsiteX17" fmla="*/ 241961 w 1086565"/>
              <a:gd name="connsiteY17" fmla="*/ 351690 h 1029238"/>
              <a:gd name="connsiteX18" fmla="*/ 661 w 1086565"/>
              <a:gd name="connsiteY18" fmla="*/ 2440 h 1029238"/>
              <a:gd name="connsiteX19" fmla="*/ 176344 w 1086565"/>
              <a:gd name="connsiteY19" fmla="*/ 199290 h 102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6565" h="1029238">
                <a:moveTo>
                  <a:pt x="176344" y="199290"/>
                </a:moveTo>
                <a:cubicBezTo>
                  <a:pt x="218324" y="256087"/>
                  <a:pt x="196805" y="298774"/>
                  <a:pt x="252544" y="343224"/>
                </a:cubicBezTo>
                <a:cubicBezTo>
                  <a:pt x="308283" y="387674"/>
                  <a:pt x="484672" y="447293"/>
                  <a:pt x="510777" y="465990"/>
                </a:cubicBezTo>
                <a:cubicBezTo>
                  <a:pt x="536882" y="484687"/>
                  <a:pt x="408119" y="444824"/>
                  <a:pt x="409177" y="455407"/>
                </a:cubicBezTo>
                <a:cubicBezTo>
                  <a:pt x="410235" y="465990"/>
                  <a:pt x="492080" y="508323"/>
                  <a:pt x="517127" y="529490"/>
                </a:cubicBezTo>
                <a:cubicBezTo>
                  <a:pt x="542174" y="550657"/>
                  <a:pt x="528769" y="558065"/>
                  <a:pt x="559461" y="582407"/>
                </a:cubicBezTo>
                <a:cubicBezTo>
                  <a:pt x="590153" y="606749"/>
                  <a:pt x="661413" y="644848"/>
                  <a:pt x="701277" y="675540"/>
                </a:cubicBezTo>
                <a:cubicBezTo>
                  <a:pt x="741141" y="706232"/>
                  <a:pt x="810638" y="766910"/>
                  <a:pt x="798644" y="766557"/>
                </a:cubicBezTo>
                <a:cubicBezTo>
                  <a:pt x="786650" y="766204"/>
                  <a:pt x="596150" y="648730"/>
                  <a:pt x="629311" y="673424"/>
                </a:cubicBezTo>
                <a:cubicBezTo>
                  <a:pt x="662472" y="698119"/>
                  <a:pt x="922117" y="855457"/>
                  <a:pt x="997611" y="914724"/>
                </a:cubicBezTo>
                <a:cubicBezTo>
                  <a:pt x="1073105" y="973991"/>
                  <a:pt x="1097446" y="1033257"/>
                  <a:pt x="1082277" y="1029024"/>
                </a:cubicBezTo>
                <a:cubicBezTo>
                  <a:pt x="1067108" y="1024791"/>
                  <a:pt x="975033" y="936949"/>
                  <a:pt x="906594" y="889324"/>
                </a:cubicBezTo>
                <a:cubicBezTo>
                  <a:pt x="838155" y="841699"/>
                  <a:pt x="709038" y="763735"/>
                  <a:pt x="671644" y="743274"/>
                </a:cubicBezTo>
                <a:cubicBezTo>
                  <a:pt x="634250" y="722813"/>
                  <a:pt x="723149" y="809243"/>
                  <a:pt x="682227" y="766557"/>
                </a:cubicBezTo>
                <a:cubicBezTo>
                  <a:pt x="641305" y="723871"/>
                  <a:pt x="483261" y="544307"/>
                  <a:pt x="426111" y="487157"/>
                </a:cubicBezTo>
                <a:cubicBezTo>
                  <a:pt x="368961" y="430007"/>
                  <a:pt x="366844" y="438121"/>
                  <a:pt x="339327" y="423657"/>
                </a:cubicBezTo>
                <a:cubicBezTo>
                  <a:pt x="311810" y="409193"/>
                  <a:pt x="277239" y="412368"/>
                  <a:pt x="261011" y="400374"/>
                </a:cubicBezTo>
                <a:cubicBezTo>
                  <a:pt x="244783" y="388380"/>
                  <a:pt x="285353" y="418012"/>
                  <a:pt x="241961" y="351690"/>
                </a:cubicBezTo>
                <a:cubicBezTo>
                  <a:pt x="198569" y="285368"/>
                  <a:pt x="12303" y="26782"/>
                  <a:pt x="661" y="2440"/>
                </a:cubicBezTo>
                <a:cubicBezTo>
                  <a:pt x="-10981" y="-21902"/>
                  <a:pt x="134364" y="142493"/>
                  <a:pt x="176344" y="199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: 図形 443">
            <a:extLst>
              <a:ext uri="{FF2B5EF4-FFF2-40B4-BE49-F238E27FC236}">
                <a16:creationId xmlns:a16="http://schemas.microsoft.com/office/drawing/2014/main" id="{AE222A48-3461-4B89-A4FE-959634B63229}"/>
              </a:ext>
            </a:extLst>
          </p:cNvPr>
          <p:cNvSpPr/>
          <p:nvPr/>
        </p:nvSpPr>
        <p:spPr>
          <a:xfrm>
            <a:off x="2615993" y="8210729"/>
            <a:ext cx="1151386" cy="985531"/>
          </a:xfrm>
          <a:custGeom>
            <a:avLst/>
            <a:gdLst>
              <a:gd name="connsiteX0" fmla="*/ 12907 w 1151386"/>
              <a:gd name="connsiteY0" fmla="*/ 6171 h 985531"/>
              <a:gd name="connsiteX1" fmla="*/ 514557 w 1151386"/>
              <a:gd name="connsiteY1" fmla="*/ 300388 h 985531"/>
              <a:gd name="connsiteX2" fmla="*/ 459524 w 1151386"/>
              <a:gd name="connsiteY2" fmla="*/ 285571 h 985531"/>
              <a:gd name="connsiteX3" fmla="*/ 618274 w 1151386"/>
              <a:gd name="connsiteY3" fmla="*/ 395638 h 985531"/>
              <a:gd name="connsiteX4" fmla="*/ 353690 w 1151386"/>
              <a:gd name="connsiteY4" fmla="*/ 236888 h 985531"/>
              <a:gd name="connsiteX5" fmla="*/ 624624 w 1151386"/>
              <a:gd name="connsiteY5" fmla="*/ 397754 h 985531"/>
              <a:gd name="connsiteX6" fmla="*/ 711407 w 1151386"/>
              <a:gd name="connsiteY6" fmla="*/ 493004 h 985531"/>
              <a:gd name="connsiteX7" fmla="*/ 690240 w 1151386"/>
              <a:gd name="connsiteY7" fmla="*/ 471838 h 985531"/>
              <a:gd name="connsiteX8" fmla="*/ 774907 w 1151386"/>
              <a:gd name="connsiteY8" fmla="*/ 543804 h 985531"/>
              <a:gd name="connsiteX9" fmla="*/ 798190 w 1151386"/>
              <a:gd name="connsiteY9" fmla="*/ 560738 h 985531"/>
              <a:gd name="connsiteX10" fmla="*/ 916724 w 1151386"/>
              <a:gd name="connsiteY10" fmla="*/ 683504 h 985531"/>
              <a:gd name="connsiteX11" fmla="*/ 1020440 w 1151386"/>
              <a:gd name="connsiteY11" fmla="*/ 791454 h 985531"/>
              <a:gd name="connsiteX12" fmla="*/ 1138974 w 1151386"/>
              <a:gd name="connsiteY12" fmla="*/ 965021 h 985531"/>
              <a:gd name="connsiteX13" fmla="*/ 1141090 w 1151386"/>
              <a:gd name="connsiteY13" fmla="*/ 969254 h 985531"/>
              <a:gd name="connsiteX14" fmla="*/ 1079707 w 1151386"/>
              <a:gd name="connsiteY14" fmla="*/ 848604 h 985531"/>
              <a:gd name="connsiteX15" fmla="*/ 813007 w 1151386"/>
              <a:gd name="connsiteY15" fmla="*/ 586138 h 985531"/>
              <a:gd name="connsiteX16" fmla="*/ 713524 w 1151386"/>
              <a:gd name="connsiteY16" fmla="*/ 518404 h 985531"/>
              <a:gd name="connsiteX17" fmla="*/ 438357 w 1151386"/>
              <a:gd name="connsiteY17" fmla="*/ 304621 h 985531"/>
              <a:gd name="connsiteX18" fmla="*/ 368507 w 1151386"/>
              <a:gd name="connsiteY18" fmla="*/ 228421 h 985531"/>
              <a:gd name="connsiteX19" fmla="*/ 332524 w 1151386"/>
              <a:gd name="connsiteY19" fmla="*/ 215721 h 985531"/>
              <a:gd name="connsiteX20" fmla="*/ 279607 w 1151386"/>
              <a:gd name="connsiteY20" fmla="*/ 181854 h 985531"/>
              <a:gd name="connsiteX21" fmla="*/ 376974 w 1151386"/>
              <a:gd name="connsiteY21" fmla="*/ 279221 h 985531"/>
              <a:gd name="connsiteX22" fmla="*/ 296540 w 1151386"/>
              <a:gd name="connsiteY22" fmla="*/ 249588 h 985531"/>
              <a:gd name="connsiteX23" fmla="*/ 178007 w 1151386"/>
              <a:gd name="connsiteY23" fmla="*/ 133171 h 985531"/>
              <a:gd name="connsiteX24" fmla="*/ 241507 w 1151386"/>
              <a:gd name="connsiteY24" fmla="*/ 156454 h 985531"/>
              <a:gd name="connsiteX25" fmla="*/ 154724 w 1151386"/>
              <a:gd name="connsiteY25" fmla="*/ 103538 h 985531"/>
              <a:gd name="connsiteX26" fmla="*/ 12907 w 1151386"/>
              <a:gd name="connsiteY26" fmla="*/ 6171 h 98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51386" h="985531">
                <a:moveTo>
                  <a:pt x="12907" y="6171"/>
                </a:moveTo>
                <a:cubicBezTo>
                  <a:pt x="72879" y="38979"/>
                  <a:pt x="440121" y="253821"/>
                  <a:pt x="514557" y="300388"/>
                </a:cubicBezTo>
                <a:cubicBezTo>
                  <a:pt x="588993" y="346955"/>
                  <a:pt x="442238" y="269696"/>
                  <a:pt x="459524" y="285571"/>
                </a:cubicBezTo>
                <a:cubicBezTo>
                  <a:pt x="476810" y="301446"/>
                  <a:pt x="635913" y="403752"/>
                  <a:pt x="618274" y="395638"/>
                </a:cubicBezTo>
                <a:cubicBezTo>
                  <a:pt x="600635" y="387524"/>
                  <a:pt x="352632" y="236535"/>
                  <a:pt x="353690" y="236888"/>
                </a:cubicBezTo>
                <a:cubicBezTo>
                  <a:pt x="354748" y="237241"/>
                  <a:pt x="565005" y="355068"/>
                  <a:pt x="624624" y="397754"/>
                </a:cubicBezTo>
                <a:cubicBezTo>
                  <a:pt x="684244" y="440440"/>
                  <a:pt x="700471" y="480657"/>
                  <a:pt x="711407" y="493004"/>
                </a:cubicBezTo>
                <a:cubicBezTo>
                  <a:pt x="722343" y="505351"/>
                  <a:pt x="679657" y="463371"/>
                  <a:pt x="690240" y="471838"/>
                </a:cubicBezTo>
                <a:cubicBezTo>
                  <a:pt x="700823" y="480305"/>
                  <a:pt x="756915" y="528987"/>
                  <a:pt x="774907" y="543804"/>
                </a:cubicBezTo>
                <a:cubicBezTo>
                  <a:pt x="792899" y="558621"/>
                  <a:pt x="774554" y="537455"/>
                  <a:pt x="798190" y="560738"/>
                </a:cubicBezTo>
                <a:cubicBezTo>
                  <a:pt x="821826" y="584021"/>
                  <a:pt x="879682" y="645051"/>
                  <a:pt x="916724" y="683504"/>
                </a:cubicBezTo>
                <a:cubicBezTo>
                  <a:pt x="953766" y="721957"/>
                  <a:pt x="983398" y="744535"/>
                  <a:pt x="1020440" y="791454"/>
                </a:cubicBezTo>
                <a:cubicBezTo>
                  <a:pt x="1057482" y="838373"/>
                  <a:pt x="1118866" y="935388"/>
                  <a:pt x="1138974" y="965021"/>
                </a:cubicBezTo>
                <a:cubicBezTo>
                  <a:pt x="1159082" y="994654"/>
                  <a:pt x="1150968" y="988657"/>
                  <a:pt x="1141090" y="969254"/>
                </a:cubicBezTo>
                <a:cubicBezTo>
                  <a:pt x="1131212" y="949851"/>
                  <a:pt x="1134387" y="912457"/>
                  <a:pt x="1079707" y="848604"/>
                </a:cubicBezTo>
                <a:cubicBezTo>
                  <a:pt x="1025027" y="784751"/>
                  <a:pt x="874038" y="641171"/>
                  <a:pt x="813007" y="586138"/>
                </a:cubicBezTo>
                <a:cubicBezTo>
                  <a:pt x="751977" y="531105"/>
                  <a:pt x="775966" y="565324"/>
                  <a:pt x="713524" y="518404"/>
                </a:cubicBezTo>
                <a:cubicBezTo>
                  <a:pt x="651082" y="471484"/>
                  <a:pt x="495860" y="352952"/>
                  <a:pt x="438357" y="304621"/>
                </a:cubicBezTo>
                <a:cubicBezTo>
                  <a:pt x="380854" y="256291"/>
                  <a:pt x="386146" y="243238"/>
                  <a:pt x="368507" y="228421"/>
                </a:cubicBezTo>
                <a:cubicBezTo>
                  <a:pt x="350868" y="213604"/>
                  <a:pt x="347341" y="223482"/>
                  <a:pt x="332524" y="215721"/>
                </a:cubicBezTo>
                <a:cubicBezTo>
                  <a:pt x="317707" y="207960"/>
                  <a:pt x="272199" y="171271"/>
                  <a:pt x="279607" y="181854"/>
                </a:cubicBezTo>
                <a:cubicBezTo>
                  <a:pt x="287015" y="192437"/>
                  <a:pt x="374152" y="267932"/>
                  <a:pt x="376974" y="279221"/>
                </a:cubicBezTo>
                <a:cubicBezTo>
                  <a:pt x="379796" y="290510"/>
                  <a:pt x="329701" y="273930"/>
                  <a:pt x="296540" y="249588"/>
                </a:cubicBezTo>
                <a:cubicBezTo>
                  <a:pt x="263379" y="225246"/>
                  <a:pt x="187179" y="148693"/>
                  <a:pt x="178007" y="133171"/>
                </a:cubicBezTo>
                <a:cubicBezTo>
                  <a:pt x="168835" y="117649"/>
                  <a:pt x="245387" y="161393"/>
                  <a:pt x="241507" y="156454"/>
                </a:cubicBezTo>
                <a:cubicBezTo>
                  <a:pt x="237627" y="151515"/>
                  <a:pt x="190002" y="126116"/>
                  <a:pt x="154724" y="103538"/>
                </a:cubicBezTo>
                <a:cubicBezTo>
                  <a:pt x="119446" y="80960"/>
                  <a:pt x="-47065" y="-26637"/>
                  <a:pt x="12907" y="6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: 図形 444">
            <a:extLst>
              <a:ext uri="{FF2B5EF4-FFF2-40B4-BE49-F238E27FC236}">
                <a16:creationId xmlns:a16="http://schemas.microsoft.com/office/drawing/2014/main" id="{E52DCE21-3A6C-4691-A090-DEDE83C85335}"/>
              </a:ext>
            </a:extLst>
          </p:cNvPr>
          <p:cNvSpPr/>
          <p:nvPr/>
        </p:nvSpPr>
        <p:spPr>
          <a:xfrm>
            <a:off x="2374267" y="8043320"/>
            <a:ext cx="821799" cy="647718"/>
          </a:xfrm>
          <a:custGeom>
            <a:avLst/>
            <a:gdLst>
              <a:gd name="connsiteX0" fmla="*/ 140333 w 821799"/>
              <a:gd name="connsiteY0" fmla="*/ 95263 h 647718"/>
              <a:gd name="connsiteX1" fmla="*/ 354116 w 821799"/>
              <a:gd name="connsiteY1" fmla="*/ 336563 h 647718"/>
              <a:gd name="connsiteX2" fmla="*/ 404916 w 821799"/>
              <a:gd name="connsiteY2" fmla="*/ 372547 h 647718"/>
              <a:gd name="connsiteX3" fmla="*/ 419733 w 821799"/>
              <a:gd name="connsiteY3" fmla="*/ 440280 h 647718"/>
              <a:gd name="connsiteX4" fmla="*/ 485350 w 821799"/>
              <a:gd name="connsiteY4" fmla="*/ 427580 h 647718"/>
              <a:gd name="connsiteX5" fmla="*/ 694900 w 821799"/>
              <a:gd name="connsiteY5" fmla="*/ 558813 h 647718"/>
              <a:gd name="connsiteX6" fmla="*/ 819783 w 821799"/>
              <a:gd name="connsiteY6" fmla="*/ 647713 h 647718"/>
              <a:gd name="connsiteX7" fmla="*/ 597533 w 821799"/>
              <a:gd name="connsiteY7" fmla="*/ 563047 h 647718"/>
              <a:gd name="connsiteX8" fmla="*/ 538266 w 821799"/>
              <a:gd name="connsiteY8" fmla="*/ 558813 h 647718"/>
              <a:gd name="connsiteX9" fmla="*/ 616583 w 821799"/>
              <a:gd name="connsiteY9" fmla="*/ 630780 h 647718"/>
              <a:gd name="connsiteX10" fmla="*/ 411266 w 821799"/>
              <a:gd name="connsiteY10" fmla="*/ 467797 h 647718"/>
              <a:gd name="connsiteX11" fmla="*/ 379516 w 821799"/>
              <a:gd name="connsiteY11" fmla="*/ 423347 h 647718"/>
              <a:gd name="connsiteX12" fmla="*/ 330833 w 821799"/>
              <a:gd name="connsiteY12" fmla="*/ 404297 h 647718"/>
              <a:gd name="connsiteX13" fmla="*/ 186900 w 821799"/>
              <a:gd name="connsiteY13" fmla="*/ 243430 h 647718"/>
              <a:gd name="connsiteX14" fmla="*/ 633 w 821799"/>
              <a:gd name="connsiteY14" fmla="*/ 13 h 647718"/>
              <a:gd name="connsiteX15" fmla="*/ 254633 w 821799"/>
              <a:gd name="connsiteY15" fmla="*/ 254013 h 647718"/>
              <a:gd name="connsiteX16" fmla="*/ 140333 w 821799"/>
              <a:gd name="connsiteY16" fmla="*/ 95263 h 64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21799" h="647718">
                <a:moveTo>
                  <a:pt x="140333" y="95263"/>
                </a:moveTo>
                <a:cubicBezTo>
                  <a:pt x="156913" y="109021"/>
                  <a:pt x="310019" y="290349"/>
                  <a:pt x="354116" y="336563"/>
                </a:cubicBezTo>
                <a:cubicBezTo>
                  <a:pt x="398213" y="382777"/>
                  <a:pt x="393980" y="355261"/>
                  <a:pt x="404916" y="372547"/>
                </a:cubicBezTo>
                <a:cubicBezTo>
                  <a:pt x="415852" y="389833"/>
                  <a:pt x="406327" y="431108"/>
                  <a:pt x="419733" y="440280"/>
                </a:cubicBezTo>
                <a:cubicBezTo>
                  <a:pt x="433139" y="449452"/>
                  <a:pt x="439489" y="407825"/>
                  <a:pt x="485350" y="427580"/>
                </a:cubicBezTo>
                <a:cubicBezTo>
                  <a:pt x="531211" y="447335"/>
                  <a:pt x="639161" y="522124"/>
                  <a:pt x="694900" y="558813"/>
                </a:cubicBezTo>
                <a:cubicBezTo>
                  <a:pt x="750639" y="595502"/>
                  <a:pt x="836011" y="647007"/>
                  <a:pt x="819783" y="647713"/>
                </a:cubicBezTo>
                <a:cubicBezTo>
                  <a:pt x="803555" y="648419"/>
                  <a:pt x="644453" y="577864"/>
                  <a:pt x="597533" y="563047"/>
                </a:cubicBezTo>
                <a:cubicBezTo>
                  <a:pt x="550614" y="548230"/>
                  <a:pt x="535091" y="547524"/>
                  <a:pt x="538266" y="558813"/>
                </a:cubicBezTo>
                <a:cubicBezTo>
                  <a:pt x="541441" y="570102"/>
                  <a:pt x="637750" y="645949"/>
                  <a:pt x="616583" y="630780"/>
                </a:cubicBezTo>
                <a:cubicBezTo>
                  <a:pt x="595416" y="615611"/>
                  <a:pt x="450777" y="502369"/>
                  <a:pt x="411266" y="467797"/>
                </a:cubicBezTo>
                <a:cubicBezTo>
                  <a:pt x="371755" y="433225"/>
                  <a:pt x="392921" y="433930"/>
                  <a:pt x="379516" y="423347"/>
                </a:cubicBezTo>
                <a:cubicBezTo>
                  <a:pt x="366111" y="412764"/>
                  <a:pt x="362936" y="434283"/>
                  <a:pt x="330833" y="404297"/>
                </a:cubicBezTo>
                <a:cubicBezTo>
                  <a:pt x="298730" y="374311"/>
                  <a:pt x="241933" y="310811"/>
                  <a:pt x="186900" y="243430"/>
                </a:cubicBezTo>
                <a:cubicBezTo>
                  <a:pt x="131867" y="176049"/>
                  <a:pt x="-10656" y="-1751"/>
                  <a:pt x="633" y="13"/>
                </a:cubicBezTo>
                <a:cubicBezTo>
                  <a:pt x="11922" y="1777"/>
                  <a:pt x="226764" y="234610"/>
                  <a:pt x="254633" y="254013"/>
                </a:cubicBezTo>
                <a:cubicBezTo>
                  <a:pt x="282502" y="273416"/>
                  <a:pt x="123753" y="81505"/>
                  <a:pt x="140333" y="95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: 図形 445">
            <a:extLst>
              <a:ext uri="{FF2B5EF4-FFF2-40B4-BE49-F238E27FC236}">
                <a16:creationId xmlns:a16="http://schemas.microsoft.com/office/drawing/2014/main" id="{12227435-3CA2-43F6-BD0C-08B748D19A8E}"/>
              </a:ext>
            </a:extLst>
          </p:cNvPr>
          <p:cNvSpPr/>
          <p:nvPr/>
        </p:nvSpPr>
        <p:spPr>
          <a:xfrm>
            <a:off x="2827590" y="8511604"/>
            <a:ext cx="905397" cy="671186"/>
          </a:xfrm>
          <a:custGeom>
            <a:avLst/>
            <a:gdLst>
              <a:gd name="connsiteX0" fmla="*/ 175960 w 905397"/>
              <a:gd name="connsiteY0" fmla="*/ 12213 h 671186"/>
              <a:gd name="connsiteX1" fmla="*/ 584477 w 905397"/>
              <a:gd name="connsiteY1" fmla="*/ 327596 h 671186"/>
              <a:gd name="connsiteX2" fmla="*/ 506160 w 905397"/>
              <a:gd name="connsiteY2" fmla="*/ 285263 h 671186"/>
              <a:gd name="connsiteX3" fmla="*/ 808843 w 905397"/>
              <a:gd name="connsiteY3" fmla="*/ 532913 h 671186"/>
              <a:gd name="connsiteX4" fmla="*/ 804610 w 905397"/>
              <a:gd name="connsiteY4" fmla="*/ 528679 h 671186"/>
              <a:gd name="connsiteX5" fmla="*/ 882927 w 905397"/>
              <a:gd name="connsiteY5" fmla="*/ 626046 h 671186"/>
              <a:gd name="connsiteX6" fmla="*/ 904093 w 905397"/>
              <a:gd name="connsiteY6" fmla="*/ 670496 h 671186"/>
              <a:gd name="connsiteX7" fmla="*/ 853293 w 905397"/>
              <a:gd name="connsiteY7" fmla="*/ 594296 h 671186"/>
              <a:gd name="connsiteX8" fmla="*/ 728410 w 905397"/>
              <a:gd name="connsiteY8" fmla="*/ 577363 h 671186"/>
              <a:gd name="connsiteX9" fmla="*/ 664910 w 905397"/>
              <a:gd name="connsiteY9" fmla="*/ 558313 h 671186"/>
              <a:gd name="connsiteX10" fmla="*/ 628927 w 905397"/>
              <a:gd name="connsiteY10" fmla="*/ 499046 h 671186"/>
              <a:gd name="connsiteX11" fmla="*/ 628927 w 905397"/>
              <a:gd name="connsiteY11" fmla="*/ 446129 h 671186"/>
              <a:gd name="connsiteX12" fmla="*/ 599293 w 905397"/>
              <a:gd name="connsiteY12" fmla="*/ 441896 h 671186"/>
              <a:gd name="connsiteX13" fmla="*/ 544260 w 905397"/>
              <a:gd name="connsiteY13" fmla="*/ 386863 h 671186"/>
              <a:gd name="connsiteX14" fmla="*/ 531560 w 905397"/>
              <a:gd name="connsiteY14" fmla="*/ 365696 h 671186"/>
              <a:gd name="connsiteX15" fmla="*/ 491343 w 905397"/>
              <a:gd name="connsiteY15" fmla="*/ 317013 h 671186"/>
              <a:gd name="connsiteX16" fmla="*/ 476527 w 905397"/>
              <a:gd name="connsiteY16" fmla="*/ 317013 h 671186"/>
              <a:gd name="connsiteX17" fmla="*/ 429960 w 905397"/>
              <a:gd name="connsiteY17" fmla="*/ 268329 h 671186"/>
              <a:gd name="connsiteX18" fmla="*/ 336827 w 905397"/>
              <a:gd name="connsiteY18" fmla="*/ 219646 h 671186"/>
              <a:gd name="connsiteX19" fmla="*/ 239460 w 905397"/>
              <a:gd name="connsiteY19" fmla="*/ 200596 h 671186"/>
              <a:gd name="connsiteX20" fmla="*/ 175960 w 905397"/>
              <a:gd name="connsiteY20" fmla="*/ 181546 h 671186"/>
              <a:gd name="connsiteX21" fmla="*/ 277 w 905397"/>
              <a:gd name="connsiteY21" fmla="*/ 1629 h 671186"/>
              <a:gd name="connsiteX22" fmla="*/ 220410 w 905397"/>
              <a:gd name="connsiteY22" fmla="*/ 118046 h 671186"/>
              <a:gd name="connsiteX23" fmla="*/ 345293 w 905397"/>
              <a:gd name="connsiteY23" fmla="*/ 164613 h 671186"/>
              <a:gd name="connsiteX24" fmla="*/ 226760 w 905397"/>
              <a:gd name="connsiteY24" fmla="*/ 73596 h 671186"/>
              <a:gd name="connsiteX25" fmla="*/ 175960 w 905397"/>
              <a:gd name="connsiteY25" fmla="*/ 12213 h 67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5397" h="671186">
                <a:moveTo>
                  <a:pt x="175960" y="12213"/>
                </a:moveTo>
                <a:cubicBezTo>
                  <a:pt x="235579" y="54546"/>
                  <a:pt x="529444" y="282088"/>
                  <a:pt x="584477" y="327596"/>
                </a:cubicBezTo>
                <a:cubicBezTo>
                  <a:pt x="639510" y="373104"/>
                  <a:pt x="468766" y="251044"/>
                  <a:pt x="506160" y="285263"/>
                </a:cubicBezTo>
                <a:cubicBezTo>
                  <a:pt x="543554" y="319482"/>
                  <a:pt x="759101" y="492344"/>
                  <a:pt x="808843" y="532913"/>
                </a:cubicBezTo>
                <a:cubicBezTo>
                  <a:pt x="858585" y="573482"/>
                  <a:pt x="792263" y="513157"/>
                  <a:pt x="804610" y="528679"/>
                </a:cubicBezTo>
                <a:cubicBezTo>
                  <a:pt x="816957" y="544201"/>
                  <a:pt x="866347" y="602410"/>
                  <a:pt x="882927" y="626046"/>
                </a:cubicBezTo>
                <a:cubicBezTo>
                  <a:pt x="899507" y="649682"/>
                  <a:pt x="909032" y="675788"/>
                  <a:pt x="904093" y="670496"/>
                </a:cubicBezTo>
                <a:cubicBezTo>
                  <a:pt x="899154" y="665204"/>
                  <a:pt x="882573" y="609818"/>
                  <a:pt x="853293" y="594296"/>
                </a:cubicBezTo>
                <a:cubicBezTo>
                  <a:pt x="824013" y="578774"/>
                  <a:pt x="759807" y="583360"/>
                  <a:pt x="728410" y="577363"/>
                </a:cubicBezTo>
                <a:cubicBezTo>
                  <a:pt x="697013" y="571366"/>
                  <a:pt x="681490" y="571366"/>
                  <a:pt x="664910" y="558313"/>
                </a:cubicBezTo>
                <a:cubicBezTo>
                  <a:pt x="648330" y="545260"/>
                  <a:pt x="634924" y="517743"/>
                  <a:pt x="628927" y="499046"/>
                </a:cubicBezTo>
                <a:cubicBezTo>
                  <a:pt x="622930" y="480349"/>
                  <a:pt x="633866" y="455654"/>
                  <a:pt x="628927" y="446129"/>
                </a:cubicBezTo>
                <a:cubicBezTo>
                  <a:pt x="623988" y="436604"/>
                  <a:pt x="613404" y="451774"/>
                  <a:pt x="599293" y="441896"/>
                </a:cubicBezTo>
                <a:cubicBezTo>
                  <a:pt x="585182" y="432018"/>
                  <a:pt x="544260" y="386863"/>
                  <a:pt x="544260" y="386863"/>
                </a:cubicBezTo>
                <a:cubicBezTo>
                  <a:pt x="532971" y="374163"/>
                  <a:pt x="540379" y="377338"/>
                  <a:pt x="531560" y="365696"/>
                </a:cubicBezTo>
                <a:cubicBezTo>
                  <a:pt x="522741" y="354054"/>
                  <a:pt x="500515" y="325127"/>
                  <a:pt x="491343" y="317013"/>
                </a:cubicBezTo>
                <a:cubicBezTo>
                  <a:pt x="482171" y="308899"/>
                  <a:pt x="486758" y="325127"/>
                  <a:pt x="476527" y="317013"/>
                </a:cubicBezTo>
                <a:cubicBezTo>
                  <a:pt x="466297" y="308899"/>
                  <a:pt x="453243" y="284557"/>
                  <a:pt x="429960" y="268329"/>
                </a:cubicBezTo>
                <a:cubicBezTo>
                  <a:pt x="406677" y="252101"/>
                  <a:pt x="368577" y="230935"/>
                  <a:pt x="336827" y="219646"/>
                </a:cubicBezTo>
                <a:cubicBezTo>
                  <a:pt x="305077" y="208357"/>
                  <a:pt x="266271" y="206946"/>
                  <a:pt x="239460" y="200596"/>
                </a:cubicBezTo>
                <a:cubicBezTo>
                  <a:pt x="212649" y="194246"/>
                  <a:pt x="215824" y="214707"/>
                  <a:pt x="175960" y="181546"/>
                </a:cubicBezTo>
                <a:cubicBezTo>
                  <a:pt x="136096" y="148385"/>
                  <a:pt x="-7131" y="12212"/>
                  <a:pt x="277" y="1629"/>
                </a:cubicBezTo>
                <a:cubicBezTo>
                  <a:pt x="7685" y="-8954"/>
                  <a:pt x="162907" y="90882"/>
                  <a:pt x="220410" y="118046"/>
                </a:cubicBezTo>
                <a:cubicBezTo>
                  <a:pt x="277913" y="145210"/>
                  <a:pt x="344235" y="172021"/>
                  <a:pt x="345293" y="164613"/>
                </a:cubicBezTo>
                <a:cubicBezTo>
                  <a:pt x="346351" y="157205"/>
                  <a:pt x="252160" y="97938"/>
                  <a:pt x="226760" y="73596"/>
                </a:cubicBezTo>
                <a:cubicBezTo>
                  <a:pt x="201360" y="49254"/>
                  <a:pt x="116341" y="-30120"/>
                  <a:pt x="175960" y="12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: 図形 446">
            <a:extLst>
              <a:ext uri="{FF2B5EF4-FFF2-40B4-BE49-F238E27FC236}">
                <a16:creationId xmlns:a16="http://schemas.microsoft.com/office/drawing/2014/main" id="{A5297257-4938-4530-AC35-5CB26AA93E04}"/>
              </a:ext>
            </a:extLst>
          </p:cNvPr>
          <p:cNvSpPr/>
          <p:nvPr/>
        </p:nvSpPr>
        <p:spPr>
          <a:xfrm>
            <a:off x="2178282" y="7886450"/>
            <a:ext cx="218427" cy="506356"/>
          </a:xfrm>
          <a:custGeom>
            <a:avLst/>
            <a:gdLst>
              <a:gd name="connsiteX0" fmla="*/ 12468 w 218427"/>
              <a:gd name="connsiteY0" fmla="*/ 250 h 506356"/>
              <a:gd name="connsiteX1" fmla="*/ 18818 w 218427"/>
              <a:gd name="connsiteY1" fmla="*/ 184400 h 506356"/>
              <a:gd name="connsiteX2" fmla="*/ 37868 w 218427"/>
              <a:gd name="connsiteY2" fmla="*/ 154767 h 506356"/>
              <a:gd name="connsiteX3" fmla="*/ 126768 w 218427"/>
              <a:gd name="connsiteY3" fmla="*/ 226733 h 506356"/>
              <a:gd name="connsiteX4" fmla="*/ 120418 w 218427"/>
              <a:gd name="connsiteY4" fmla="*/ 203450 h 506356"/>
              <a:gd name="connsiteX5" fmla="*/ 179685 w 218427"/>
              <a:gd name="connsiteY5" fmla="*/ 360083 h 506356"/>
              <a:gd name="connsiteX6" fmla="*/ 181801 w 218427"/>
              <a:gd name="connsiteY6" fmla="*/ 393950 h 506356"/>
              <a:gd name="connsiteX7" fmla="*/ 175451 w 218427"/>
              <a:gd name="connsiteY7" fmla="*/ 298700 h 506356"/>
              <a:gd name="connsiteX8" fmla="*/ 217785 w 218427"/>
              <a:gd name="connsiteY8" fmla="*/ 506133 h 506356"/>
              <a:gd name="connsiteX9" fmla="*/ 137351 w 218427"/>
              <a:gd name="connsiteY9" fmla="*/ 252133 h 506356"/>
              <a:gd name="connsiteX10" fmla="*/ 105601 w 218427"/>
              <a:gd name="connsiteY10" fmla="*/ 201333 h 506356"/>
              <a:gd name="connsiteX11" fmla="*/ 97135 w 218427"/>
              <a:gd name="connsiteY11" fmla="*/ 110317 h 506356"/>
              <a:gd name="connsiteX12" fmla="*/ 84435 w 218427"/>
              <a:gd name="connsiteY12" fmla="*/ 169583 h 506356"/>
              <a:gd name="connsiteX13" fmla="*/ 44218 w 218427"/>
              <a:gd name="connsiteY13" fmla="*/ 146300 h 506356"/>
              <a:gd name="connsiteX14" fmla="*/ 1885 w 218427"/>
              <a:gd name="connsiteY14" fmla="*/ 144183 h 506356"/>
              <a:gd name="connsiteX15" fmla="*/ 12468 w 218427"/>
              <a:gd name="connsiteY15" fmla="*/ 250 h 50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8427" h="506356">
                <a:moveTo>
                  <a:pt x="12468" y="250"/>
                </a:moveTo>
                <a:cubicBezTo>
                  <a:pt x="15290" y="6953"/>
                  <a:pt x="14585" y="158647"/>
                  <a:pt x="18818" y="184400"/>
                </a:cubicBezTo>
                <a:cubicBezTo>
                  <a:pt x="23051" y="210153"/>
                  <a:pt x="19876" y="147711"/>
                  <a:pt x="37868" y="154767"/>
                </a:cubicBezTo>
                <a:cubicBezTo>
                  <a:pt x="55860" y="161823"/>
                  <a:pt x="113010" y="218619"/>
                  <a:pt x="126768" y="226733"/>
                </a:cubicBezTo>
                <a:cubicBezTo>
                  <a:pt x="140526" y="234847"/>
                  <a:pt x="111599" y="181225"/>
                  <a:pt x="120418" y="203450"/>
                </a:cubicBezTo>
                <a:cubicBezTo>
                  <a:pt x="129237" y="225675"/>
                  <a:pt x="169455" y="328333"/>
                  <a:pt x="179685" y="360083"/>
                </a:cubicBezTo>
                <a:cubicBezTo>
                  <a:pt x="189915" y="391833"/>
                  <a:pt x="182507" y="404180"/>
                  <a:pt x="181801" y="393950"/>
                </a:cubicBezTo>
                <a:cubicBezTo>
                  <a:pt x="181095" y="383720"/>
                  <a:pt x="169454" y="280003"/>
                  <a:pt x="175451" y="298700"/>
                </a:cubicBezTo>
                <a:cubicBezTo>
                  <a:pt x="181448" y="317397"/>
                  <a:pt x="224135" y="513894"/>
                  <a:pt x="217785" y="506133"/>
                </a:cubicBezTo>
                <a:cubicBezTo>
                  <a:pt x="211435" y="498372"/>
                  <a:pt x="156048" y="302933"/>
                  <a:pt x="137351" y="252133"/>
                </a:cubicBezTo>
                <a:cubicBezTo>
                  <a:pt x="118654" y="201333"/>
                  <a:pt x="112304" y="224969"/>
                  <a:pt x="105601" y="201333"/>
                </a:cubicBezTo>
                <a:cubicBezTo>
                  <a:pt x="98898" y="177697"/>
                  <a:pt x="100663" y="115609"/>
                  <a:pt x="97135" y="110317"/>
                </a:cubicBezTo>
                <a:cubicBezTo>
                  <a:pt x="93607" y="105025"/>
                  <a:pt x="93255" y="163586"/>
                  <a:pt x="84435" y="169583"/>
                </a:cubicBezTo>
                <a:cubicBezTo>
                  <a:pt x="75616" y="175580"/>
                  <a:pt x="57976" y="150533"/>
                  <a:pt x="44218" y="146300"/>
                </a:cubicBezTo>
                <a:cubicBezTo>
                  <a:pt x="30460" y="142067"/>
                  <a:pt x="8940" y="164997"/>
                  <a:pt x="1885" y="144183"/>
                </a:cubicBezTo>
                <a:cubicBezTo>
                  <a:pt x="-5170" y="123369"/>
                  <a:pt x="9646" y="-6453"/>
                  <a:pt x="12468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: 図形 447">
            <a:extLst>
              <a:ext uri="{FF2B5EF4-FFF2-40B4-BE49-F238E27FC236}">
                <a16:creationId xmlns:a16="http://schemas.microsoft.com/office/drawing/2014/main" id="{D85CA6E3-EFD3-45FC-A18A-688B9E1AD976}"/>
              </a:ext>
            </a:extLst>
          </p:cNvPr>
          <p:cNvSpPr/>
          <p:nvPr/>
        </p:nvSpPr>
        <p:spPr>
          <a:xfrm>
            <a:off x="2421454" y="8299222"/>
            <a:ext cx="241048" cy="612010"/>
          </a:xfrm>
          <a:custGeom>
            <a:avLst/>
            <a:gdLst>
              <a:gd name="connsiteX0" fmla="*/ 114313 w 241048"/>
              <a:gd name="connsiteY0" fmla="*/ 228 h 612010"/>
              <a:gd name="connsiteX1" fmla="*/ 31763 w 241048"/>
              <a:gd name="connsiteY1" fmla="*/ 59495 h 612010"/>
              <a:gd name="connsiteX2" fmla="*/ 31763 w 241048"/>
              <a:gd name="connsiteY2" fmla="*/ 209778 h 612010"/>
              <a:gd name="connsiteX3" fmla="*/ 93146 w 241048"/>
              <a:gd name="connsiteY3" fmla="*/ 108178 h 612010"/>
              <a:gd name="connsiteX4" fmla="*/ 91029 w 241048"/>
              <a:gd name="connsiteY4" fmla="*/ 285978 h 612010"/>
              <a:gd name="connsiteX5" fmla="*/ 78329 w 241048"/>
              <a:gd name="connsiteY5" fmla="*/ 283861 h 612010"/>
              <a:gd name="connsiteX6" fmla="*/ 137596 w 241048"/>
              <a:gd name="connsiteY6" fmla="*/ 355828 h 612010"/>
              <a:gd name="connsiteX7" fmla="*/ 230729 w 241048"/>
              <a:gd name="connsiteY7" fmla="*/ 459545 h 612010"/>
              <a:gd name="connsiteX8" fmla="*/ 226496 w 241048"/>
              <a:gd name="connsiteY8" fmla="*/ 563261 h 612010"/>
              <a:gd name="connsiteX9" fmla="*/ 239196 w 241048"/>
              <a:gd name="connsiteY9" fmla="*/ 609828 h 612010"/>
              <a:gd name="connsiteX10" fmla="*/ 179929 w 241048"/>
              <a:gd name="connsiteY10" fmla="*/ 497645 h 612010"/>
              <a:gd name="connsiteX11" fmla="*/ 148179 w 241048"/>
              <a:gd name="connsiteY11" fmla="*/ 406628 h 612010"/>
              <a:gd name="connsiteX12" fmla="*/ 194746 w 241048"/>
              <a:gd name="connsiteY12" fmla="*/ 470128 h 612010"/>
              <a:gd name="connsiteX13" fmla="*/ 133363 w 241048"/>
              <a:gd name="connsiteY13" fmla="*/ 383345 h 612010"/>
              <a:gd name="connsiteX14" fmla="*/ 103729 w 241048"/>
              <a:gd name="connsiteY14" fmla="*/ 362178 h 612010"/>
              <a:gd name="connsiteX15" fmla="*/ 80446 w 241048"/>
              <a:gd name="connsiteY15" fmla="*/ 186495 h 612010"/>
              <a:gd name="connsiteX16" fmla="*/ 57163 w 241048"/>
              <a:gd name="connsiteY16" fmla="*/ 222478 h 612010"/>
              <a:gd name="connsiteX17" fmla="*/ 10596 w 241048"/>
              <a:gd name="connsiteY17" fmla="*/ 144161 h 612010"/>
              <a:gd name="connsiteX18" fmla="*/ 21179 w 241048"/>
              <a:gd name="connsiteY18" fmla="*/ 80661 h 612010"/>
              <a:gd name="connsiteX19" fmla="*/ 29646 w 241048"/>
              <a:gd name="connsiteY19" fmla="*/ 61611 h 612010"/>
              <a:gd name="connsiteX20" fmla="*/ 13 w 241048"/>
              <a:gd name="connsiteY20" fmla="*/ 80661 h 612010"/>
              <a:gd name="connsiteX21" fmla="*/ 33879 w 241048"/>
              <a:gd name="connsiteY21" fmla="*/ 40445 h 612010"/>
              <a:gd name="connsiteX22" fmla="*/ 114313 w 241048"/>
              <a:gd name="connsiteY22" fmla="*/ 228 h 61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1048" h="612010">
                <a:moveTo>
                  <a:pt x="114313" y="228"/>
                </a:moveTo>
                <a:cubicBezTo>
                  <a:pt x="113960" y="3403"/>
                  <a:pt x="45521" y="24570"/>
                  <a:pt x="31763" y="59495"/>
                </a:cubicBezTo>
                <a:cubicBezTo>
                  <a:pt x="18005" y="94420"/>
                  <a:pt x="21533" y="201664"/>
                  <a:pt x="31763" y="209778"/>
                </a:cubicBezTo>
                <a:cubicBezTo>
                  <a:pt x="41993" y="217892"/>
                  <a:pt x="83268" y="95478"/>
                  <a:pt x="93146" y="108178"/>
                </a:cubicBezTo>
                <a:cubicBezTo>
                  <a:pt x="103024" y="120878"/>
                  <a:pt x="93498" y="256698"/>
                  <a:pt x="91029" y="285978"/>
                </a:cubicBezTo>
                <a:cubicBezTo>
                  <a:pt x="88560" y="315258"/>
                  <a:pt x="70568" y="272219"/>
                  <a:pt x="78329" y="283861"/>
                </a:cubicBezTo>
                <a:cubicBezTo>
                  <a:pt x="86090" y="295503"/>
                  <a:pt x="112196" y="326547"/>
                  <a:pt x="137596" y="355828"/>
                </a:cubicBezTo>
                <a:cubicBezTo>
                  <a:pt x="162996" y="385109"/>
                  <a:pt x="215912" y="424973"/>
                  <a:pt x="230729" y="459545"/>
                </a:cubicBezTo>
                <a:cubicBezTo>
                  <a:pt x="245546" y="494117"/>
                  <a:pt x="225085" y="538214"/>
                  <a:pt x="226496" y="563261"/>
                </a:cubicBezTo>
                <a:cubicBezTo>
                  <a:pt x="227907" y="588308"/>
                  <a:pt x="246957" y="620764"/>
                  <a:pt x="239196" y="609828"/>
                </a:cubicBezTo>
                <a:cubicBezTo>
                  <a:pt x="231435" y="598892"/>
                  <a:pt x="195098" y="531512"/>
                  <a:pt x="179929" y="497645"/>
                </a:cubicBezTo>
                <a:cubicBezTo>
                  <a:pt x="164760" y="463778"/>
                  <a:pt x="145710" y="411214"/>
                  <a:pt x="148179" y="406628"/>
                </a:cubicBezTo>
                <a:cubicBezTo>
                  <a:pt x="150648" y="402042"/>
                  <a:pt x="197215" y="474008"/>
                  <a:pt x="194746" y="470128"/>
                </a:cubicBezTo>
                <a:cubicBezTo>
                  <a:pt x="192277" y="466248"/>
                  <a:pt x="148533" y="401337"/>
                  <a:pt x="133363" y="383345"/>
                </a:cubicBezTo>
                <a:cubicBezTo>
                  <a:pt x="118194" y="365353"/>
                  <a:pt x="112548" y="394986"/>
                  <a:pt x="103729" y="362178"/>
                </a:cubicBezTo>
                <a:cubicBezTo>
                  <a:pt x="94909" y="329370"/>
                  <a:pt x="88207" y="209778"/>
                  <a:pt x="80446" y="186495"/>
                </a:cubicBezTo>
                <a:cubicBezTo>
                  <a:pt x="72685" y="163212"/>
                  <a:pt x="68805" y="229534"/>
                  <a:pt x="57163" y="222478"/>
                </a:cubicBezTo>
                <a:cubicBezTo>
                  <a:pt x="45521" y="215422"/>
                  <a:pt x="16593" y="167797"/>
                  <a:pt x="10596" y="144161"/>
                </a:cubicBezTo>
                <a:cubicBezTo>
                  <a:pt x="4599" y="120525"/>
                  <a:pt x="18004" y="94419"/>
                  <a:pt x="21179" y="80661"/>
                </a:cubicBezTo>
                <a:cubicBezTo>
                  <a:pt x="24354" y="66903"/>
                  <a:pt x="33174" y="61611"/>
                  <a:pt x="29646" y="61611"/>
                </a:cubicBezTo>
                <a:cubicBezTo>
                  <a:pt x="26118" y="61611"/>
                  <a:pt x="-692" y="84189"/>
                  <a:pt x="13" y="80661"/>
                </a:cubicBezTo>
                <a:cubicBezTo>
                  <a:pt x="718" y="77133"/>
                  <a:pt x="14476" y="53145"/>
                  <a:pt x="33879" y="40445"/>
                </a:cubicBezTo>
                <a:cubicBezTo>
                  <a:pt x="53282" y="27745"/>
                  <a:pt x="114666" y="-2947"/>
                  <a:pt x="114313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: 図形 448">
            <a:extLst>
              <a:ext uri="{FF2B5EF4-FFF2-40B4-BE49-F238E27FC236}">
                <a16:creationId xmlns:a16="http://schemas.microsoft.com/office/drawing/2014/main" id="{3312FFC2-B937-40C0-B131-2A3E0B0B9618}"/>
              </a:ext>
            </a:extLst>
          </p:cNvPr>
          <p:cNvSpPr/>
          <p:nvPr/>
        </p:nvSpPr>
        <p:spPr>
          <a:xfrm>
            <a:off x="2239429" y="7922562"/>
            <a:ext cx="1141770" cy="991552"/>
          </a:xfrm>
          <a:custGeom>
            <a:avLst/>
            <a:gdLst>
              <a:gd name="connsiteX0" fmla="*/ 55038 w 1141770"/>
              <a:gd name="connsiteY0" fmla="*/ 137705 h 991552"/>
              <a:gd name="connsiteX1" fmla="*/ 264588 w 1141770"/>
              <a:gd name="connsiteY1" fmla="*/ 328205 h 991552"/>
              <a:gd name="connsiteX2" fmla="*/ 201088 w 1141770"/>
              <a:gd name="connsiteY2" fmla="*/ 237188 h 991552"/>
              <a:gd name="connsiteX3" fmla="*/ 385238 w 1141770"/>
              <a:gd name="connsiteY3" fmla="*/ 470021 h 991552"/>
              <a:gd name="connsiteX4" fmla="*/ 501654 w 1141770"/>
              <a:gd name="connsiteY4" fmla="*/ 624538 h 991552"/>
              <a:gd name="connsiteX5" fmla="*/ 491071 w 1141770"/>
              <a:gd name="connsiteY5" fmla="*/ 588555 h 991552"/>
              <a:gd name="connsiteX6" fmla="*/ 651938 w 1141770"/>
              <a:gd name="connsiteY6" fmla="*/ 681688 h 991552"/>
              <a:gd name="connsiteX7" fmla="*/ 670988 w 1141770"/>
              <a:gd name="connsiteY7" fmla="*/ 698621 h 991552"/>
              <a:gd name="connsiteX8" fmla="*/ 795871 w 1141770"/>
              <a:gd name="connsiteY8" fmla="*/ 804455 h 991552"/>
              <a:gd name="connsiteX9" fmla="*/ 715438 w 1141770"/>
              <a:gd name="connsiteY9" fmla="*/ 772705 h 991552"/>
              <a:gd name="connsiteX10" fmla="*/ 802221 w 1141770"/>
              <a:gd name="connsiteY10" fmla="*/ 825621 h 991552"/>
              <a:gd name="connsiteX11" fmla="*/ 982138 w 1141770"/>
              <a:gd name="connsiteY11" fmla="*/ 880655 h 991552"/>
              <a:gd name="connsiteX12" fmla="*/ 1081621 w 1141770"/>
              <a:gd name="connsiteY12" fmla="*/ 931455 h 991552"/>
              <a:gd name="connsiteX13" fmla="*/ 1123954 w 1141770"/>
              <a:gd name="connsiteY13" fmla="*/ 990721 h 991552"/>
              <a:gd name="connsiteX14" fmla="*/ 982138 w 1141770"/>
              <a:gd name="connsiteY14" fmla="*/ 884888 h 991552"/>
              <a:gd name="connsiteX15" fmla="*/ 1136654 w 1141770"/>
              <a:gd name="connsiteY15" fmla="*/ 918755 h 991552"/>
              <a:gd name="connsiteX16" fmla="*/ 751421 w 1141770"/>
              <a:gd name="connsiteY16" fmla="*/ 715555 h 991552"/>
              <a:gd name="connsiteX17" fmla="*/ 486838 w 1141770"/>
              <a:gd name="connsiteY17" fmla="*/ 525055 h 991552"/>
              <a:gd name="connsiteX18" fmla="*/ 289988 w 1141770"/>
              <a:gd name="connsiteY18" fmla="*/ 366305 h 991552"/>
              <a:gd name="connsiteX19" fmla="*/ 245538 w 1141770"/>
              <a:gd name="connsiteY19" fmla="*/ 266821 h 991552"/>
              <a:gd name="connsiteX20" fmla="*/ 241304 w 1141770"/>
              <a:gd name="connsiteY20" fmla="*/ 245655 h 991552"/>
              <a:gd name="connsiteX21" fmla="*/ 207438 w 1141770"/>
              <a:gd name="connsiteY21" fmla="*/ 205438 h 991552"/>
              <a:gd name="connsiteX22" fmla="*/ 4 w 1141770"/>
              <a:gd name="connsiteY22" fmla="*/ 121 h 991552"/>
              <a:gd name="connsiteX23" fmla="*/ 201088 w 1141770"/>
              <a:gd name="connsiteY23" fmla="*/ 237188 h 991552"/>
              <a:gd name="connsiteX24" fmla="*/ 55038 w 1141770"/>
              <a:gd name="connsiteY24" fmla="*/ 137705 h 99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41770" h="991552">
                <a:moveTo>
                  <a:pt x="55038" y="137705"/>
                </a:moveTo>
                <a:cubicBezTo>
                  <a:pt x="65621" y="152874"/>
                  <a:pt x="240246" y="311625"/>
                  <a:pt x="264588" y="328205"/>
                </a:cubicBezTo>
                <a:cubicBezTo>
                  <a:pt x="288930" y="344786"/>
                  <a:pt x="180980" y="213552"/>
                  <a:pt x="201088" y="237188"/>
                </a:cubicBezTo>
                <a:cubicBezTo>
                  <a:pt x="221196" y="260824"/>
                  <a:pt x="335144" y="405463"/>
                  <a:pt x="385238" y="470021"/>
                </a:cubicBezTo>
                <a:cubicBezTo>
                  <a:pt x="435332" y="534579"/>
                  <a:pt x="484015" y="604782"/>
                  <a:pt x="501654" y="624538"/>
                </a:cubicBezTo>
                <a:cubicBezTo>
                  <a:pt x="519293" y="644294"/>
                  <a:pt x="466024" y="579030"/>
                  <a:pt x="491071" y="588555"/>
                </a:cubicBezTo>
                <a:cubicBezTo>
                  <a:pt x="516118" y="598080"/>
                  <a:pt x="621952" y="663344"/>
                  <a:pt x="651938" y="681688"/>
                </a:cubicBezTo>
                <a:cubicBezTo>
                  <a:pt x="681924" y="700032"/>
                  <a:pt x="670988" y="698621"/>
                  <a:pt x="670988" y="698621"/>
                </a:cubicBezTo>
                <a:cubicBezTo>
                  <a:pt x="694977" y="719082"/>
                  <a:pt x="788463" y="792108"/>
                  <a:pt x="795871" y="804455"/>
                </a:cubicBezTo>
                <a:cubicBezTo>
                  <a:pt x="803279" y="816802"/>
                  <a:pt x="714380" y="769177"/>
                  <a:pt x="715438" y="772705"/>
                </a:cubicBezTo>
                <a:cubicBezTo>
                  <a:pt x="716496" y="776233"/>
                  <a:pt x="757771" y="807629"/>
                  <a:pt x="802221" y="825621"/>
                </a:cubicBezTo>
                <a:cubicBezTo>
                  <a:pt x="846671" y="843613"/>
                  <a:pt x="935571" y="863016"/>
                  <a:pt x="982138" y="880655"/>
                </a:cubicBezTo>
                <a:cubicBezTo>
                  <a:pt x="1028705" y="898294"/>
                  <a:pt x="1057985" y="913111"/>
                  <a:pt x="1081621" y="931455"/>
                </a:cubicBezTo>
                <a:cubicBezTo>
                  <a:pt x="1105257" y="949799"/>
                  <a:pt x="1140534" y="998482"/>
                  <a:pt x="1123954" y="990721"/>
                </a:cubicBezTo>
                <a:cubicBezTo>
                  <a:pt x="1107374" y="982960"/>
                  <a:pt x="980021" y="896882"/>
                  <a:pt x="982138" y="884888"/>
                </a:cubicBezTo>
                <a:cubicBezTo>
                  <a:pt x="984255" y="872894"/>
                  <a:pt x="1175107" y="946977"/>
                  <a:pt x="1136654" y="918755"/>
                </a:cubicBezTo>
                <a:cubicBezTo>
                  <a:pt x="1098201" y="890533"/>
                  <a:pt x="859724" y="781172"/>
                  <a:pt x="751421" y="715555"/>
                </a:cubicBezTo>
                <a:cubicBezTo>
                  <a:pt x="643118" y="649938"/>
                  <a:pt x="563744" y="583263"/>
                  <a:pt x="486838" y="525055"/>
                </a:cubicBezTo>
                <a:cubicBezTo>
                  <a:pt x="409932" y="466847"/>
                  <a:pt x="330205" y="409344"/>
                  <a:pt x="289988" y="366305"/>
                </a:cubicBezTo>
                <a:cubicBezTo>
                  <a:pt x="249771" y="323266"/>
                  <a:pt x="253652" y="286929"/>
                  <a:pt x="245538" y="266821"/>
                </a:cubicBezTo>
                <a:cubicBezTo>
                  <a:pt x="237424" y="246713"/>
                  <a:pt x="247654" y="255885"/>
                  <a:pt x="241304" y="245655"/>
                </a:cubicBezTo>
                <a:cubicBezTo>
                  <a:pt x="234954" y="235425"/>
                  <a:pt x="247655" y="246360"/>
                  <a:pt x="207438" y="205438"/>
                </a:cubicBezTo>
                <a:cubicBezTo>
                  <a:pt x="167221" y="164516"/>
                  <a:pt x="1062" y="-5170"/>
                  <a:pt x="4" y="121"/>
                </a:cubicBezTo>
                <a:cubicBezTo>
                  <a:pt x="-1054" y="5412"/>
                  <a:pt x="190505" y="212141"/>
                  <a:pt x="201088" y="237188"/>
                </a:cubicBezTo>
                <a:cubicBezTo>
                  <a:pt x="211671" y="262235"/>
                  <a:pt x="44455" y="122536"/>
                  <a:pt x="55038" y="137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: 図形 449">
            <a:extLst>
              <a:ext uri="{FF2B5EF4-FFF2-40B4-BE49-F238E27FC236}">
                <a16:creationId xmlns:a16="http://schemas.microsoft.com/office/drawing/2014/main" id="{64425619-C7BF-490C-8BB1-6BC1AC481E68}"/>
              </a:ext>
            </a:extLst>
          </p:cNvPr>
          <p:cNvSpPr/>
          <p:nvPr/>
        </p:nvSpPr>
        <p:spPr>
          <a:xfrm>
            <a:off x="2793925" y="8544944"/>
            <a:ext cx="489813" cy="462796"/>
          </a:xfrm>
          <a:custGeom>
            <a:avLst/>
            <a:gdLst>
              <a:gd name="connsiteX0" fmla="*/ 75 w 489813"/>
              <a:gd name="connsiteY0" fmla="*/ 39 h 462796"/>
              <a:gd name="connsiteX1" fmla="*/ 114375 w 489813"/>
              <a:gd name="connsiteY1" fmla="*/ 179956 h 462796"/>
              <a:gd name="connsiteX2" fmla="*/ 118608 w 489813"/>
              <a:gd name="connsiteY2" fmla="*/ 165139 h 462796"/>
              <a:gd name="connsiteX3" fmla="*/ 463625 w 489813"/>
              <a:gd name="connsiteY3" fmla="*/ 326006 h 462796"/>
              <a:gd name="connsiteX4" fmla="*/ 279475 w 489813"/>
              <a:gd name="connsiteY4" fmla="*/ 292139 h 462796"/>
              <a:gd name="connsiteX5" fmla="*/ 484792 w 489813"/>
              <a:gd name="connsiteY5" fmla="*/ 444539 h 462796"/>
              <a:gd name="connsiteX6" fmla="*/ 417058 w 489813"/>
              <a:gd name="connsiteY6" fmla="*/ 453006 h 462796"/>
              <a:gd name="connsiteX7" fmla="*/ 309108 w 489813"/>
              <a:gd name="connsiteY7" fmla="*/ 381039 h 462796"/>
              <a:gd name="connsiteX8" fmla="*/ 332392 w 489813"/>
              <a:gd name="connsiteY8" fmla="*/ 317539 h 462796"/>
              <a:gd name="connsiteX9" fmla="*/ 370492 w 489813"/>
              <a:gd name="connsiteY9" fmla="*/ 313306 h 462796"/>
              <a:gd name="connsiteX10" fmla="*/ 266775 w 489813"/>
              <a:gd name="connsiteY10" fmla="*/ 213823 h 462796"/>
              <a:gd name="connsiteX11" fmla="*/ 158825 w 489813"/>
              <a:gd name="connsiteY11" fmla="*/ 173606 h 462796"/>
              <a:gd name="connsiteX12" fmla="*/ 188458 w 489813"/>
              <a:gd name="connsiteY12" fmla="*/ 148206 h 462796"/>
              <a:gd name="connsiteX13" fmla="*/ 230792 w 489813"/>
              <a:gd name="connsiteY13" fmla="*/ 152439 h 462796"/>
              <a:gd name="connsiteX14" fmla="*/ 97442 w 489813"/>
              <a:gd name="connsiteY14" fmla="*/ 112223 h 462796"/>
              <a:gd name="connsiteX15" fmla="*/ 133425 w 489813"/>
              <a:gd name="connsiteY15" fmla="*/ 163023 h 462796"/>
              <a:gd name="connsiteX16" fmla="*/ 75 w 489813"/>
              <a:gd name="connsiteY16" fmla="*/ 39 h 46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9813" h="462796">
                <a:moveTo>
                  <a:pt x="75" y="39"/>
                </a:moveTo>
                <a:cubicBezTo>
                  <a:pt x="-3100" y="2861"/>
                  <a:pt x="94620" y="152439"/>
                  <a:pt x="114375" y="179956"/>
                </a:cubicBezTo>
                <a:cubicBezTo>
                  <a:pt x="134130" y="207473"/>
                  <a:pt x="60400" y="140797"/>
                  <a:pt x="118608" y="165139"/>
                </a:cubicBezTo>
                <a:cubicBezTo>
                  <a:pt x="176816" y="189481"/>
                  <a:pt x="436814" y="304839"/>
                  <a:pt x="463625" y="326006"/>
                </a:cubicBezTo>
                <a:cubicBezTo>
                  <a:pt x="490436" y="347173"/>
                  <a:pt x="275947" y="272383"/>
                  <a:pt x="279475" y="292139"/>
                </a:cubicBezTo>
                <a:cubicBezTo>
                  <a:pt x="283003" y="311895"/>
                  <a:pt x="461862" y="417728"/>
                  <a:pt x="484792" y="444539"/>
                </a:cubicBezTo>
                <a:cubicBezTo>
                  <a:pt x="507722" y="471350"/>
                  <a:pt x="446339" y="463589"/>
                  <a:pt x="417058" y="453006"/>
                </a:cubicBezTo>
                <a:cubicBezTo>
                  <a:pt x="387777" y="442423"/>
                  <a:pt x="323219" y="403617"/>
                  <a:pt x="309108" y="381039"/>
                </a:cubicBezTo>
                <a:cubicBezTo>
                  <a:pt x="294997" y="358461"/>
                  <a:pt x="322161" y="328828"/>
                  <a:pt x="332392" y="317539"/>
                </a:cubicBezTo>
                <a:cubicBezTo>
                  <a:pt x="342623" y="306250"/>
                  <a:pt x="381428" y="330592"/>
                  <a:pt x="370492" y="313306"/>
                </a:cubicBezTo>
                <a:cubicBezTo>
                  <a:pt x="359556" y="296020"/>
                  <a:pt x="302053" y="237106"/>
                  <a:pt x="266775" y="213823"/>
                </a:cubicBezTo>
                <a:cubicBezTo>
                  <a:pt x="231497" y="190540"/>
                  <a:pt x="171878" y="184542"/>
                  <a:pt x="158825" y="173606"/>
                </a:cubicBezTo>
                <a:cubicBezTo>
                  <a:pt x="145772" y="162670"/>
                  <a:pt x="176463" y="151734"/>
                  <a:pt x="188458" y="148206"/>
                </a:cubicBezTo>
                <a:cubicBezTo>
                  <a:pt x="200453" y="144678"/>
                  <a:pt x="245961" y="158436"/>
                  <a:pt x="230792" y="152439"/>
                </a:cubicBezTo>
                <a:cubicBezTo>
                  <a:pt x="215623" y="146442"/>
                  <a:pt x="113670" y="110459"/>
                  <a:pt x="97442" y="112223"/>
                </a:cubicBezTo>
                <a:cubicBezTo>
                  <a:pt x="81214" y="113987"/>
                  <a:pt x="144008" y="179604"/>
                  <a:pt x="133425" y="163023"/>
                </a:cubicBezTo>
                <a:cubicBezTo>
                  <a:pt x="122842" y="146442"/>
                  <a:pt x="3250" y="-2783"/>
                  <a:pt x="75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: 図形 450">
            <a:extLst>
              <a:ext uri="{FF2B5EF4-FFF2-40B4-BE49-F238E27FC236}">
                <a16:creationId xmlns:a16="http://schemas.microsoft.com/office/drawing/2014/main" id="{370E6FBE-7265-4EEC-A016-15283976BD65}"/>
              </a:ext>
            </a:extLst>
          </p:cNvPr>
          <p:cNvSpPr/>
          <p:nvPr/>
        </p:nvSpPr>
        <p:spPr>
          <a:xfrm>
            <a:off x="2504591" y="8269005"/>
            <a:ext cx="872159" cy="947383"/>
          </a:xfrm>
          <a:custGeom>
            <a:avLst/>
            <a:gdLst>
              <a:gd name="connsiteX0" fmla="*/ 12126 w 872159"/>
              <a:gd name="connsiteY0" fmla="*/ 11395 h 947383"/>
              <a:gd name="connsiteX1" fmla="*/ 73509 w 872159"/>
              <a:gd name="connsiteY1" fmla="*/ 295028 h 947383"/>
              <a:gd name="connsiteX2" fmla="*/ 62926 w 872159"/>
              <a:gd name="connsiteY2" fmla="*/ 229412 h 947383"/>
              <a:gd name="connsiteX3" fmla="*/ 179342 w 872159"/>
              <a:gd name="connsiteY3" fmla="*/ 373345 h 947383"/>
              <a:gd name="connsiteX4" fmla="*/ 141242 w 872159"/>
              <a:gd name="connsiteY4" fmla="*/ 328895 h 947383"/>
              <a:gd name="connsiteX5" fmla="*/ 295759 w 872159"/>
              <a:gd name="connsiteY5" fmla="*/ 489762 h 947383"/>
              <a:gd name="connsiteX6" fmla="*/ 285176 w 872159"/>
              <a:gd name="connsiteY6" fmla="*/ 443195 h 947383"/>
              <a:gd name="connsiteX7" fmla="*/ 492609 w 872159"/>
              <a:gd name="connsiteY7" fmla="*/ 616762 h 947383"/>
              <a:gd name="connsiteX8" fmla="*/ 503192 w 872159"/>
              <a:gd name="connsiteY8" fmla="*/ 618878 h 947383"/>
              <a:gd name="connsiteX9" fmla="*/ 854559 w 872159"/>
              <a:gd name="connsiteY9" fmla="*/ 923678 h 947383"/>
              <a:gd name="connsiteX10" fmla="*/ 820692 w 872159"/>
              <a:gd name="connsiteY10" fmla="*/ 927912 h 947383"/>
              <a:gd name="connsiteX11" fmla="*/ 831276 w 872159"/>
              <a:gd name="connsiteY11" fmla="*/ 932145 h 947383"/>
              <a:gd name="connsiteX12" fmla="*/ 606909 w 872159"/>
              <a:gd name="connsiteY12" fmla="*/ 775512 h 947383"/>
              <a:gd name="connsiteX13" fmla="*/ 530709 w 872159"/>
              <a:gd name="connsiteY13" fmla="*/ 724712 h 947383"/>
              <a:gd name="connsiteX14" fmla="*/ 636542 w 872159"/>
              <a:gd name="connsiteY14" fmla="*/ 781862 h 947383"/>
              <a:gd name="connsiteX15" fmla="*/ 437576 w 872159"/>
              <a:gd name="connsiteY15" fmla="*/ 610412 h 947383"/>
              <a:gd name="connsiteX16" fmla="*/ 437576 w 872159"/>
              <a:gd name="connsiteY16" fmla="*/ 604062 h 947383"/>
              <a:gd name="connsiteX17" fmla="*/ 289409 w 872159"/>
              <a:gd name="connsiteY17" fmla="*/ 625228 h 947383"/>
              <a:gd name="connsiteX18" fmla="*/ 283059 w 872159"/>
              <a:gd name="connsiteY18" fmla="*/ 618878 h 947383"/>
              <a:gd name="connsiteX19" fmla="*/ 365609 w 872159"/>
              <a:gd name="connsiteY19" fmla="*/ 587128 h 947383"/>
              <a:gd name="connsiteX20" fmla="*/ 325392 w 872159"/>
              <a:gd name="connsiteY20" fmla="*/ 510928 h 947383"/>
              <a:gd name="connsiteX21" fmla="*/ 249192 w 872159"/>
              <a:gd name="connsiteY21" fmla="*/ 436845 h 947383"/>
              <a:gd name="connsiteX22" fmla="*/ 137009 w 872159"/>
              <a:gd name="connsiteY22" fmla="*/ 311962 h 947383"/>
              <a:gd name="connsiteX23" fmla="*/ 71392 w 872159"/>
              <a:gd name="connsiteY23" fmla="*/ 229412 h 947383"/>
              <a:gd name="connsiteX24" fmla="*/ 67159 w 872159"/>
              <a:gd name="connsiteY24" fmla="*/ 248462 h 947383"/>
              <a:gd name="connsiteX25" fmla="*/ 22709 w 872159"/>
              <a:gd name="connsiteY25" fmla="*/ 112995 h 947383"/>
              <a:gd name="connsiteX26" fmla="*/ 1542 w 872159"/>
              <a:gd name="connsiteY26" fmla="*/ 62195 h 947383"/>
              <a:gd name="connsiteX27" fmla="*/ 12126 w 872159"/>
              <a:gd name="connsiteY27" fmla="*/ 11395 h 94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72159" h="947383">
                <a:moveTo>
                  <a:pt x="12126" y="11395"/>
                </a:moveTo>
                <a:cubicBezTo>
                  <a:pt x="24120" y="50200"/>
                  <a:pt x="65042" y="258692"/>
                  <a:pt x="73509" y="295028"/>
                </a:cubicBezTo>
                <a:cubicBezTo>
                  <a:pt x="81976" y="331364"/>
                  <a:pt x="45287" y="216359"/>
                  <a:pt x="62926" y="229412"/>
                </a:cubicBezTo>
                <a:cubicBezTo>
                  <a:pt x="80565" y="242465"/>
                  <a:pt x="166289" y="356765"/>
                  <a:pt x="179342" y="373345"/>
                </a:cubicBezTo>
                <a:cubicBezTo>
                  <a:pt x="192395" y="389926"/>
                  <a:pt x="121839" y="309492"/>
                  <a:pt x="141242" y="328895"/>
                </a:cubicBezTo>
                <a:cubicBezTo>
                  <a:pt x="160645" y="348298"/>
                  <a:pt x="271770" y="470712"/>
                  <a:pt x="295759" y="489762"/>
                </a:cubicBezTo>
                <a:cubicBezTo>
                  <a:pt x="319748" y="508812"/>
                  <a:pt x="252368" y="422028"/>
                  <a:pt x="285176" y="443195"/>
                </a:cubicBezTo>
                <a:cubicBezTo>
                  <a:pt x="317984" y="464362"/>
                  <a:pt x="456273" y="587482"/>
                  <a:pt x="492609" y="616762"/>
                </a:cubicBezTo>
                <a:cubicBezTo>
                  <a:pt x="528945" y="646042"/>
                  <a:pt x="442867" y="567725"/>
                  <a:pt x="503192" y="618878"/>
                </a:cubicBezTo>
                <a:cubicBezTo>
                  <a:pt x="563517" y="670031"/>
                  <a:pt x="801642" y="872172"/>
                  <a:pt x="854559" y="923678"/>
                </a:cubicBezTo>
                <a:cubicBezTo>
                  <a:pt x="907476" y="975184"/>
                  <a:pt x="824572" y="926501"/>
                  <a:pt x="820692" y="927912"/>
                </a:cubicBezTo>
                <a:cubicBezTo>
                  <a:pt x="816812" y="929323"/>
                  <a:pt x="866906" y="957545"/>
                  <a:pt x="831276" y="932145"/>
                </a:cubicBezTo>
                <a:cubicBezTo>
                  <a:pt x="795646" y="906745"/>
                  <a:pt x="657003" y="810084"/>
                  <a:pt x="606909" y="775512"/>
                </a:cubicBezTo>
                <a:cubicBezTo>
                  <a:pt x="556815" y="740940"/>
                  <a:pt x="525770" y="723654"/>
                  <a:pt x="530709" y="724712"/>
                </a:cubicBezTo>
                <a:cubicBezTo>
                  <a:pt x="535648" y="725770"/>
                  <a:pt x="652064" y="800912"/>
                  <a:pt x="636542" y="781862"/>
                </a:cubicBezTo>
                <a:cubicBezTo>
                  <a:pt x="621020" y="762812"/>
                  <a:pt x="470737" y="640045"/>
                  <a:pt x="437576" y="610412"/>
                </a:cubicBezTo>
                <a:cubicBezTo>
                  <a:pt x="404415" y="580779"/>
                  <a:pt x="462270" y="601593"/>
                  <a:pt x="437576" y="604062"/>
                </a:cubicBezTo>
                <a:cubicBezTo>
                  <a:pt x="412882" y="606531"/>
                  <a:pt x="315162" y="622759"/>
                  <a:pt x="289409" y="625228"/>
                </a:cubicBezTo>
                <a:cubicBezTo>
                  <a:pt x="263656" y="627697"/>
                  <a:pt x="270359" y="625228"/>
                  <a:pt x="283059" y="618878"/>
                </a:cubicBezTo>
                <a:cubicBezTo>
                  <a:pt x="295759" y="612528"/>
                  <a:pt x="358553" y="605120"/>
                  <a:pt x="365609" y="587128"/>
                </a:cubicBezTo>
                <a:cubicBezTo>
                  <a:pt x="372665" y="569136"/>
                  <a:pt x="344795" y="535975"/>
                  <a:pt x="325392" y="510928"/>
                </a:cubicBezTo>
                <a:cubicBezTo>
                  <a:pt x="305989" y="485881"/>
                  <a:pt x="280589" y="470006"/>
                  <a:pt x="249192" y="436845"/>
                </a:cubicBezTo>
                <a:cubicBezTo>
                  <a:pt x="217795" y="403684"/>
                  <a:pt x="166642" y="346534"/>
                  <a:pt x="137009" y="311962"/>
                </a:cubicBezTo>
                <a:cubicBezTo>
                  <a:pt x="107376" y="277390"/>
                  <a:pt x="83034" y="239995"/>
                  <a:pt x="71392" y="229412"/>
                </a:cubicBezTo>
                <a:cubicBezTo>
                  <a:pt x="59750" y="218829"/>
                  <a:pt x="75273" y="267865"/>
                  <a:pt x="67159" y="248462"/>
                </a:cubicBezTo>
                <a:cubicBezTo>
                  <a:pt x="59045" y="229059"/>
                  <a:pt x="33645" y="144040"/>
                  <a:pt x="22709" y="112995"/>
                </a:cubicBezTo>
                <a:cubicBezTo>
                  <a:pt x="11773" y="81951"/>
                  <a:pt x="5070" y="80539"/>
                  <a:pt x="1542" y="62195"/>
                </a:cubicBezTo>
                <a:cubicBezTo>
                  <a:pt x="-1986" y="43851"/>
                  <a:pt x="132" y="-27410"/>
                  <a:pt x="12126" y="11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: 図形 451">
            <a:extLst>
              <a:ext uri="{FF2B5EF4-FFF2-40B4-BE49-F238E27FC236}">
                <a16:creationId xmlns:a16="http://schemas.microsoft.com/office/drawing/2014/main" id="{809B776E-3776-4165-A791-F4917E795F29}"/>
              </a:ext>
            </a:extLst>
          </p:cNvPr>
          <p:cNvSpPr/>
          <p:nvPr/>
        </p:nvSpPr>
        <p:spPr>
          <a:xfrm>
            <a:off x="2598899" y="8630159"/>
            <a:ext cx="175216" cy="479272"/>
          </a:xfrm>
          <a:custGeom>
            <a:avLst/>
            <a:gdLst>
              <a:gd name="connsiteX0" fmla="*/ 3014 w 175216"/>
              <a:gd name="connsiteY0" fmla="*/ 4254 h 479272"/>
              <a:gd name="connsiteX1" fmla="*/ 87151 w 175216"/>
              <a:gd name="connsiteY1" fmla="*/ 269366 h 479272"/>
              <a:gd name="connsiteX2" fmla="*/ 77626 w 175216"/>
              <a:gd name="connsiteY2" fmla="*/ 205866 h 479272"/>
              <a:gd name="connsiteX3" fmla="*/ 134776 w 175216"/>
              <a:gd name="connsiteY3" fmla="*/ 331279 h 479272"/>
              <a:gd name="connsiteX4" fmla="*/ 174464 w 175216"/>
              <a:gd name="connsiteY4" fmla="*/ 372554 h 479272"/>
              <a:gd name="connsiteX5" fmla="*/ 99851 w 175216"/>
              <a:gd name="connsiteY5" fmla="*/ 290004 h 479272"/>
              <a:gd name="connsiteX6" fmla="*/ 87151 w 175216"/>
              <a:gd name="connsiteY6" fmla="*/ 340804 h 479272"/>
              <a:gd name="connsiteX7" fmla="*/ 82389 w 175216"/>
              <a:gd name="connsiteY7" fmla="*/ 475741 h 479272"/>
              <a:gd name="connsiteX8" fmla="*/ 68101 w 175216"/>
              <a:gd name="connsiteY8" fmla="*/ 434466 h 479272"/>
              <a:gd name="connsiteX9" fmla="*/ 4601 w 175216"/>
              <a:gd name="connsiteY9" fmla="*/ 375729 h 479272"/>
              <a:gd name="connsiteX10" fmla="*/ 72864 w 175216"/>
              <a:gd name="connsiteY10" fmla="*/ 402716 h 479272"/>
              <a:gd name="connsiteX11" fmla="*/ 109376 w 175216"/>
              <a:gd name="connsiteY11" fmla="*/ 336041 h 479272"/>
              <a:gd name="connsiteX12" fmla="*/ 144301 w 175216"/>
              <a:gd name="connsiteY12" fmla="*/ 358266 h 479272"/>
              <a:gd name="connsiteX13" fmla="*/ 103026 w 175216"/>
              <a:gd name="connsiteY13" fmla="*/ 270954 h 479272"/>
              <a:gd name="connsiteX14" fmla="*/ 41114 w 175216"/>
              <a:gd name="connsiteY14" fmla="*/ 131254 h 479272"/>
              <a:gd name="connsiteX15" fmla="*/ 20476 w 175216"/>
              <a:gd name="connsiteY15" fmla="*/ 105854 h 479272"/>
              <a:gd name="connsiteX16" fmla="*/ 3014 w 175216"/>
              <a:gd name="connsiteY16" fmla="*/ 4254 h 47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216" h="479272">
                <a:moveTo>
                  <a:pt x="3014" y="4254"/>
                </a:moveTo>
                <a:cubicBezTo>
                  <a:pt x="14126" y="31506"/>
                  <a:pt x="74716" y="235764"/>
                  <a:pt x="87151" y="269366"/>
                </a:cubicBezTo>
                <a:cubicBezTo>
                  <a:pt x="99586" y="302968"/>
                  <a:pt x="69689" y="195547"/>
                  <a:pt x="77626" y="205866"/>
                </a:cubicBezTo>
                <a:cubicBezTo>
                  <a:pt x="85563" y="216185"/>
                  <a:pt x="118636" y="303498"/>
                  <a:pt x="134776" y="331279"/>
                </a:cubicBezTo>
                <a:cubicBezTo>
                  <a:pt x="150916" y="359060"/>
                  <a:pt x="180285" y="379433"/>
                  <a:pt x="174464" y="372554"/>
                </a:cubicBezTo>
                <a:cubicBezTo>
                  <a:pt x="168643" y="365675"/>
                  <a:pt x="114403" y="295296"/>
                  <a:pt x="99851" y="290004"/>
                </a:cubicBezTo>
                <a:cubicBezTo>
                  <a:pt x="85299" y="284712"/>
                  <a:pt x="90061" y="309848"/>
                  <a:pt x="87151" y="340804"/>
                </a:cubicBezTo>
                <a:cubicBezTo>
                  <a:pt x="84241" y="371760"/>
                  <a:pt x="85564" y="460131"/>
                  <a:pt x="82389" y="475741"/>
                </a:cubicBezTo>
                <a:cubicBezTo>
                  <a:pt x="79214" y="491351"/>
                  <a:pt x="81066" y="451135"/>
                  <a:pt x="68101" y="434466"/>
                </a:cubicBezTo>
                <a:cubicBezTo>
                  <a:pt x="55136" y="417797"/>
                  <a:pt x="3807" y="381021"/>
                  <a:pt x="4601" y="375729"/>
                </a:cubicBezTo>
                <a:cubicBezTo>
                  <a:pt x="5395" y="370437"/>
                  <a:pt x="55402" y="409331"/>
                  <a:pt x="72864" y="402716"/>
                </a:cubicBezTo>
                <a:cubicBezTo>
                  <a:pt x="90326" y="396101"/>
                  <a:pt x="97470" y="343449"/>
                  <a:pt x="109376" y="336041"/>
                </a:cubicBezTo>
                <a:cubicBezTo>
                  <a:pt x="121282" y="328633"/>
                  <a:pt x="145359" y="369114"/>
                  <a:pt x="144301" y="358266"/>
                </a:cubicBezTo>
                <a:cubicBezTo>
                  <a:pt x="143243" y="347418"/>
                  <a:pt x="120224" y="308789"/>
                  <a:pt x="103026" y="270954"/>
                </a:cubicBezTo>
                <a:cubicBezTo>
                  <a:pt x="85828" y="233119"/>
                  <a:pt x="54872" y="158771"/>
                  <a:pt x="41114" y="131254"/>
                </a:cubicBezTo>
                <a:cubicBezTo>
                  <a:pt x="27356" y="103737"/>
                  <a:pt x="26297" y="122787"/>
                  <a:pt x="20476" y="105854"/>
                </a:cubicBezTo>
                <a:cubicBezTo>
                  <a:pt x="14655" y="88921"/>
                  <a:pt x="-8098" y="-22998"/>
                  <a:pt x="3014" y="4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: 図形 452">
            <a:extLst>
              <a:ext uri="{FF2B5EF4-FFF2-40B4-BE49-F238E27FC236}">
                <a16:creationId xmlns:a16="http://schemas.microsoft.com/office/drawing/2014/main" id="{2591CB0B-432A-4295-8410-36CAFEBC7214}"/>
              </a:ext>
            </a:extLst>
          </p:cNvPr>
          <p:cNvSpPr/>
          <p:nvPr/>
        </p:nvSpPr>
        <p:spPr>
          <a:xfrm>
            <a:off x="2644724" y="8672166"/>
            <a:ext cx="173256" cy="348285"/>
          </a:xfrm>
          <a:custGeom>
            <a:avLst/>
            <a:gdLst>
              <a:gd name="connsiteX0" fmla="*/ 51 w 173256"/>
              <a:gd name="connsiteY0" fmla="*/ 347 h 348285"/>
              <a:gd name="connsiteX1" fmla="*/ 17514 w 173256"/>
              <a:gd name="connsiteY1" fmla="*/ 103534 h 348285"/>
              <a:gd name="connsiteX2" fmla="*/ 58789 w 173256"/>
              <a:gd name="connsiteY2" fmla="*/ 192434 h 348285"/>
              <a:gd name="connsiteX3" fmla="*/ 154039 w 173256"/>
              <a:gd name="connsiteY3" fmla="*/ 348009 h 348285"/>
              <a:gd name="connsiteX4" fmla="*/ 84189 w 173256"/>
              <a:gd name="connsiteY4" fmla="*/ 232122 h 348285"/>
              <a:gd name="connsiteX5" fmla="*/ 123876 w 173256"/>
              <a:gd name="connsiteY5" fmla="*/ 297209 h 348285"/>
              <a:gd name="connsiteX6" fmla="*/ 50851 w 173256"/>
              <a:gd name="connsiteY6" fmla="*/ 159097 h 348285"/>
              <a:gd name="connsiteX7" fmla="*/ 39739 w 173256"/>
              <a:gd name="connsiteY7" fmla="*/ 114647 h 348285"/>
              <a:gd name="connsiteX8" fmla="*/ 87364 w 173256"/>
              <a:gd name="connsiteY8" fmla="*/ 200372 h 348285"/>
              <a:gd name="connsiteX9" fmla="*/ 173089 w 173256"/>
              <a:gd name="connsiteY9" fmla="*/ 333722 h 348285"/>
              <a:gd name="connsiteX10" fmla="*/ 63551 w 173256"/>
              <a:gd name="connsiteY10" fmla="*/ 135284 h 348285"/>
              <a:gd name="connsiteX11" fmla="*/ 22276 w 173256"/>
              <a:gd name="connsiteY11" fmla="*/ 71784 h 348285"/>
              <a:gd name="connsiteX12" fmla="*/ 51 w 173256"/>
              <a:gd name="connsiteY12" fmla="*/ 347 h 34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256" h="348285">
                <a:moveTo>
                  <a:pt x="51" y="347"/>
                </a:moveTo>
                <a:cubicBezTo>
                  <a:pt x="-743" y="5639"/>
                  <a:pt x="7724" y="71520"/>
                  <a:pt x="17514" y="103534"/>
                </a:cubicBezTo>
                <a:cubicBezTo>
                  <a:pt x="27304" y="135548"/>
                  <a:pt x="36035" y="151688"/>
                  <a:pt x="58789" y="192434"/>
                </a:cubicBezTo>
                <a:cubicBezTo>
                  <a:pt x="81543" y="233180"/>
                  <a:pt x="149806" y="341394"/>
                  <a:pt x="154039" y="348009"/>
                </a:cubicBezTo>
                <a:cubicBezTo>
                  <a:pt x="158272" y="354624"/>
                  <a:pt x="89216" y="240589"/>
                  <a:pt x="84189" y="232122"/>
                </a:cubicBezTo>
                <a:cubicBezTo>
                  <a:pt x="79162" y="223655"/>
                  <a:pt x="129432" y="309380"/>
                  <a:pt x="123876" y="297209"/>
                </a:cubicBezTo>
                <a:cubicBezTo>
                  <a:pt x="118320" y="285038"/>
                  <a:pt x="64874" y="189524"/>
                  <a:pt x="50851" y="159097"/>
                </a:cubicBezTo>
                <a:cubicBezTo>
                  <a:pt x="36828" y="128670"/>
                  <a:pt x="33654" y="107768"/>
                  <a:pt x="39739" y="114647"/>
                </a:cubicBezTo>
                <a:cubicBezTo>
                  <a:pt x="45824" y="121526"/>
                  <a:pt x="65139" y="163860"/>
                  <a:pt x="87364" y="200372"/>
                </a:cubicBezTo>
                <a:cubicBezTo>
                  <a:pt x="109589" y="236884"/>
                  <a:pt x="177058" y="344570"/>
                  <a:pt x="173089" y="333722"/>
                </a:cubicBezTo>
                <a:cubicBezTo>
                  <a:pt x="169120" y="322874"/>
                  <a:pt x="88686" y="178940"/>
                  <a:pt x="63551" y="135284"/>
                </a:cubicBezTo>
                <a:cubicBezTo>
                  <a:pt x="38416" y="91628"/>
                  <a:pt x="30743" y="91892"/>
                  <a:pt x="22276" y="71784"/>
                </a:cubicBezTo>
                <a:cubicBezTo>
                  <a:pt x="13809" y="51676"/>
                  <a:pt x="845" y="-4945"/>
                  <a:pt x="51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: 図形 453">
            <a:extLst>
              <a:ext uri="{FF2B5EF4-FFF2-40B4-BE49-F238E27FC236}">
                <a16:creationId xmlns:a16="http://schemas.microsoft.com/office/drawing/2014/main" id="{1510894C-EB91-4B11-9689-38535D7958E7}"/>
              </a:ext>
            </a:extLst>
          </p:cNvPr>
          <p:cNvSpPr/>
          <p:nvPr/>
        </p:nvSpPr>
        <p:spPr>
          <a:xfrm>
            <a:off x="2607479" y="8419663"/>
            <a:ext cx="623262" cy="648914"/>
          </a:xfrm>
          <a:custGeom>
            <a:avLst/>
            <a:gdLst>
              <a:gd name="connsiteX0" fmla="*/ 784 w 623262"/>
              <a:gd name="connsiteY0" fmla="*/ 437 h 648914"/>
              <a:gd name="connsiteX1" fmla="*/ 169059 w 623262"/>
              <a:gd name="connsiteY1" fmla="*/ 232212 h 648914"/>
              <a:gd name="connsiteX2" fmla="*/ 156359 w 623262"/>
              <a:gd name="connsiteY2" fmla="*/ 195700 h 648914"/>
              <a:gd name="connsiteX3" fmla="*/ 211921 w 623262"/>
              <a:gd name="connsiteY3" fmla="*/ 243325 h 648914"/>
              <a:gd name="connsiteX4" fmla="*/ 227796 w 623262"/>
              <a:gd name="connsiteY4" fmla="*/ 230625 h 648914"/>
              <a:gd name="connsiteX5" fmla="*/ 251609 w 623262"/>
              <a:gd name="connsiteY5" fmla="*/ 287775 h 648914"/>
              <a:gd name="connsiteX6" fmla="*/ 277009 w 623262"/>
              <a:gd name="connsiteY6" fmla="*/ 316350 h 648914"/>
              <a:gd name="connsiteX7" fmla="*/ 332571 w 623262"/>
              <a:gd name="connsiteY7" fmla="*/ 359212 h 648914"/>
              <a:gd name="connsiteX8" fmla="*/ 465921 w 623262"/>
              <a:gd name="connsiteY8" fmla="*/ 370325 h 648914"/>
              <a:gd name="connsiteX9" fmla="*/ 443696 w 623262"/>
              <a:gd name="connsiteY9" fmla="*/ 349687 h 648914"/>
              <a:gd name="connsiteX10" fmla="*/ 281771 w 623262"/>
              <a:gd name="connsiteY10" fmla="*/ 283012 h 648914"/>
              <a:gd name="connsiteX11" fmla="*/ 375434 w 623262"/>
              <a:gd name="connsiteY11" fmla="*/ 367150 h 648914"/>
              <a:gd name="connsiteX12" fmla="*/ 465921 w 623262"/>
              <a:gd name="connsiteY12" fmla="*/ 463987 h 648914"/>
              <a:gd name="connsiteX13" fmla="*/ 473859 w 623262"/>
              <a:gd name="connsiteY13" fmla="*/ 483037 h 648914"/>
              <a:gd name="connsiteX14" fmla="*/ 526246 w 623262"/>
              <a:gd name="connsiteY14" fmla="*/ 530662 h 648914"/>
              <a:gd name="connsiteX15" fmla="*/ 621496 w 623262"/>
              <a:gd name="connsiteY15" fmla="*/ 648137 h 648914"/>
              <a:gd name="connsiteX16" fmla="*/ 435759 w 623262"/>
              <a:gd name="connsiteY16" fmla="*/ 467162 h 648914"/>
              <a:gd name="connsiteX17" fmla="*/ 275421 w 623262"/>
              <a:gd name="connsiteY17" fmla="*/ 300475 h 648914"/>
              <a:gd name="connsiteX18" fmla="*/ 154771 w 623262"/>
              <a:gd name="connsiteY18" fmla="*/ 219512 h 648914"/>
              <a:gd name="connsiteX19" fmla="*/ 107146 w 623262"/>
              <a:gd name="connsiteY19" fmla="*/ 175062 h 648914"/>
              <a:gd name="connsiteX20" fmla="*/ 784 w 623262"/>
              <a:gd name="connsiteY20" fmla="*/ 437 h 64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3262" h="648914">
                <a:moveTo>
                  <a:pt x="784" y="437"/>
                </a:moveTo>
                <a:cubicBezTo>
                  <a:pt x="11103" y="9962"/>
                  <a:pt x="143130" y="199668"/>
                  <a:pt x="169059" y="232212"/>
                </a:cubicBezTo>
                <a:cubicBezTo>
                  <a:pt x="194988" y="264756"/>
                  <a:pt x="149215" y="193848"/>
                  <a:pt x="156359" y="195700"/>
                </a:cubicBezTo>
                <a:cubicBezTo>
                  <a:pt x="163503" y="197552"/>
                  <a:pt x="200015" y="237504"/>
                  <a:pt x="211921" y="243325"/>
                </a:cubicBezTo>
                <a:cubicBezTo>
                  <a:pt x="223827" y="249146"/>
                  <a:pt x="221181" y="223217"/>
                  <a:pt x="227796" y="230625"/>
                </a:cubicBezTo>
                <a:cubicBezTo>
                  <a:pt x="234411" y="238033"/>
                  <a:pt x="243407" y="273487"/>
                  <a:pt x="251609" y="287775"/>
                </a:cubicBezTo>
                <a:cubicBezTo>
                  <a:pt x="259811" y="302063"/>
                  <a:pt x="263515" y="304444"/>
                  <a:pt x="277009" y="316350"/>
                </a:cubicBezTo>
                <a:cubicBezTo>
                  <a:pt x="290503" y="328256"/>
                  <a:pt x="301086" y="350216"/>
                  <a:pt x="332571" y="359212"/>
                </a:cubicBezTo>
                <a:cubicBezTo>
                  <a:pt x="364056" y="368208"/>
                  <a:pt x="447400" y="371912"/>
                  <a:pt x="465921" y="370325"/>
                </a:cubicBezTo>
                <a:cubicBezTo>
                  <a:pt x="484442" y="368738"/>
                  <a:pt x="474388" y="364239"/>
                  <a:pt x="443696" y="349687"/>
                </a:cubicBezTo>
                <a:cubicBezTo>
                  <a:pt x="413004" y="335135"/>
                  <a:pt x="293148" y="280102"/>
                  <a:pt x="281771" y="283012"/>
                </a:cubicBezTo>
                <a:cubicBezTo>
                  <a:pt x="270394" y="285923"/>
                  <a:pt x="344742" y="336988"/>
                  <a:pt x="375434" y="367150"/>
                </a:cubicBezTo>
                <a:cubicBezTo>
                  <a:pt x="406126" y="397312"/>
                  <a:pt x="449517" y="444673"/>
                  <a:pt x="465921" y="463987"/>
                </a:cubicBezTo>
                <a:cubicBezTo>
                  <a:pt x="482325" y="483301"/>
                  <a:pt x="463805" y="471925"/>
                  <a:pt x="473859" y="483037"/>
                </a:cubicBezTo>
                <a:cubicBezTo>
                  <a:pt x="483913" y="494149"/>
                  <a:pt x="501640" y="503145"/>
                  <a:pt x="526246" y="530662"/>
                </a:cubicBezTo>
                <a:cubicBezTo>
                  <a:pt x="550852" y="558179"/>
                  <a:pt x="636577" y="658720"/>
                  <a:pt x="621496" y="648137"/>
                </a:cubicBezTo>
                <a:cubicBezTo>
                  <a:pt x="606415" y="637554"/>
                  <a:pt x="493438" y="525106"/>
                  <a:pt x="435759" y="467162"/>
                </a:cubicBezTo>
                <a:cubicBezTo>
                  <a:pt x="378080" y="409218"/>
                  <a:pt x="322252" y="341750"/>
                  <a:pt x="275421" y="300475"/>
                </a:cubicBezTo>
                <a:cubicBezTo>
                  <a:pt x="228590" y="259200"/>
                  <a:pt x="182817" y="240414"/>
                  <a:pt x="154771" y="219512"/>
                </a:cubicBezTo>
                <a:cubicBezTo>
                  <a:pt x="126725" y="198610"/>
                  <a:pt x="129371" y="210252"/>
                  <a:pt x="107146" y="175062"/>
                </a:cubicBezTo>
                <a:cubicBezTo>
                  <a:pt x="84921" y="139873"/>
                  <a:pt x="-9535" y="-9088"/>
                  <a:pt x="784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: 図形 454">
            <a:extLst>
              <a:ext uri="{FF2B5EF4-FFF2-40B4-BE49-F238E27FC236}">
                <a16:creationId xmlns:a16="http://schemas.microsoft.com/office/drawing/2014/main" id="{2D0F9030-56D4-4E97-855E-D700A65597AE}"/>
              </a:ext>
            </a:extLst>
          </p:cNvPr>
          <p:cNvSpPr/>
          <p:nvPr/>
        </p:nvSpPr>
        <p:spPr>
          <a:xfrm>
            <a:off x="3009814" y="8375650"/>
            <a:ext cx="1671685" cy="551200"/>
          </a:xfrm>
          <a:custGeom>
            <a:avLst/>
            <a:gdLst>
              <a:gd name="connsiteX0" fmla="*/ 584286 w 1671685"/>
              <a:gd name="connsiteY0" fmla="*/ 225425 h 551200"/>
              <a:gd name="connsiteX1" fmla="*/ 666836 w 1671685"/>
              <a:gd name="connsiteY1" fmla="*/ 225425 h 551200"/>
              <a:gd name="connsiteX2" fmla="*/ 1670136 w 1671685"/>
              <a:gd name="connsiteY2" fmla="*/ 298450 h 551200"/>
              <a:gd name="connsiteX3" fmla="*/ 914486 w 1671685"/>
              <a:gd name="connsiteY3" fmla="*/ 260350 h 551200"/>
              <a:gd name="connsiteX4" fmla="*/ 1171661 w 1671685"/>
              <a:gd name="connsiteY4" fmla="*/ 273050 h 551200"/>
              <a:gd name="connsiteX5" fmla="*/ 943061 w 1671685"/>
              <a:gd name="connsiteY5" fmla="*/ 323850 h 551200"/>
              <a:gd name="connsiteX6" fmla="*/ 1117686 w 1671685"/>
              <a:gd name="connsiteY6" fmla="*/ 473075 h 551200"/>
              <a:gd name="connsiteX7" fmla="*/ 1133561 w 1671685"/>
              <a:gd name="connsiteY7" fmla="*/ 504825 h 551200"/>
              <a:gd name="connsiteX8" fmla="*/ 1206586 w 1671685"/>
              <a:gd name="connsiteY8" fmla="*/ 504825 h 551200"/>
              <a:gd name="connsiteX9" fmla="*/ 1282786 w 1671685"/>
              <a:gd name="connsiteY9" fmla="*/ 549275 h 551200"/>
              <a:gd name="connsiteX10" fmla="*/ 987511 w 1671685"/>
              <a:gd name="connsiteY10" fmla="*/ 431800 h 551200"/>
              <a:gd name="connsiteX11" fmla="*/ 765261 w 1671685"/>
              <a:gd name="connsiteY11" fmla="*/ 336550 h 551200"/>
              <a:gd name="connsiteX12" fmla="*/ 86 w 1671685"/>
              <a:gd name="connsiteY12" fmla="*/ 0 h 551200"/>
              <a:gd name="connsiteX13" fmla="*/ 714461 w 1671685"/>
              <a:gd name="connsiteY13" fmla="*/ 346075 h 551200"/>
              <a:gd name="connsiteX14" fmla="*/ 641436 w 1671685"/>
              <a:gd name="connsiteY14" fmla="*/ 238125 h 551200"/>
              <a:gd name="connsiteX15" fmla="*/ 584286 w 1671685"/>
              <a:gd name="connsiteY15" fmla="*/ 225425 h 5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71685" h="551200">
                <a:moveTo>
                  <a:pt x="584286" y="225425"/>
                </a:moveTo>
                <a:cubicBezTo>
                  <a:pt x="535073" y="219339"/>
                  <a:pt x="666836" y="225425"/>
                  <a:pt x="666836" y="225425"/>
                </a:cubicBezTo>
                <a:lnTo>
                  <a:pt x="1670136" y="298450"/>
                </a:lnTo>
                <a:cubicBezTo>
                  <a:pt x="1711411" y="304271"/>
                  <a:pt x="914486" y="260350"/>
                  <a:pt x="914486" y="260350"/>
                </a:cubicBezTo>
                <a:cubicBezTo>
                  <a:pt x="831407" y="256117"/>
                  <a:pt x="1166899" y="262467"/>
                  <a:pt x="1171661" y="273050"/>
                </a:cubicBezTo>
                <a:cubicBezTo>
                  <a:pt x="1176424" y="283633"/>
                  <a:pt x="952057" y="290513"/>
                  <a:pt x="943061" y="323850"/>
                </a:cubicBezTo>
                <a:cubicBezTo>
                  <a:pt x="934065" y="357187"/>
                  <a:pt x="1085936" y="442913"/>
                  <a:pt x="1117686" y="473075"/>
                </a:cubicBezTo>
                <a:cubicBezTo>
                  <a:pt x="1149436" y="503237"/>
                  <a:pt x="1118744" y="499533"/>
                  <a:pt x="1133561" y="504825"/>
                </a:cubicBezTo>
                <a:cubicBezTo>
                  <a:pt x="1148378" y="510117"/>
                  <a:pt x="1181715" y="497417"/>
                  <a:pt x="1206586" y="504825"/>
                </a:cubicBezTo>
                <a:cubicBezTo>
                  <a:pt x="1231457" y="512233"/>
                  <a:pt x="1319298" y="561446"/>
                  <a:pt x="1282786" y="549275"/>
                </a:cubicBezTo>
                <a:cubicBezTo>
                  <a:pt x="1246274" y="537104"/>
                  <a:pt x="1073765" y="467254"/>
                  <a:pt x="987511" y="431800"/>
                </a:cubicBezTo>
                <a:cubicBezTo>
                  <a:pt x="901257" y="396346"/>
                  <a:pt x="765261" y="336550"/>
                  <a:pt x="765261" y="336550"/>
                </a:cubicBezTo>
                <a:lnTo>
                  <a:pt x="86" y="0"/>
                </a:lnTo>
                <a:cubicBezTo>
                  <a:pt x="-8381" y="1587"/>
                  <a:pt x="607569" y="306387"/>
                  <a:pt x="714461" y="346075"/>
                </a:cubicBezTo>
                <a:cubicBezTo>
                  <a:pt x="821353" y="385763"/>
                  <a:pt x="663132" y="263525"/>
                  <a:pt x="641436" y="238125"/>
                </a:cubicBezTo>
                <a:cubicBezTo>
                  <a:pt x="619740" y="212725"/>
                  <a:pt x="602013" y="203200"/>
                  <a:pt x="584286" y="225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: 図形 455">
            <a:extLst>
              <a:ext uri="{FF2B5EF4-FFF2-40B4-BE49-F238E27FC236}">
                <a16:creationId xmlns:a16="http://schemas.microsoft.com/office/drawing/2014/main" id="{6E0009BF-C031-4B21-AB16-31572A3CED2B}"/>
              </a:ext>
            </a:extLst>
          </p:cNvPr>
          <p:cNvSpPr/>
          <p:nvPr/>
        </p:nvSpPr>
        <p:spPr>
          <a:xfrm>
            <a:off x="3698336" y="8635687"/>
            <a:ext cx="1703312" cy="487113"/>
          </a:xfrm>
          <a:custGeom>
            <a:avLst/>
            <a:gdLst>
              <a:gd name="connsiteX0" fmla="*/ 1508664 w 1703312"/>
              <a:gd name="connsiteY0" fmla="*/ 66988 h 487113"/>
              <a:gd name="connsiteX1" fmla="*/ 1527714 w 1703312"/>
              <a:gd name="connsiteY1" fmla="*/ 330513 h 487113"/>
              <a:gd name="connsiteX2" fmla="*/ 1419764 w 1703312"/>
              <a:gd name="connsiteY2" fmla="*/ 413063 h 487113"/>
              <a:gd name="connsiteX3" fmla="*/ 1413414 w 1703312"/>
              <a:gd name="connsiteY3" fmla="*/ 479738 h 487113"/>
              <a:gd name="connsiteX4" fmla="*/ 1219739 w 1703312"/>
              <a:gd name="connsiteY4" fmla="*/ 479738 h 487113"/>
              <a:gd name="connsiteX5" fmla="*/ 968914 w 1703312"/>
              <a:gd name="connsiteY5" fmla="*/ 428938 h 487113"/>
              <a:gd name="connsiteX6" fmla="*/ 10064 w 1703312"/>
              <a:gd name="connsiteY6" fmla="*/ 73338 h 487113"/>
              <a:gd name="connsiteX7" fmla="*/ 467264 w 1703312"/>
              <a:gd name="connsiteY7" fmla="*/ 251138 h 487113"/>
              <a:gd name="connsiteX8" fmla="*/ 479964 w 1703312"/>
              <a:gd name="connsiteY8" fmla="*/ 232088 h 487113"/>
              <a:gd name="connsiteX9" fmla="*/ 191039 w 1703312"/>
              <a:gd name="connsiteY9" fmla="*/ 44763 h 487113"/>
              <a:gd name="connsiteX10" fmla="*/ 549814 w 1703312"/>
              <a:gd name="connsiteY10" fmla="*/ 313 h 487113"/>
              <a:gd name="connsiteX11" fmla="*/ 1657889 w 1703312"/>
              <a:gd name="connsiteY11" fmla="*/ 57463 h 487113"/>
              <a:gd name="connsiteX12" fmla="*/ 1508664 w 1703312"/>
              <a:gd name="connsiteY12" fmla="*/ 66988 h 48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3312" h="487113">
                <a:moveTo>
                  <a:pt x="1508664" y="66988"/>
                </a:moveTo>
                <a:cubicBezTo>
                  <a:pt x="1486968" y="112496"/>
                  <a:pt x="1542531" y="272834"/>
                  <a:pt x="1527714" y="330513"/>
                </a:cubicBezTo>
                <a:cubicBezTo>
                  <a:pt x="1512897" y="388192"/>
                  <a:pt x="1438814" y="388192"/>
                  <a:pt x="1419764" y="413063"/>
                </a:cubicBezTo>
                <a:cubicBezTo>
                  <a:pt x="1400714" y="437934"/>
                  <a:pt x="1446751" y="468626"/>
                  <a:pt x="1413414" y="479738"/>
                </a:cubicBezTo>
                <a:cubicBezTo>
                  <a:pt x="1380077" y="490850"/>
                  <a:pt x="1293822" y="488205"/>
                  <a:pt x="1219739" y="479738"/>
                </a:cubicBezTo>
                <a:cubicBezTo>
                  <a:pt x="1145656" y="471271"/>
                  <a:pt x="1170526" y="496671"/>
                  <a:pt x="968914" y="428938"/>
                </a:cubicBezTo>
                <a:cubicBezTo>
                  <a:pt x="767301" y="361205"/>
                  <a:pt x="93672" y="102971"/>
                  <a:pt x="10064" y="73338"/>
                </a:cubicBezTo>
                <a:cubicBezTo>
                  <a:pt x="-73544" y="43705"/>
                  <a:pt x="388947" y="224680"/>
                  <a:pt x="467264" y="251138"/>
                </a:cubicBezTo>
                <a:cubicBezTo>
                  <a:pt x="545581" y="277596"/>
                  <a:pt x="526001" y="266484"/>
                  <a:pt x="479964" y="232088"/>
                </a:cubicBezTo>
                <a:cubicBezTo>
                  <a:pt x="433927" y="197692"/>
                  <a:pt x="179397" y="83392"/>
                  <a:pt x="191039" y="44763"/>
                </a:cubicBezTo>
                <a:cubicBezTo>
                  <a:pt x="202681" y="6134"/>
                  <a:pt x="305339" y="-1804"/>
                  <a:pt x="549814" y="313"/>
                </a:cubicBezTo>
                <a:cubicBezTo>
                  <a:pt x="794289" y="2430"/>
                  <a:pt x="1504960" y="46880"/>
                  <a:pt x="1657889" y="57463"/>
                </a:cubicBezTo>
                <a:cubicBezTo>
                  <a:pt x="1810818" y="68046"/>
                  <a:pt x="1530360" y="21480"/>
                  <a:pt x="1508664" y="66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: 図形 456">
            <a:extLst>
              <a:ext uri="{FF2B5EF4-FFF2-40B4-BE49-F238E27FC236}">
                <a16:creationId xmlns:a16="http://schemas.microsoft.com/office/drawing/2014/main" id="{A4CED8F8-EFDE-417A-A0AA-B0968B157D6D}"/>
              </a:ext>
            </a:extLst>
          </p:cNvPr>
          <p:cNvSpPr/>
          <p:nvPr/>
        </p:nvSpPr>
        <p:spPr>
          <a:xfrm>
            <a:off x="3350345" y="8609657"/>
            <a:ext cx="2047389" cy="686979"/>
          </a:xfrm>
          <a:custGeom>
            <a:avLst/>
            <a:gdLst>
              <a:gd name="connsiteX0" fmla="*/ 24680 w 2047389"/>
              <a:gd name="connsiteY0" fmla="*/ 7293 h 686979"/>
              <a:gd name="connsiteX1" fmla="*/ 78655 w 2047389"/>
              <a:gd name="connsiteY1" fmla="*/ 42218 h 686979"/>
              <a:gd name="connsiteX2" fmla="*/ 1285155 w 2047389"/>
              <a:gd name="connsiteY2" fmla="*/ 556568 h 686979"/>
              <a:gd name="connsiteX3" fmla="*/ 1069255 w 2047389"/>
              <a:gd name="connsiteY3" fmla="*/ 432743 h 686979"/>
              <a:gd name="connsiteX4" fmla="*/ 1713780 w 2047389"/>
              <a:gd name="connsiteY4" fmla="*/ 677218 h 686979"/>
              <a:gd name="connsiteX5" fmla="*/ 1745530 w 2047389"/>
              <a:gd name="connsiteY5" fmla="*/ 613718 h 686979"/>
              <a:gd name="connsiteX6" fmla="*/ 1936030 w 2047389"/>
              <a:gd name="connsiteY6" fmla="*/ 385118 h 686979"/>
              <a:gd name="connsiteX7" fmla="*/ 2021755 w 2047389"/>
              <a:gd name="connsiteY7" fmla="*/ 137468 h 686979"/>
              <a:gd name="connsiteX8" fmla="*/ 2009055 w 2047389"/>
              <a:gd name="connsiteY8" fmla="*/ 115243 h 686979"/>
              <a:gd name="connsiteX9" fmla="*/ 1926505 w 2047389"/>
              <a:gd name="connsiteY9" fmla="*/ 413693 h 686979"/>
              <a:gd name="connsiteX10" fmla="*/ 1824905 w 2047389"/>
              <a:gd name="connsiteY10" fmla="*/ 258118 h 686979"/>
              <a:gd name="connsiteX11" fmla="*/ 1815380 w 2047389"/>
              <a:gd name="connsiteY11" fmla="*/ 112068 h 686979"/>
              <a:gd name="connsiteX12" fmla="*/ 2034455 w 2047389"/>
              <a:gd name="connsiteY12" fmla="*/ 70793 h 686979"/>
              <a:gd name="connsiteX13" fmla="*/ 2015405 w 2047389"/>
              <a:gd name="connsiteY13" fmla="*/ 137468 h 686979"/>
              <a:gd name="connsiteX14" fmla="*/ 1961430 w 2047389"/>
              <a:gd name="connsiteY14" fmla="*/ 267643 h 686979"/>
              <a:gd name="connsiteX15" fmla="*/ 1799505 w 2047389"/>
              <a:gd name="connsiteY15" fmla="*/ 518468 h 686979"/>
              <a:gd name="connsiteX16" fmla="*/ 1583605 w 2047389"/>
              <a:gd name="connsiteY16" fmla="*/ 547043 h 686979"/>
              <a:gd name="connsiteX17" fmla="*/ 1158155 w 2047389"/>
              <a:gd name="connsiteY17" fmla="*/ 474018 h 686979"/>
              <a:gd name="connsiteX18" fmla="*/ 1510580 w 2047389"/>
              <a:gd name="connsiteY18" fmla="*/ 581968 h 686979"/>
              <a:gd name="connsiteX19" fmla="*/ 1031155 w 2047389"/>
              <a:gd name="connsiteY19" fmla="*/ 410518 h 686979"/>
              <a:gd name="connsiteX20" fmla="*/ 751755 w 2047389"/>
              <a:gd name="connsiteY20" fmla="*/ 327968 h 686979"/>
              <a:gd name="connsiteX21" fmla="*/ 24680 w 2047389"/>
              <a:gd name="connsiteY21" fmla="*/ 7293 h 68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47389" h="686979">
                <a:moveTo>
                  <a:pt x="24680" y="7293"/>
                </a:moveTo>
                <a:cubicBezTo>
                  <a:pt x="-53372" y="-21018"/>
                  <a:pt x="78655" y="42218"/>
                  <a:pt x="78655" y="42218"/>
                </a:cubicBezTo>
                <a:lnTo>
                  <a:pt x="1285155" y="556568"/>
                </a:lnTo>
                <a:cubicBezTo>
                  <a:pt x="1450255" y="621656"/>
                  <a:pt x="997818" y="412635"/>
                  <a:pt x="1069255" y="432743"/>
                </a:cubicBezTo>
                <a:cubicBezTo>
                  <a:pt x="1140692" y="452851"/>
                  <a:pt x="1601068" y="647056"/>
                  <a:pt x="1713780" y="677218"/>
                </a:cubicBezTo>
                <a:cubicBezTo>
                  <a:pt x="1826492" y="707380"/>
                  <a:pt x="1708488" y="662401"/>
                  <a:pt x="1745530" y="613718"/>
                </a:cubicBezTo>
                <a:cubicBezTo>
                  <a:pt x="1782572" y="565035"/>
                  <a:pt x="1889993" y="464493"/>
                  <a:pt x="1936030" y="385118"/>
                </a:cubicBezTo>
                <a:cubicBezTo>
                  <a:pt x="1982067" y="305743"/>
                  <a:pt x="2009584" y="182447"/>
                  <a:pt x="2021755" y="137468"/>
                </a:cubicBezTo>
                <a:cubicBezTo>
                  <a:pt x="2033926" y="92489"/>
                  <a:pt x="2024930" y="69206"/>
                  <a:pt x="2009055" y="115243"/>
                </a:cubicBezTo>
                <a:cubicBezTo>
                  <a:pt x="1993180" y="161281"/>
                  <a:pt x="1957197" y="389881"/>
                  <a:pt x="1926505" y="413693"/>
                </a:cubicBezTo>
                <a:cubicBezTo>
                  <a:pt x="1895813" y="437505"/>
                  <a:pt x="1843426" y="308389"/>
                  <a:pt x="1824905" y="258118"/>
                </a:cubicBezTo>
                <a:cubicBezTo>
                  <a:pt x="1806384" y="207847"/>
                  <a:pt x="1780455" y="143289"/>
                  <a:pt x="1815380" y="112068"/>
                </a:cubicBezTo>
                <a:cubicBezTo>
                  <a:pt x="1850305" y="80847"/>
                  <a:pt x="2001117" y="66560"/>
                  <a:pt x="2034455" y="70793"/>
                </a:cubicBezTo>
                <a:cubicBezTo>
                  <a:pt x="2067793" y="75026"/>
                  <a:pt x="2027576" y="104660"/>
                  <a:pt x="2015405" y="137468"/>
                </a:cubicBezTo>
                <a:cubicBezTo>
                  <a:pt x="2003234" y="170276"/>
                  <a:pt x="1997413" y="204143"/>
                  <a:pt x="1961430" y="267643"/>
                </a:cubicBezTo>
                <a:cubicBezTo>
                  <a:pt x="1925447" y="331143"/>
                  <a:pt x="1862476" y="471901"/>
                  <a:pt x="1799505" y="518468"/>
                </a:cubicBezTo>
                <a:cubicBezTo>
                  <a:pt x="1736534" y="565035"/>
                  <a:pt x="1690497" y="554451"/>
                  <a:pt x="1583605" y="547043"/>
                </a:cubicBezTo>
                <a:cubicBezTo>
                  <a:pt x="1476713" y="539635"/>
                  <a:pt x="1170326" y="468197"/>
                  <a:pt x="1158155" y="474018"/>
                </a:cubicBezTo>
                <a:cubicBezTo>
                  <a:pt x="1145984" y="479839"/>
                  <a:pt x="1531747" y="592551"/>
                  <a:pt x="1510580" y="581968"/>
                </a:cubicBezTo>
                <a:cubicBezTo>
                  <a:pt x="1489413" y="571385"/>
                  <a:pt x="1157626" y="452851"/>
                  <a:pt x="1031155" y="410518"/>
                </a:cubicBezTo>
                <a:cubicBezTo>
                  <a:pt x="904684" y="368185"/>
                  <a:pt x="926380" y="393585"/>
                  <a:pt x="751755" y="327968"/>
                </a:cubicBezTo>
                <a:cubicBezTo>
                  <a:pt x="577130" y="262351"/>
                  <a:pt x="280267" y="139584"/>
                  <a:pt x="24680" y="7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: 図形 457">
            <a:extLst>
              <a:ext uri="{FF2B5EF4-FFF2-40B4-BE49-F238E27FC236}">
                <a16:creationId xmlns:a16="http://schemas.microsoft.com/office/drawing/2014/main" id="{53270F93-84BC-4923-AC13-17CBA136BC3D}"/>
              </a:ext>
            </a:extLst>
          </p:cNvPr>
          <p:cNvSpPr/>
          <p:nvPr/>
        </p:nvSpPr>
        <p:spPr>
          <a:xfrm>
            <a:off x="2612475" y="8718538"/>
            <a:ext cx="585411" cy="616223"/>
          </a:xfrm>
          <a:custGeom>
            <a:avLst/>
            <a:gdLst>
              <a:gd name="connsiteX0" fmla="*/ 3725 w 585411"/>
              <a:gd name="connsiteY0" fmla="*/ 12 h 616223"/>
              <a:gd name="connsiteX1" fmla="*/ 457750 w 585411"/>
              <a:gd name="connsiteY1" fmla="*/ 444512 h 616223"/>
              <a:gd name="connsiteX2" fmla="*/ 330750 w 585411"/>
              <a:gd name="connsiteY2" fmla="*/ 263537 h 616223"/>
              <a:gd name="connsiteX3" fmla="*/ 584750 w 585411"/>
              <a:gd name="connsiteY3" fmla="*/ 609612 h 616223"/>
              <a:gd name="connsiteX4" fmla="*/ 391075 w 585411"/>
              <a:gd name="connsiteY4" fmla="*/ 457212 h 616223"/>
              <a:gd name="connsiteX5" fmla="*/ 550 w 585411"/>
              <a:gd name="connsiteY5" fmla="*/ 50812 h 616223"/>
              <a:gd name="connsiteX6" fmla="*/ 299000 w 585411"/>
              <a:gd name="connsiteY6" fmla="*/ 460387 h 616223"/>
              <a:gd name="connsiteX7" fmla="*/ 3725 w 585411"/>
              <a:gd name="connsiteY7" fmla="*/ 12 h 61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411" h="616223">
                <a:moveTo>
                  <a:pt x="3725" y="12"/>
                </a:moveTo>
                <a:cubicBezTo>
                  <a:pt x="30183" y="-2634"/>
                  <a:pt x="403246" y="400591"/>
                  <a:pt x="457750" y="444512"/>
                </a:cubicBezTo>
                <a:cubicBezTo>
                  <a:pt x="512254" y="488433"/>
                  <a:pt x="309583" y="236020"/>
                  <a:pt x="330750" y="263537"/>
                </a:cubicBezTo>
                <a:cubicBezTo>
                  <a:pt x="351917" y="291054"/>
                  <a:pt x="574696" y="577333"/>
                  <a:pt x="584750" y="609612"/>
                </a:cubicBezTo>
                <a:cubicBezTo>
                  <a:pt x="594804" y="641891"/>
                  <a:pt x="488442" y="550345"/>
                  <a:pt x="391075" y="457212"/>
                </a:cubicBezTo>
                <a:cubicBezTo>
                  <a:pt x="293708" y="364079"/>
                  <a:pt x="15896" y="50283"/>
                  <a:pt x="550" y="50812"/>
                </a:cubicBezTo>
                <a:cubicBezTo>
                  <a:pt x="-14796" y="51341"/>
                  <a:pt x="295825" y="465679"/>
                  <a:pt x="299000" y="460387"/>
                </a:cubicBezTo>
                <a:cubicBezTo>
                  <a:pt x="302175" y="455095"/>
                  <a:pt x="-22733" y="2658"/>
                  <a:pt x="372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: 図形 458">
            <a:extLst>
              <a:ext uri="{FF2B5EF4-FFF2-40B4-BE49-F238E27FC236}">
                <a16:creationId xmlns:a16="http://schemas.microsoft.com/office/drawing/2014/main" id="{876E06D6-5E4D-4050-A6B5-383046C609C1}"/>
              </a:ext>
            </a:extLst>
          </p:cNvPr>
          <p:cNvSpPr/>
          <p:nvPr/>
        </p:nvSpPr>
        <p:spPr>
          <a:xfrm>
            <a:off x="3114108" y="8829272"/>
            <a:ext cx="938229" cy="702539"/>
          </a:xfrm>
          <a:custGeom>
            <a:avLst/>
            <a:gdLst>
              <a:gd name="connsiteX0" fmla="*/ 73592 w 938229"/>
              <a:gd name="connsiteY0" fmla="*/ 13103 h 702539"/>
              <a:gd name="connsiteX1" fmla="*/ 114867 w 938229"/>
              <a:gd name="connsiteY1" fmla="*/ 41678 h 702539"/>
              <a:gd name="connsiteX2" fmla="*/ 359342 w 938229"/>
              <a:gd name="connsiteY2" fmla="*/ 190903 h 702539"/>
              <a:gd name="connsiteX3" fmla="*/ 203767 w 938229"/>
              <a:gd name="connsiteY3" fmla="*/ 251228 h 702539"/>
              <a:gd name="connsiteX4" fmla="*/ 441892 w 938229"/>
              <a:gd name="connsiteY4" fmla="*/ 416328 h 702539"/>
              <a:gd name="connsiteX5" fmla="*/ 372042 w 938229"/>
              <a:gd name="connsiteY5" fmla="*/ 375053 h 702539"/>
              <a:gd name="connsiteX6" fmla="*/ 937192 w 938229"/>
              <a:gd name="connsiteY6" fmla="*/ 698903 h 702539"/>
              <a:gd name="connsiteX7" fmla="*/ 502217 w 938229"/>
              <a:gd name="connsiteY7" fmla="*/ 533803 h 702539"/>
              <a:gd name="connsiteX8" fmla="*/ 143442 w 938229"/>
              <a:gd name="connsiteY8" fmla="*/ 295678 h 702539"/>
              <a:gd name="connsiteX9" fmla="*/ 245042 w 938229"/>
              <a:gd name="connsiteY9" fmla="*/ 273453 h 702539"/>
              <a:gd name="connsiteX10" fmla="*/ 121217 w 938229"/>
              <a:gd name="connsiteY10" fmla="*/ 197253 h 702539"/>
              <a:gd name="connsiteX11" fmla="*/ 567 w 938229"/>
              <a:gd name="connsiteY11" fmla="*/ 403 h 702539"/>
              <a:gd name="connsiteX12" fmla="*/ 172017 w 938229"/>
              <a:gd name="connsiteY12" fmla="*/ 143278 h 702539"/>
              <a:gd name="connsiteX13" fmla="*/ 73592 w 938229"/>
              <a:gd name="connsiteY13" fmla="*/ 13103 h 70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8229" h="702539">
                <a:moveTo>
                  <a:pt x="73592" y="13103"/>
                </a:moveTo>
                <a:cubicBezTo>
                  <a:pt x="64067" y="-3830"/>
                  <a:pt x="67242" y="12045"/>
                  <a:pt x="114867" y="41678"/>
                </a:cubicBezTo>
                <a:cubicBezTo>
                  <a:pt x="162492" y="71311"/>
                  <a:pt x="344525" y="155978"/>
                  <a:pt x="359342" y="190903"/>
                </a:cubicBezTo>
                <a:cubicBezTo>
                  <a:pt x="374159" y="225828"/>
                  <a:pt x="190009" y="213657"/>
                  <a:pt x="203767" y="251228"/>
                </a:cubicBezTo>
                <a:cubicBezTo>
                  <a:pt x="217525" y="288799"/>
                  <a:pt x="413846" y="395691"/>
                  <a:pt x="441892" y="416328"/>
                </a:cubicBezTo>
                <a:cubicBezTo>
                  <a:pt x="469938" y="436966"/>
                  <a:pt x="372042" y="375053"/>
                  <a:pt x="372042" y="375053"/>
                </a:cubicBezTo>
                <a:cubicBezTo>
                  <a:pt x="454592" y="422149"/>
                  <a:pt x="915496" y="672445"/>
                  <a:pt x="937192" y="698903"/>
                </a:cubicBezTo>
                <a:cubicBezTo>
                  <a:pt x="958888" y="725361"/>
                  <a:pt x="634509" y="601007"/>
                  <a:pt x="502217" y="533803"/>
                </a:cubicBezTo>
                <a:cubicBezTo>
                  <a:pt x="369925" y="466599"/>
                  <a:pt x="186304" y="339069"/>
                  <a:pt x="143442" y="295678"/>
                </a:cubicBezTo>
                <a:cubicBezTo>
                  <a:pt x="100580" y="252287"/>
                  <a:pt x="248746" y="289857"/>
                  <a:pt x="245042" y="273453"/>
                </a:cubicBezTo>
                <a:cubicBezTo>
                  <a:pt x="241338" y="257049"/>
                  <a:pt x="161963" y="242761"/>
                  <a:pt x="121217" y="197253"/>
                </a:cubicBezTo>
                <a:cubicBezTo>
                  <a:pt x="80471" y="151745"/>
                  <a:pt x="-7900" y="9399"/>
                  <a:pt x="567" y="403"/>
                </a:cubicBezTo>
                <a:cubicBezTo>
                  <a:pt x="9034" y="-8593"/>
                  <a:pt x="156142" y="135870"/>
                  <a:pt x="172017" y="143278"/>
                </a:cubicBezTo>
                <a:cubicBezTo>
                  <a:pt x="187892" y="150686"/>
                  <a:pt x="83117" y="30036"/>
                  <a:pt x="73592" y="13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: 図形 459">
            <a:extLst>
              <a:ext uri="{FF2B5EF4-FFF2-40B4-BE49-F238E27FC236}">
                <a16:creationId xmlns:a16="http://schemas.microsoft.com/office/drawing/2014/main" id="{AE6BC481-D337-4085-A242-D50487B1CC20}"/>
              </a:ext>
            </a:extLst>
          </p:cNvPr>
          <p:cNvSpPr/>
          <p:nvPr/>
        </p:nvSpPr>
        <p:spPr>
          <a:xfrm>
            <a:off x="3564194" y="9194419"/>
            <a:ext cx="2066309" cy="506145"/>
          </a:xfrm>
          <a:custGeom>
            <a:avLst/>
            <a:gdLst>
              <a:gd name="connsiteX0" fmla="*/ 268031 w 2066309"/>
              <a:gd name="connsiteY0" fmla="*/ 175006 h 506145"/>
              <a:gd name="connsiteX1" fmla="*/ 741106 w 2066309"/>
              <a:gd name="connsiteY1" fmla="*/ 289306 h 506145"/>
              <a:gd name="connsiteX2" fmla="*/ 1071306 w 2066309"/>
              <a:gd name="connsiteY2" fmla="*/ 352806 h 506145"/>
              <a:gd name="connsiteX3" fmla="*/ 1287206 w 2066309"/>
              <a:gd name="connsiteY3" fmla="*/ 378206 h 506145"/>
              <a:gd name="connsiteX4" fmla="*/ 1137981 w 2066309"/>
              <a:gd name="connsiteY4" fmla="*/ 365506 h 506145"/>
              <a:gd name="connsiteX5" fmla="*/ 2061906 w 2066309"/>
              <a:gd name="connsiteY5" fmla="*/ 505206 h 506145"/>
              <a:gd name="connsiteX6" fmla="*/ 1455481 w 2066309"/>
              <a:gd name="connsiteY6" fmla="*/ 419481 h 506145"/>
              <a:gd name="connsiteX7" fmla="*/ 728406 w 2066309"/>
              <a:gd name="connsiteY7" fmla="*/ 282956 h 506145"/>
              <a:gd name="connsiteX8" fmla="*/ 785556 w 2066309"/>
              <a:gd name="connsiteY8" fmla="*/ 343281 h 506145"/>
              <a:gd name="connsiteX9" fmla="*/ 601406 w 2066309"/>
              <a:gd name="connsiteY9" fmla="*/ 324231 h 506145"/>
              <a:gd name="connsiteX10" fmla="*/ 883981 w 2066309"/>
              <a:gd name="connsiteY10" fmla="*/ 302006 h 506145"/>
              <a:gd name="connsiteX11" fmla="*/ 496631 w 2066309"/>
              <a:gd name="connsiteY11" fmla="*/ 219456 h 506145"/>
              <a:gd name="connsiteX12" fmla="*/ 4506 w 2066309"/>
              <a:gd name="connsiteY12" fmla="*/ 381 h 506145"/>
              <a:gd name="connsiteX13" fmla="*/ 268031 w 2066309"/>
              <a:gd name="connsiteY13" fmla="*/ 175006 h 50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66309" h="506145">
                <a:moveTo>
                  <a:pt x="268031" y="175006"/>
                </a:moveTo>
                <a:cubicBezTo>
                  <a:pt x="390798" y="223160"/>
                  <a:pt x="607227" y="259673"/>
                  <a:pt x="741106" y="289306"/>
                </a:cubicBezTo>
                <a:cubicBezTo>
                  <a:pt x="874985" y="318939"/>
                  <a:pt x="980289" y="337989"/>
                  <a:pt x="1071306" y="352806"/>
                </a:cubicBezTo>
                <a:cubicBezTo>
                  <a:pt x="1162323" y="367623"/>
                  <a:pt x="1276094" y="376089"/>
                  <a:pt x="1287206" y="378206"/>
                </a:cubicBezTo>
                <a:cubicBezTo>
                  <a:pt x="1298318" y="380323"/>
                  <a:pt x="1008864" y="344339"/>
                  <a:pt x="1137981" y="365506"/>
                </a:cubicBezTo>
                <a:cubicBezTo>
                  <a:pt x="1267098" y="386673"/>
                  <a:pt x="2008989" y="496210"/>
                  <a:pt x="2061906" y="505206"/>
                </a:cubicBezTo>
                <a:cubicBezTo>
                  <a:pt x="2114823" y="514202"/>
                  <a:pt x="1677731" y="456523"/>
                  <a:pt x="1455481" y="419481"/>
                </a:cubicBezTo>
                <a:cubicBezTo>
                  <a:pt x="1233231" y="382439"/>
                  <a:pt x="840060" y="295656"/>
                  <a:pt x="728406" y="282956"/>
                </a:cubicBezTo>
                <a:cubicBezTo>
                  <a:pt x="616752" y="270256"/>
                  <a:pt x="806722" y="336402"/>
                  <a:pt x="785556" y="343281"/>
                </a:cubicBezTo>
                <a:cubicBezTo>
                  <a:pt x="764390" y="350160"/>
                  <a:pt x="585002" y="331110"/>
                  <a:pt x="601406" y="324231"/>
                </a:cubicBezTo>
                <a:cubicBezTo>
                  <a:pt x="617810" y="317352"/>
                  <a:pt x="901443" y="319468"/>
                  <a:pt x="883981" y="302006"/>
                </a:cubicBezTo>
                <a:cubicBezTo>
                  <a:pt x="866519" y="284544"/>
                  <a:pt x="643210" y="269727"/>
                  <a:pt x="496631" y="219456"/>
                </a:cubicBezTo>
                <a:cubicBezTo>
                  <a:pt x="350052" y="169185"/>
                  <a:pt x="39431" y="8848"/>
                  <a:pt x="4506" y="381"/>
                </a:cubicBezTo>
                <a:cubicBezTo>
                  <a:pt x="-30419" y="-8086"/>
                  <a:pt x="145264" y="126852"/>
                  <a:pt x="268031" y="175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: 図形 460">
            <a:extLst>
              <a:ext uri="{FF2B5EF4-FFF2-40B4-BE49-F238E27FC236}">
                <a16:creationId xmlns:a16="http://schemas.microsoft.com/office/drawing/2014/main" id="{03B87490-6F8A-4D7C-8E67-0A8D51C09827}"/>
              </a:ext>
            </a:extLst>
          </p:cNvPr>
          <p:cNvSpPr/>
          <p:nvPr/>
        </p:nvSpPr>
        <p:spPr>
          <a:xfrm>
            <a:off x="4224071" y="8722878"/>
            <a:ext cx="1554191" cy="615397"/>
          </a:xfrm>
          <a:custGeom>
            <a:avLst/>
            <a:gdLst>
              <a:gd name="connsiteX0" fmla="*/ 1160729 w 1554191"/>
              <a:gd name="connsiteY0" fmla="*/ 2022 h 615397"/>
              <a:gd name="connsiteX1" fmla="*/ 1519504 w 1554191"/>
              <a:gd name="connsiteY1" fmla="*/ 287772 h 615397"/>
              <a:gd name="connsiteX2" fmla="*/ 1503629 w 1554191"/>
              <a:gd name="connsiteY2" fmla="*/ 529072 h 615397"/>
              <a:gd name="connsiteX3" fmla="*/ 1392504 w 1554191"/>
              <a:gd name="connsiteY3" fmla="*/ 605272 h 615397"/>
              <a:gd name="connsiteX4" fmla="*/ 944829 w 1554191"/>
              <a:gd name="connsiteY4" fmla="*/ 611622 h 615397"/>
              <a:gd name="connsiteX5" fmla="*/ 649554 w 1554191"/>
              <a:gd name="connsiteY5" fmla="*/ 611622 h 615397"/>
              <a:gd name="connsiteX6" fmla="*/ 363804 w 1554191"/>
              <a:gd name="connsiteY6" fmla="*/ 563997 h 615397"/>
              <a:gd name="connsiteX7" fmla="*/ 87579 w 1554191"/>
              <a:gd name="connsiteY7" fmla="*/ 398897 h 615397"/>
              <a:gd name="connsiteX8" fmla="*/ 8204 w 1554191"/>
              <a:gd name="connsiteY8" fmla="*/ 265547 h 615397"/>
              <a:gd name="connsiteX9" fmla="*/ 255854 w 1554191"/>
              <a:gd name="connsiteY9" fmla="*/ 500497 h 615397"/>
              <a:gd name="connsiteX10" fmla="*/ 1389329 w 1554191"/>
              <a:gd name="connsiteY10" fmla="*/ 614797 h 615397"/>
              <a:gd name="connsiteX11" fmla="*/ 1487754 w 1554191"/>
              <a:gd name="connsiteY11" fmla="*/ 510022 h 615397"/>
              <a:gd name="connsiteX12" fmla="*/ 1551254 w 1554191"/>
              <a:gd name="connsiteY12" fmla="*/ 348097 h 615397"/>
              <a:gd name="connsiteX13" fmla="*/ 1392504 w 1554191"/>
              <a:gd name="connsiteY13" fmla="*/ 170297 h 615397"/>
              <a:gd name="connsiteX14" fmla="*/ 1160729 w 1554191"/>
              <a:gd name="connsiteY14" fmla="*/ 2022 h 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54191" h="615397">
                <a:moveTo>
                  <a:pt x="1160729" y="2022"/>
                </a:moveTo>
                <a:cubicBezTo>
                  <a:pt x="1181896" y="21601"/>
                  <a:pt x="1462354" y="199930"/>
                  <a:pt x="1519504" y="287772"/>
                </a:cubicBezTo>
                <a:cubicBezTo>
                  <a:pt x="1576654" y="375614"/>
                  <a:pt x="1524796" y="476155"/>
                  <a:pt x="1503629" y="529072"/>
                </a:cubicBezTo>
                <a:cubicBezTo>
                  <a:pt x="1482462" y="581989"/>
                  <a:pt x="1485637" y="591514"/>
                  <a:pt x="1392504" y="605272"/>
                </a:cubicBezTo>
                <a:cubicBezTo>
                  <a:pt x="1299371" y="619030"/>
                  <a:pt x="944829" y="611622"/>
                  <a:pt x="944829" y="611622"/>
                </a:cubicBezTo>
                <a:cubicBezTo>
                  <a:pt x="821004" y="612680"/>
                  <a:pt x="746391" y="619560"/>
                  <a:pt x="649554" y="611622"/>
                </a:cubicBezTo>
                <a:cubicBezTo>
                  <a:pt x="552716" y="603685"/>
                  <a:pt x="457466" y="599451"/>
                  <a:pt x="363804" y="563997"/>
                </a:cubicBezTo>
                <a:cubicBezTo>
                  <a:pt x="270142" y="528543"/>
                  <a:pt x="146846" y="448639"/>
                  <a:pt x="87579" y="398897"/>
                </a:cubicBezTo>
                <a:cubicBezTo>
                  <a:pt x="28312" y="349155"/>
                  <a:pt x="-19842" y="248614"/>
                  <a:pt x="8204" y="265547"/>
                </a:cubicBezTo>
                <a:cubicBezTo>
                  <a:pt x="36250" y="282480"/>
                  <a:pt x="25666" y="442289"/>
                  <a:pt x="255854" y="500497"/>
                </a:cubicBezTo>
                <a:cubicBezTo>
                  <a:pt x="486041" y="558705"/>
                  <a:pt x="1184012" y="613210"/>
                  <a:pt x="1389329" y="614797"/>
                </a:cubicBezTo>
                <a:cubicBezTo>
                  <a:pt x="1594646" y="616385"/>
                  <a:pt x="1460766" y="554472"/>
                  <a:pt x="1487754" y="510022"/>
                </a:cubicBezTo>
                <a:cubicBezTo>
                  <a:pt x="1514742" y="465572"/>
                  <a:pt x="1567129" y="404718"/>
                  <a:pt x="1551254" y="348097"/>
                </a:cubicBezTo>
                <a:cubicBezTo>
                  <a:pt x="1535379" y="291476"/>
                  <a:pt x="1451771" y="230622"/>
                  <a:pt x="1392504" y="170297"/>
                </a:cubicBezTo>
                <a:cubicBezTo>
                  <a:pt x="1333237" y="109972"/>
                  <a:pt x="1139562" y="-17557"/>
                  <a:pt x="1160729" y="2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: 図形 461">
            <a:extLst>
              <a:ext uri="{FF2B5EF4-FFF2-40B4-BE49-F238E27FC236}">
                <a16:creationId xmlns:a16="http://schemas.microsoft.com/office/drawing/2014/main" id="{565ADE29-816E-433C-AC45-2F8F52ECC2F9}"/>
              </a:ext>
            </a:extLst>
          </p:cNvPr>
          <p:cNvSpPr/>
          <p:nvPr/>
        </p:nvSpPr>
        <p:spPr>
          <a:xfrm>
            <a:off x="4899025" y="8980348"/>
            <a:ext cx="895395" cy="349214"/>
          </a:xfrm>
          <a:custGeom>
            <a:avLst/>
            <a:gdLst>
              <a:gd name="connsiteX0" fmla="*/ 793750 w 895395"/>
              <a:gd name="connsiteY0" fmla="*/ 1727 h 349214"/>
              <a:gd name="connsiteX1" fmla="*/ 711200 w 895395"/>
              <a:gd name="connsiteY1" fmla="*/ 204927 h 349214"/>
              <a:gd name="connsiteX2" fmla="*/ 733425 w 895395"/>
              <a:gd name="connsiteY2" fmla="*/ 274777 h 349214"/>
              <a:gd name="connsiteX3" fmla="*/ 568325 w 895395"/>
              <a:gd name="connsiteY3" fmla="*/ 277952 h 349214"/>
              <a:gd name="connsiteX4" fmla="*/ 66675 w 895395"/>
              <a:gd name="connsiteY4" fmla="*/ 281127 h 349214"/>
              <a:gd name="connsiteX5" fmla="*/ 0 w 895395"/>
              <a:gd name="connsiteY5" fmla="*/ 281127 h 349214"/>
              <a:gd name="connsiteX6" fmla="*/ 441325 w 895395"/>
              <a:gd name="connsiteY6" fmla="*/ 319227 h 349214"/>
              <a:gd name="connsiteX7" fmla="*/ 454025 w 895395"/>
              <a:gd name="connsiteY7" fmla="*/ 338277 h 349214"/>
              <a:gd name="connsiteX8" fmla="*/ 831850 w 895395"/>
              <a:gd name="connsiteY8" fmla="*/ 341452 h 349214"/>
              <a:gd name="connsiteX9" fmla="*/ 809625 w 895395"/>
              <a:gd name="connsiteY9" fmla="*/ 233502 h 349214"/>
              <a:gd name="connsiteX10" fmla="*/ 895350 w 895395"/>
              <a:gd name="connsiteY10" fmla="*/ 112852 h 349214"/>
              <a:gd name="connsiteX11" fmla="*/ 793750 w 895395"/>
              <a:gd name="connsiteY11" fmla="*/ 1727 h 34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5395" h="349214">
                <a:moveTo>
                  <a:pt x="793750" y="1727"/>
                </a:moveTo>
                <a:cubicBezTo>
                  <a:pt x="763058" y="17073"/>
                  <a:pt x="721254" y="159419"/>
                  <a:pt x="711200" y="204927"/>
                </a:cubicBezTo>
                <a:cubicBezTo>
                  <a:pt x="701146" y="250435"/>
                  <a:pt x="757237" y="262606"/>
                  <a:pt x="733425" y="274777"/>
                </a:cubicBezTo>
                <a:cubicBezTo>
                  <a:pt x="709612" y="286948"/>
                  <a:pt x="568325" y="277952"/>
                  <a:pt x="568325" y="277952"/>
                </a:cubicBezTo>
                <a:lnTo>
                  <a:pt x="66675" y="281127"/>
                </a:lnTo>
                <a:lnTo>
                  <a:pt x="0" y="281127"/>
                </a:lnTo>
                <a:cubicBezTo>
                  <a:pt x="62442" y="287477"/>
                  <a:pt x="365654" y="309702"/>
                  <a:pt x="441325" y="319227"/>
                </a:cubicBezTo>
                <a:cubicBezTo>
                  <a:pt x="516996" y="328752"/>
                  <a:pt x="388938" y="334573"/>
                  <a:pt x="454025" y="338277"/>
                </a:cubicBezTo>
                <a:cubicBezTo>
                  <a:pt x="519112" y="341981"/>
                  <a:pt x="772583" y="358914"/>
                  <a:pt x="831850" y="341452"/>
                </a:cubicBezTo>
                <a:cubicBezTo>
                  <a:pt x="891117" y="323990"/>
                  <a:pt x="799042" y="271602"/>
                  <a:pt x="809625" y="233502"/>
                </a:cubicBezTo>
                <a:cubicBezTo>
                  <a:pt x="820208" y="195402"/>
                  <a:pt x="893233" y="148306"/>
                  <a:pt x="895350" y="112852"/>
                </a:cubicBezTo>
                <a:cubicBezTo>
                  <a:pt x="897467" y="77398"/>
                  <a:pt x="824442" y="-13619"/>
                  <a:pt x="793750" y="1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: 図形 462">
            <a:extLst>
              <a:ext uri="{FF2B5EF4-FFF2-40B4-BE49-F238E27FC236}">
                <a16:creationId xmlns:a16="http://schemas.microsoft.com/office/drawing/2014/main" id="{A0393B27-C1DF-4E93-ADF6-102CF1B06D5D}"/>
              </a:ext>
            </a:extLst>
          </p:cNvPr>
          <p:cNvSpPr/>
          <p:nvPr/>
        </p:nvSpPr>
        <p:spPr>
          <a:xfrm>
            <a:off x="5677887" y="8622431"/>
            <a:ext cx="839918" cy="915068"/>
          </a:xfrm>
          <a:custGeom>
            <a:avLst/>
            <a:gdLst>
              <a:gd name="connsiteX0" fmla="*/ 776888 w 839918"/>
              <a:gd name="connsiteY0" fmla="*/ 45319 h 915068"/>
              <a:gd name="connsiteX1" fmla="*/ 646713 w 839918"/>
              <a:gd name="connsiteY1" fmla="*/ 238994 h 915068"/>
              <a:gd name="connsiteX2" fmla="*/ 649888 w 839918"/>
              <a:gd name="connsiteY2" fmla="*/ 804144 h 915068"/>
              <a:gd name="connsiteX3" fmla="*/ 643538 w 839918"/>
              <a:gd name="connsiteY3" fmla="*/ 807319 h 915068"/>
              <a:gd name="connsiteX4" fmla="*/ 630838 w 839918"/>
              <a:gd name="connsiteY4" fmla="*/ 912094 h 915068"/>
              <a:gd name="connsiteX5" fmla="*/ 602263 w 839918"/>
              <a:gd name="connsiteY5" fmla="*/ 673969 h 915068"/>
              <a:gd name="connsiteX6" fmla="*/ 81563 w 839918"/>
              <a:gd name="connsiteY6" fmla="*/ 607294 h 915068"/>
              <a:gd name="connsiteX7" fmla="*/ 59338 w 839918"/>
              <a:gd name="connsiteY7" fmla="*/ 600944 h 915068"/>
              <a:gd name="connsiteX8" fmla="*/ 322863 w 839918"/>
              <a:gd name="connsiteY8" fmla="*/ 572369 h 915068"/>
              <a:gd name="connsiteX9" fmla="*/ 275238 w 839918"/>
              <a:gd name="connsiteY9" fmla="*/ 165969 h 915068"/>
              <a:gd name="connsiteX10" fmla="*/ 27588 w 839918"/>
              <a:gd name="connsiteY10" fmla="*/ 200894 h 915068"/>
              <a:gd name="connsiteX11" fmla="*/ 5363 w 839918"/>
              <a:gd name="connsiteY11" fmla="*/ 289794 h 915068"/>
              <a:gd name="connsiteX12" fmla="*/ 21238 w 839918"/>
              <a:gd name="connsiteY12" fmla="*/ 277094 h 915068"/>
              <a:gd name="connsiteX13" fmla="*/ 135538 w 839918"/>
              <a:gd name="connsiteY13" fmla="*/ 432669 h 915068"/>
              <a:gd name="connsiteX14" fmla="*/ 94263 w 839918"/>
              <a:gd name="connsiteY14" fmla="*/ 642219 h 915068"/>
              <a:gd name="connsiteX15" fmla="*/ 440338 w 839918"/>
              <a:gd name="connsiteY15" fmla="*/ 664444 h 915068"/>
              <a:gd name="connsiteX16" fmla="*/ 500663 w 839918"/>
              <a:gd name="connsiteY16" fmla="*/ 648569 h 915068"/>
              <a:gd name="connsiteX17" fmla="*/ 529238 w 839918"/>
              <a:gd name="connsiteY17" fmla="*/ 426319 h 915068"/>
              <a:gd name="connsiteX18" fmla="*/ 548288 w 839918"/>
              <a:gd name="connsiteY18" fmla="*/ 238994 h 915068"/>
              <a:gd name="connsiteX19" fmla="*/ 827688 w 839918"/>
              <a:gd name="connsiteY19" fmla="*/ 13569 h 915068"/>
              <a:gd name="connsiteX20" fmla="*/ 776888 w 839918"/>
              <a:gd name="connsiteY20" fmla="*/ 45319 h 91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9918" h="915068">
                <a:moveTo>
                  <a:pt x="776888" y="45319"/>
                </a:moveTo>
                <a:cubicBezTo>
                  <a:pt x="746726" y="82890"/>
                  <a:pt x="667880" y="112523"/>
                  <a:pt x="646713" y="238994"/>
                </a:cubicBezTo>
                <a:cubicBezTo>
                  <a:pt x="625546" y="365465"/>
                  <a:pt x="650417" y="709423"/>
                  <a:pt x="649888" y="804144"/>
                </a:cubicBezTo>
                <a:cubicBezTo>
                  <a:pt x="649359" y="898865"/>
                  <a:pt x="646713" y="789327"/>
                  <a:pt x="643538" y="807319"/>
                </a:cubicBezTo>
                <a:cubicBezTo>
                  <a:pt x="640363" y="825311"/>
                  <a:pt x="637717" y="934319"/>
                  <a:pt x="630838" y="912094"/>
                </a:cubicBezTo>
                <a:cubicBezTo>
                  <a:pt x="623959" y="889869"/>
                  <a:pt x="693809" y="724769"/>
                  <a:pt x="602263" y="673969"/>
                </a:cubicBezTo>
                <a:cubicBezTo>
                  <a:pt x="510717" y="623169"/>
                  <a:pt x="172050" y="619465"/>
                  <a:pt x="81563" y="607294"/>
                </a:cubicBezTo>
                <a:cubicBezTo>
                  <a:pt x="-8924" y="595123"/>
                  <a:pt x="19121" y="606765"/>
                  <a:pt x="59338" y="600944"/>
                </a:cubicBezTo>
                <a:cubicBezTo>
                  <a:pt x="99555" y="595123"/>
                  <a:pt x="286880" y="644865"/>
                  <a:pt x="322863" y="572369"/>
                </a:cubicBezTo>
                <a:cubicBezTo>
                  <a:pt x="358846" y="499873"/>
                  <a:pt x="324450" y="227881"/>
                  <a:pt x="275238" y="165969"/>
                </a:cubicBezTo>
                <a:cubicBezTo>
                  <a:pt x="226026" y="104057"/>
                  <a:pt x="72567" y="180257"/>
                  <a:pt x="27588" y="200894"/>
                </a:cubicBezTo>
                <a:cubicBezTo>
                  <a:pt x="-17391" y="221531"/>
                  <a:pt x="6421" y="277094"/>
                  <a:pt x="5363" y="289794"/>
                </a:cubicBezTo>
                <a:cubicBezTo>
                  <a:pt x="4305" y="302494"/>
                  <a:pt x="-458" y="253281"/>
                  <a:pt x="21238" y="277094"/>
                </a:cubicBezTo>
                <a:cubicBezTo>
                  <a:pt x="42934" y="300907"/>
                  <a:pt x="123367" y="371815"/>
                  <a:pt x="135538" y="432669"/>
                </a:cubicBezTo>
                <a:cubicBezTo>
                  <a:pt x="147709" y="493523"/>
                  <a:pt x="43463" y="603590"/>
                  <a:pt x="94263" y="642219"/>
                </a:cubicBezTo>
                <a:cubicBezTo>
                  <a:pt x="145063" y="680848"/>
                  <a:pt x="440338" y="664444"/>
                  <a:pt x="440338" y="664444"/>
                </a:cubicBezTo>
                <a:cubicBezTo>
                  <a:pt x="508071" y="665502"/>
                  <a:pt x="485846" y="688256"/>
                  <a:pt x="500663" y="648569"/>
                </a:cubicBezTo>
                <a:cubicBezTo>
                  <a:pt x="515480" y="608882"/>
                  <a:pt x="521300" y="494582"/>
                  <a:pt x="529238" y="426319"/>
                </a:cubicBezTo>
                <a:cubicBezTo>
                  <a:pt x="537175" y="358057"/>
                  <a:pt x="498546" y="307786"/>
                  <a:pt x="548288" y="238994"/>
                </a:cubicBezTo>
                <a:cubicBezTo>
                  <a:pt x="598030" y="170202"/>
                  <a:pt x="790117" y="43731"/>
                  <a:pt x="827688" y="13569"/>
                </a:cubicBezTo>
                <a:cubicBezTo>
                  <a:pt x="865259" y="-16593"/>
                  <a:pt x="807050" y="7748"/>
                  <a:pt x="776888" y="45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: 図形 463">
            <a:extLst>
              <a:ext uri="{FF2B5EF4-FFF2-40B4-BE49-F238E27FC236}">
                <a16:creationId xmlns:a16="http://schemas.microsoft.com/office/drawing/2014/main" id="{5F4A8081-995E-4B1E-8991-A61572F13BE2}"/>
              </a:ext>
            </a:extLst>
          </p:cNvPr>
          <p:cNvSpPr/>
          <p:nvPr/>
        </p:nvSpPr>
        <p:spPr>
          <a:xfrm>
            <a:off x="3230958" y="8572117"/>
            <a:ext cx="3078063" cy="1073044"/>
          </a:xfrm>
          <a:custGeom>
            <a:avLst/>
            <a:gdLst>
              <a:gd name="connsiteX0" fmla="*/ 11775 w 3078063"/>
              <a:gd name="connsiteY0" fmla="*/ 383 h 1073044"/>
              <a:gd name="connsiteX1" fmla="*/ 896542 w 3078063"/>
              <a:gd name="connsiteY1" fmla="*/ 461816 h 1073044"/>
              <a:gd name="connsiteX2" fmla="*/ 761075 w 3078063"/>
              <a:gd name="connsiteY2" fmla="*/ 436416 h 1073044"/>
              <a:gd name="connsiteX3" fmla="*/ 1209809 w 3078063"/>
              <a:gd name="connsiteY3" fmla="*/ 766616 h 1073044"/>
              <a:gd name="connsiteX4" fmla="*/ 1290242 w 3078063"/>
              <a:gd name="connsiteY4" fmla="*/ 741216 h 1073044"/>
              <a:gd name="connsiteX5" fmla="*/ 2132675 w 3078063"/>
              <a:gd name="connsiteY5" fmla="*/ 851283 h 1073044"/>
              <a:gd name="connsiteX6" fmla="*/ 1929475 w 3078063"/>
              <a:gd name="connsiteY6" fmla="*/ 851283 h 1073044"/>
              <a:gd name="connsiteX7" fmla="*/ 3076709 w 3078063"/>
              <a:gd name="connsiteY7" fmla="*/ 838583 h 1073044"/>
              <a:gd name="connsiteX8" fmla="*/ 2179242 w 3078063"/>
              <a:gd name="connsiteY8" fmla="*/ 821650 h 1073044"/>
              <a:gd name="connsiteX9" fmla="*/ 3030142 w 3078063"/>
              <a:gd name="connsiteY9" fmla="*/ 808950 h 1073044"/>
              <a:gd name="connsiteX10" fmla="*/ 2488275 w 3078063"/>
              <a:gd name="connsiteY10" fmla="*/ 859750 h 1073044"/>
              <a:gd name="connsiteX11" fmla="*/ 2141142 w 3078063"/>
              <a:gd name="connsiteY11" fmla="*/ 880916 h 1073044"/>
              <a:gd name="connsiteX12" fmla="*/ 2416309 w 3078063"/>
              <a:gd name="connsiteY12" fmla="*/ 978283 h 1073044"/>
              <a:gd name="connsiteX13" fmla="*/ 2196175 w 3078063"/>
              <a:gd name="connsiteY13" fmla="*/ 986750 h 1073044"/>
              <a:gd name="connsiteX14" fmla="*/ 3017442 w 3078063"/>
              <a:gd name="connsiteY14" fmla="*/ 1054483 h 1073044"/>
              <a:gd name="connsiteX15" fmla="*/ 1878675 w 3078063"/>
              <a:gd name="connsiteY15" fmla="*/ 1054483 h 1073044"/>
              <a:gd name="connsiteX16" fmla="*/ 1696642 w 3078063"/>
              <a:gd name="connsiteY16" fmla="*/ 1046016 h 1073044"/>
              <a:gd name="connsiteX17" fmla="*/ 1946409 w 3078063"/>
              <a:gd name="connsiteY17" fmla="*/ 1067183 h 1073044"/>
              <a:gd name="connsiteX18" fmla="*/ 989675 w 3078063"/>
              <a:gd name="connsiteY18" fmla="*/ 923250 h 1073044"/>
              <a:gd name="connsiteX19" fmla="*/ 1455342 w 3078063"/>
              <a:gd name="connsiteY19" fmla="*/ 1007916 h 1073044"/>
              <a:gd name="connsiteX20" fmla="*/ 972742 w 3078063"/>
              <a:gd name="connsiteY20" fmla="*/ 842816 h 1073044"/>
              <a:gd name="connsiteX21" fmla="*/ 253075 w 3078063"/>
              <a:gd name="connsiteY21" fmla="*/ 554950 h 1073044"/>
              <a:gd name="connsiteX22" fmla="*/ 524009 w 3078063"/>
              <a:gd name="connsiteY22" fmla="*/ 618450 h 1073044"/>
              <a:gd name="connsiteX23" fmla="*/ 866909 w 3078063"/>
              <a:gd name="connsiteY23" fmla="*/ 732750 h 1073044"/>
              <a:gd name="connsiteX24" fmla="*/ 464742 w 3078063"/>
              <a:gd name="connsiteY24" fmla="*/ 398316 h 1073044"/>
              <a:gd name="connsiteX25" fmla="*/ 299642 w 3078063"/>
              <a:gd name="connsiteY25" fmla="*/ 199350 h 1073044"/>
              <a:gd name="connsiteX26" fmla="*/ 744142 w 3078063"/>
              <a:gd name="connsiteY26" fmla="*/ 571883 h 1073044"/>
              <a:gd name="connsiteX27" fmla="*/ 409709 w 3078063"/>
              <a:gd name="connsiteY27" fmla="*/ 385616 h 1073044"/>
              <a:gd name="connsiteX28" fmla="*/ 11775 w 3078063"/>
              <a:gd name="connsiteY28" fmla="*/ 383 h 107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078063" h="1073044">
                <a:moveTo>
                  <a:pt x="11775" y="383"/>
                </a:moveTo>
                <a:cubicBezTo>
                  <a:pt x="92914" y="13083"/>
                  <a:pt x="771659" y="389144"/>
                  <a:pt x="896542" y="461816"/>
                </a:cubicBezTo>
                <a:cubicBezTo>
                  <a:pt x="1021425" y="534488"/>
                  <a:pt x="708864" y="385616"/>
                  <a:pt x="761075" y="436416"/>
                </a:cubicBezTo>
                <a:cubicBezTo>
                  <a:pt x="813286" y="487216"/>
                  <a:pt x="1121615" y="715816"/>
                  <a:pt x="1209809" y="766616"/>
                </a:cubicBezTo>
                <a:cubicBezTo>
                  <a:pt x="1298004" y="817416"/>
                  <a:pt x="1136431" y="727105"/>
                  <a:pt x="1290242" y="741216"/>
                </a:cubicBezTo>
                <a:cubicBezTo>
                  <a:pt x="1444053" y="755327"/>
                  <a:pt x="2026136" y="832939"/>
                  <a:pt x="2132675" y="851283"/>
                </a:cubicBezTo>
                <a:cubicBezTo>
                  <a:pt x="2239214" y="869627"/>
                  <a:pt x="1929475" y="851283"/>
                  <a:pt x="1929475" y="851283"/>
                </a:cubicBezTo>
                <a:lnTo>
                  <a:pt x="3076709" y="838583"/>
                </a:lnTo>
                <a:cubicBezTo>
                  <a:pt x="3118337" y="833644"/>
                  <a:pt x="2187003" y="826589"/>
                  <a:pt x="2179242" y="821650"/>
                </a:cubicBezTo>
                <a:cubicBezTo>
                  <a:pt x="2171481" y="816711"/>
                  <a:pt x="2978636" y="802600"/>
                  <a:pt x="3030142" y="808950"/>
                </a:cubicBezTo>
                <a:cubicBezTo>
                  <a:pt x="3081648" y="815300"/>
                  <a:pt x="2636442" y="847756"/>
                  <a:pt x="2488275" y="859750"/>
                </a:cubicBezTo>
                <a:cubicBezTo>
                  <a:pt x="2340108" y="871744"/>
                  <a:pt x="2153136" y="861161"/>
                  <a:pt x="2141142" y="880916"/>
                </a:cubicBezTo>
                <a:cubicBezTo>
                  <a:pt x="2129148" y="900672"/>
                  <a:pt x="2407137" y="960644"/>
                  <a:pt x="2416309" y="978283"/>
                </a:cubicBezTo>
                <a:cubicBezTo>
                  <a:pt x="2425481" y="995922"/>
                  <a:pt x="2095986" y="974050"/>
                  <a:pt x="2196175" y="986750"/>
                </a:cubicBezTo>
                <a:cubicBezTo>
                  <a:pt x="2296364" y="999450"/>
                  <a:pt x="3070359" y="1043194"/>
                  <a:pt x="3017442" y="1054483"/>
                </a:cubicBezTo>
                <a:cubicBezTo>
                  <a:pt x="2964525" y="1065772"/>
                  <a:pt x="2098808" y="1055894"/>
                  <a:pt x="1878675" y="1054483"/>
                </a:cubicBezTo>
                <a:cubicBezTo>
                  <a:pt x="1658542" y="1053072"/>
                  <a:pt x="1685353" y="1043899"/>
                  <a:pt x="1696642" y="1046016"/>
                </a:cubicBezTo>
                <a:cubicBezTo>
                  <a:pt x="1707931" y="1048133"/>
                  <a:pt x="2064237" y="1087644"/>
                  <a:pt x="1946409" y="1067183"/>
                </a:cubicBezTo>
                <a:cubicBezTo>
                  <a:pt x="1828581" y="1046722"/>
                  <a:pt x="1071520" y="933128"/>
                  <a:pt x="989675" y="923250"/>
                </a:cubicBezTo>
                <a:cubicBezTo>
                  <a:pt x="907831" y="913372"/>
                  <a:pt x="1458164" y="1021322"/>
                  <a:pt x="1455342" y="1007916"/>
                </a:cubicBezTo>
                <a:cubicBezTo>
                  <a:pt x="1452520" y="994510"/>
                  <a:pt x="1173120" y="918310"/>
                  <a:pt x="972742" y="842816"/>
                </a:cubicBezTo>
                <a:cubicBezTo>
                  <a:pt x="772364" y="767322"/>
                  <a:pt x="327864" y="592344"/>
                  <a:pt x="253075" y="554950"/>
                </a:cubicBezTo>
                <a:cubicBezTo>
                  <a:pt x="178286" y="517556"/>
                  <a:pt x="421703" y="588817"/>
                  <a:pt x="524009" y="618450"/>
                </a:cubicBezTo>
                <a:cubicBezTo>
                  <a:pt x="626315" y="648083"/>
                  <a:pt x="876787" y="769439"/>
                  <a:pt x="866909" y="732750"/>
                </a:cubicBezTo>
                <a:cubicBezTo>
                  <a:pt x="857031" y="696061"/>
                  <a:pt x="559287" y="487216"/>
                  <a:pt x="464742" y="398316"/>
                </a:cubicBezTo>
                <a:cubicBezTo>
                  <a:pt x="370198" y="309416"/>
                  <a:pt x="253075" y="170422"/>
                  <a:pt x="299642" y="199350"/>
                </a:cubicBezTo>
                <a:cubicBezTo>
                  <a:pt x="346209" y="228278"/>
                  <a:pt x="725797" y="540839"/>
                  <a:pt x="744142" y="571883"/>
                </a:cubicBezTo>
                <a:cubicBezTo>
                  <a:pt x="762487" y="602927"/>
                  <a:pt x="528242" y="477338"/>
                  <a:pt x="409709" y="385616"/>
                </a:cubicBezTo>
                <a:cubicBezTo>
                  <a:pt x="291176" y="293894"/>
                  <a:pt x="-69364" y="-12317"/>
                  <a:pt x="11775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: 図形 464">
            <a:extLst>
              <a:ext uri="{FF2B5EF4-FFF2-40B4-BE49-F238E27FC236}">
                <a16:creationId xmlns:a16="http://schemas.microsoft.com/office/drawing/2014/main" id="{ECCE0166-FB00-43D6-B5A0-AB2641684D42}"/>
              </a:ext>
            </a:extLst>
          </p:cNvPr>
          <p:cNvSpPr/>
          <p:nvPr/>
        </p:nvSpPr>
        <p:spPr>
          <a:xfrm>
            <a:off x="4970747" y="8716371"/>
            <a:ext cx="1032752" cy="558139"/>
          </a:xfrm>
          <a:custGeom>
            <a:avLst/>
            <a:gdLst>
              <a:gd name="connsiteX0" fmla="*/ 477553 w 1032752"/>
              <a:gd name="connsiteY0" fmla="*/ 33929 h 558139"/>
              <a:gd name="connsiteX1" fmla="*/ 333620 w 1032752"/>
              <a:gd name="connsiteY1" fmla="*/ 338729 h 558139"/>
              <a:gd name="connsiteX2" fmla="*/ 75386 w 1032752"/>
              <a:gd name="connsiteY2" fmla="*/ 541929 h 558139"/>
              <a:gd name="connsiteX3" fmla="*/ 28820 w 1032752"/>
              <a:gd name="connsiteY3" fmla="*/ 541929 h 558139"/>
              <a:gd name="connsiteX4" fmla="*/ 473320 w 1032752"/>
              <a:gd name="connsiteY4" fmla="*/ 512296 h 558139"/>
              <a:gd name="connsiteX5" fmla="*/ 596086 w 1032752"/>
              <a:gd name="connsiteY5" fmla="*/ 529229 h 558139"/>
              <a:gd name="connsiteX6" fmla="*/ 587620 w 1032752"/>
              <a:gd name="connsiteY6" fmla="*/ 448796 h 558139"/>
              <a:gd name="connsiteX7" fmla="*/ 710386 w 1032752"/>
              <a:gd name="connsiteY7" fmla="*/ 177862 h 558139"/>
              <a:gd name="connsiteX8" fmla="*/ 646886 w 1032752"/>
              <a:gd name="connsiteY8" fmla="*/ 186329 h 558139"/>
              <a:gd name="connsiteX9" fmla="*/ 727320 w 1032752"/>
              <a:gd name="connsiteY9" fmla="*/ 105896 h 558139"/>
              <a:gd name="connsiteX10" fmla="*/ 1032120 w 1032752"/>
              <a:gd name="connsiteY10" fmla="*/ 63562 h 558139"/>
              <a:gd name="connsiteX11" fmla="*/ 799286 w 1032752"/>
              <a:gd name="connsiteY11" fmla="*/ 46629 h 558139"/>
              <a:gd name="connsiteX12" fmla="*/ 532586 w 1032752"/>
              <a:gd name="connsiteY12" fmla="*/ 143996 h 558139"/>
              <a:gd name="connsiteX13" fmla="*/ 731553 w 1032752"/>
              <a:gd name="connsiteY13" fmla="*/ 21229 h 558139"/>
              <a:gd name="connsiteX14" fmla="*/ 477553 w 1032752"/>
              <a:gd name="connsiteY14" fmla="*/ 33929 h 55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32752" h="558139">
                <a:moveTo>
                  <a:pt x="477553" y="33929"/>
                </a:moveTo>
                <a:cubicBezTo>
                  <a:pt x="411231" y="86846"/>
                  <a:pt x="400648" y="254062"/>
                  <a:pt x="333620" y="338729"/>
                </a:cubicBezTo>
                <a:cubicBezTo>
                  <a:pt x="266592" y="423396"/>
                  <a:pt x="126186" y="508062"/>
                  <a:pt x="75386" y="541929"/>
                </a:cubicBezTo>
                <a:cubicBezTo>
                  <a:pt x="24586" y="575796"/>
                  <a:pt x="-37502" y="546868"/>
                  <a:pt x="28820" y="541929"/>
                </a:cubicBezTo>
                <a:cubicBezTo>
                  <a:pt x="95142" y="536990"/>
                  <a:pt x="378776" y="514413"/>
                  <a:pt x="473320" y="512296"/>
                </a:cubicBezTo>
                <a:cubicBezTo>
                  <a:pt x="567864" y="510179"/>
                  <a:pt x="577036" y="539812"/>
                  <a:pt x="596086" y="529229"/>
                </a:cubicBezTo>
                <a:cubicBezTo>
                  <a:pt x="615136" y="518646"/>
                  <a:pt x="568570" y="507357"/>
                  <a:pt x="587620" y="448796"/>
                </a:cubicBezTo>
                <a:cubicBezTo>
                  <a:pt x="606670" y="390235"/>
                  <a:pt x="700508" y="221606"/>
                  <a:pt x="710386" y="177862"/>
                </a:cubicBezTo>
                <a:cubicBezTo>
                  <a:pt x="720264" y="134118"/>
                  <a:pt x="644064" y="198323"/>
                  <a:pt x="646886" y="186329"/>
                </a:cubicBezTo>
                <a:cubicBezTo>
                  <a:pt x="649708" y="174335"/>
                  <a:pt x="663114" y="126357"/>
                  <a:pt x="727320" y="105896"/>
                </a:cubicBezTo>
                <a:cubicBezTo>
                  <a:pt x="791526" y="85435"/>
                  <a:pt x="1020126" y="73440"/>
                  <a:pt x="1032120" y="63562"/>
                </a:cubicBezTo>
                <a:cubicBezTo>
                  <a:pt x="1044114" y="53684"/>
                  <a:pt x="882542" y="33223"/>
                  <a:pt x="799286" y="46629"/>
                </a:cubicBezTo>
                <a:cubicBezTo>
                  <a:pt x="716030" y="60035"/>
                  <a:pt x="543875" y="148229"/>
                  <a:pt x="532586" y="143996"/>
                </a:cubicBezTo>
                <a:cubicBezTo>
                  <a:pt x="521297" y="139763"/>
                  <a:pt x="739314" y="41690"/>
                  <a:pt x="731553" y="21229"/>
                </a:cubicBezTo>
                <a:cubicBezTo>
                  <a:pt x="723792" y="768"/>
                  <a:pt x="543875" y="-18988"/>
                  <a:pt x="477553" y="33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: 図形 465">
            <a:extLst>
              <a:ext uri="{FF2B5EF4-FFF2-40B4-BE49-F238E27FC236}">
                <a16:creationId xmlns:a16="http://schemas.microsoft.com/office/drawing/2014/main" id="{F847DA50-9766-41E3-B9B8-E9D527A3989A}"/>
              </a:ext>
            </a:extLst>
          </p:cNvPr>
          <p:cNvSpPr/>
          <p:nvPr/>
        </p:nvSpPr>
        <p:spPr>
          <a:xfrm>
            <a:off x="5854698" y="8650592"/>
            <a:ext cx="596528" cy="600032"/>
          </a:xfrm>
          <a:custGeom>
            <a:avLst/>
            <a:gdLst>
              <a:gd name="connsiteX0" fmla="*/ 584202 w 596528"/>
              <a:gd name="connsiteY0" fmla="*/ 15041 h 600032"/>
              <a:gd name="connsiteX1" fmla="*/ 512235 w 596528"/>
              <a:gd name="connsiteY1" fmla="*/ 15041 h 600032"/>
              <a:gd name="connsiteX2" fmla="*/ 330202 w 596528"/>
              <a:gd name="connsiteY2" fmla="*/ 163208 h 600032"/>
              <a:gd name="connsiteX3" fmla="*/ 406402 w 596528"/>
              <a:gd name="connsiteY3" fmla="*/ 112408 h 600032"/>
              <a:gd name="connsiteX4" fmla="*/ 321735 w 596528"/>
              <a:gd name="connsiteY4" fmla="*/ 273275 h 600032"/>
              <a:gd name="connsiteX5" fmla="*/ 313269 w 596528"/>
              <a:gd name="connsiteY5" fmla="*/ 578075 h 600032"/>
              <a:gd name="connsiteX6" fmla="*/ 198969 w 596528"/>
              <a:gd name="connsiteY6" fmla="*/ 573841 h 600032"/>
              <a:gd name="connsiteX7" fmla="*/ 2 w 596528"/>
              <a:gd name="connsiteY7" fmla="*/ 556908 h 600032"/>
              <a:gd name="connsiteX8" fmla="*/ 194735 w 596528"/>
              <a:gd name="connsiteY8" fmla="*/ 535741 h 600032"/>
              <a:gd name="connsiteX9" fmla="*/ 186269 w 596528"/>
              <a:gd name="connsiteY9" fmla="*/ 260575 h 600032"/>
              <a:gd name="connsiteX10" fmla="*/ 148169 w 596528"/>
              <a:gd name="connsiteY10" fmla="*/ 82775 h 600032"/>
              <a:gd name="connsiteX11" fmla="*/ 131235 w 596528"/>
              <a:gd name="connsiteY11" fmla="*/ 95475 h 600032"/>
              <a:gd name="connsiteX12" fmla="*/ 228602 w 596528"/>
              <a:gd name="connsiteY12" fmla="*/ 175908 h 600032"/>
              <a:gd name="connsiteX13" fmla="*/ 237069 w 596528"/>
              <a:gd name="connsiteY13" fmla="*/ 180141 h 600032"/>
              <a:gd name="connsiteX14" fmla="*/ 266702 w 596528"/>
              <a:gd name="connsiteY14" fmla="*/ 103941 h 600032"/>
              <a:gd name="connsiteX15" fmla="*/ 584202 w 596528"/>
              <a:gd name="connsiteY15" fmla="*/ 15041 h 60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6528" h="600032">
                <a:moveTo>
                  <a:pt x="584202" y="15041"/>
                </a:moveTo>
                <a:cubicBezTo>
                  <a:pt x="625124" y="224"/>
                  <a:pt x="554568" y="-9653"/>
                  <a:pt x="512235" y="15041"/>
                </a:cubicBezTo>
                <a:cubicBezTo>
                  <a:pt x="469902" y="39735"/>
                  <a:pt x="347841" y="146980"/>
                  <a:pt x="330202" y="163208"/>
                </a:cubicBezTo>
                <a:cubicBezTo>
                  <a:pt x="312563" y="179436"/>
                  <a:pt x="407813" y="94064"/>
                  <a:pt x="406402" y="112408"/>
                </a:cubicBezTo>
                <a:cubicBezTo>
                  <a:pt x="404991" y="130752"/>
                  <a:pt x="337257" y="195664"/>
                  <a:pt x="321735" y="273275"/>
                </a:cubicBezTo>
                <a:cubicBezTo>
                  <a:pt x="306213" y="350886"/>
                  <a:pt x="333730" y="527981"/>
                  <a:pt x="313269" y="578075"/>
                </a:cubicBezTo>
                <a:cubicBezTo>
                  <a:pt x="292808" y="628169"/>
                  <a:pt x="251180" y="577369"/>
                  <a:pt x="198969" y="573841"/>
                </a:cubicBezTo>
                <a:cubicBezTo>
                  <a:pt x="146758" y="570313"/>
                  <a:pt x="708" y="563258"/>
                  <a:pt x="2" y="556908"/>
                </a:cubicBezTo>
                <a:cubicBezTo>
                  <a:pt x="-704" y="550558"/>
                  <a:pt x="163691" y="585130"/>
                  <a:pt x="194735" y="535741"/>
                </a:cubicBezTo>
                <a:cubicBezTo>
                  <a:pt x="225779" y="486352"/>
                  <a:pt x="194030" y="336069"/>
                  <a:pt x="186269" y="260575"/>
                </a:cubicBezTo>
                <a:cubicBezTo>
                  <a:pt x="178508" y="185081"/>
                  <a:pt x="157341" y="110292"/>
                  <a:pt x="148169" y="82775"/>
                </a:cubicBezTo>
                <a:cubicBezTo>
                  <a:pt x="138997" y="55258"/>
                  <a:pt x="117829" y="79953"/>
                  <a:pt x="131235" y="95475"/>
                </a:cubicBezTo>
                <a:cubicBezTo>
                  <a:pt x="144640" y="110997"/>
                  <a:pt x="210963" y="161797"/>
                  <a:pt x="228602" y="175908"/>
                </a:cubicBezTo>
                <a:cubicBezTo>
                  <a:pt x="246241" y="190019"/>
                  <a:pt x="230719" y="192136"/>
                  <a:pt x="237069" y="180141"/>
                </a:cubicBezTo>
                <a:cubicBezTo>
                  <a:pt x="243419" y="168147"/>
                  <a:pt x="215902" y="130046"/>
                  <a:pt x="266702" y="103941"/>
                </a:cubicBezTo>
                <a:cubicBezTo>
                  <a:pt x="317502" y="77836"/>
                  <a:pt x="543280" y="29858"/>
                  <a:pt x="584202" y="15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: 図形 466">
            <a:extLst>
              <a:ext uri="{FF2B5EF4-FFF2-40B4-BE49-F238E27FC236}">
                <a16:creationId xmlns:a16="http://schemas.microsoft.com/office/drawing/2014/main" id="{B32F4947-45C2-43B5-810B-8C4DF7023C9A}"/>
              </a:ext>
            </a:extLst>
          </p:cNvPr>
          <p:cNvSpPr/>
          <p:nvPr/>
        </p:nvSpPr>
        <p:spPr>
          <a:xfrm>
            <a:off x="5449380" y="8779710"/>
            <a:ext cx="1025940" cy="811064"/>
          </a:xfrm>
          <a:custGeom>
            <a:avLst/>
            <a:gdLst>
              <a:gd name="connsiteX0" fmla="*/ 138620 w 1025940"/>
              <a:gd name="connsiteY0" fmla="*/ 669090 h 811064"/>
              <a:gd name="connsiteX1" fmla="*/ 773620 w 1025940"/>
              <a:gd name="connsiteY1" fmla="*/ 669090 h 811064"/>
              <a:gd name="connsiteX2" fmla="*/ 799020 w 1025940"/>
              <a:gd name="connsiteY2" fmla="*/ 766457 h 811064"/>
              <a:gd name="connsiteX3" fmla="*/ 832887 w 1025940"/>
              <a:gd name="connsiteY3" fmla="*/ 804557 h 811064"/>
              <a:gd name="connsiteX4" fmla="*/ 968353 w 1025940"/>
              <a:gd name="connsiteY4" fmla="*/ 643690 h 811064"/>
              <a:gd name="connsiteX5" fmla="*/ 1014920 w 1025940"/>
              <a:gd name="connsiteY5" fmla="*/ 453190 h 811064"/>
              <a:gd name="connsiteX6" fmla="*/ 1019153 w 1025940"/>
              <a:gd name="connsiteY6" fmla="*/ 223 h 811064"/>
              <a:gd name="connsiteX7" fmla="*/ 934487 w 1025940"/>
              <a:gd name="connsiteY7" fmla="*/ 389690 h 811064"/>
              <a:gd name="connsiteX8" fmla="*/ 904853 w 1025940"/>
              <a:gd name="connsiteY8" fmla="*/ 186490 h 811064"/>
              <a:gd name="connsiteX9" fmla="*/ 866753 w 1025940"/>
              <a:gd name="connsiteY9" fmla="*/ 698723 h 811064"/>
              <a:gd name="connsiteX10" fmla="*/ 820187 w 1025940"/>
              <a:gd name="connsiteY10" fmla="*/ 808790 h 811064"/>
              <a:gd name="connsiteX11" fmla="*/ 566187 w 1025940"/>
              <a:gd name="connsiteY11" fmla="*/ 770690 h 811064"/>
              <a:gd name="connsiteX12" fmla="*/ 210587 w 1025940"/>
              <a:gd name="connsiteY12" fmla="*/ 741057 h 811064"/>
              <a:gd name="connsiteX13" fmla="*/ 346053 w 1025940"/>
              <a:gd name="connsiteY13" fmla="*/ 762223 h 811064"/>
              <a:gd name="connsiteX14" fmla="*/ 15853 w 1025940"/>
              <a:gd name="connsiteY14" fmla="*/ 673323 h 811064"/>
              <a:gd name="connsiteX15" fmla="*/ 138620 w 1025940"/>
              <a:gd name="connsiteY15" fmla="*/ 669090 h 81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5940" h="811064">
                <a:moveTo>
                  <a:pt x="138620" y="669090"/>
                </a:moveTo>
                <a:cubicBezTo>
                  <a:pt x="264915" y="668384"/>
                  <a:pt x="663553" y="652862"/>
                  <a:pt x="773620" y="669090"/>
                </a:cubicBezTo>
                <a:cubicBezTo>
                  <a:pt x="883687" y="685318"/>
                  <a:pt x="789142" y="743879"/>
                  <a:pt x="799020" y="766457"/>
                </a:cubicBezTo>
                <a:cubicBezTo>
                  <a:pt x="808898" y="789035"/>
                  <a:pt x="804665" y="825018"/>
                  <a:pt x="832887" y="804557"/>
                </a:cubicBezTo>
                <a:cubicBezTo>
                  <a:pt x="861109" y="784096"/>
                  <a:pt x="938014" y="702251"/>
                  <a:pt x="968353" y="643690"/>
                </a:cubicBezTo>
                <a:cubicBezTo>
                  <a:pt x="998692" y="585129"/>
                  <a:pt x="1006453" y="560434"/>
                  <a:pt x="1014920" y="453190"/>
                </a:cubicBezTo>
                <a:cubicBezTo>
                  <a:pt x="1023387" y="345946"/>
                  <a:pt x="1032558" y="10806"/>
                  <a:pt x="1019153" y="223"/>
                </a:cubicBezTo>
                <a:cubicBezTo>
                  <a:pt x="1005748" y="-10360"/>
                  <a:pt x="953537" y="358646"/>
                  <a:pt x="934487" y="389690"/>
                </a:cubicBezTo>
                <a:cubicBezTo>
                  <a:pt x="915437" y="420734"/>
                  <a:pt x="916142" y="134985"/>
                  <a:pt x="904853" y="186490"/>
                </a:cubicBezTo>
                <a:cubicBezTo>
                  <a:pt x="893564" y="237995"/>
                  <a:pt x="880864" y="595006"/>
                  <a:pt x="866753" y="698723"/>
                </a:cubicBezTo>
                <a:cubicBezTo>
                  <a:pt x="852642" y="802440"/>
                  <a:pt x="870281" y="796796"/>
                  <a:pt x="820187" y="808790"/>
                </a:cubicBezTo>
                <a:cubicBezTo>
                  <a:pt x="770093" y="820785"/>
                  <a:pt x="667787" y="781979"/>
                  <a:pt x="566187" y="770690"/>
                </a:cubicBezTo>
                <a:cubicBezTo>
                  <a:pt x="464587" y="759401"/>
                  <a:pt x="210587" y="741057"/>
                  <a:pt x="210587" y="741057"/>
                </a:cubicBezTo>
                <a:cubicBezTo>
                  <a:pt x="173898" y="739646"/>
                  <a:pt x="378509" y="773512"/>
                  <a:pt x="346053" y="762223"/>
                </a:cubicBezTo>
                <a:cubicBezTo>
                  <a:pt x="313597" y="750934"/>
                  <a:pt x="56775" y="688140"/>
                  <a:pt x="15853" y="673323"/>
                </a:cubicBezTo>
                <a:cubicBezTo>
                  <a:pt x="-25069" y="658506"/>
                  <a:pt x="12325" y="669796"/>
                  <a:pt x="138620" y="669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: 図形 467">
            <a:extLst>
              <a:ext uri="{FF2B5EF4-FFF2-40B4-BE49-F238E27FC236}">
                <a16:creationId xmlns:a16="http://schemas.microsoft.com/office/drawing/2014/main" id="{1BCC5542-B3F7-4BF9-B0EE-CA98DD349C7E}"/>
              </a:ext>
            </a:extLst>
          </p:cNvPr>
          <p:cNvSpPr/>
          <p:nvPr/>
        </p:nvSpPr>
        <p:spPr>
          <a:xfrm>
            <a:off x="6870669" y="7506557"/>
            <a:ext cx="115772" cy="728431"/>
          </a:xfrm>
          <a:custGeom>
            <a:avLst/>
            <a:gdLst>
              <a:gd name="connsiteX0" fmla="*/ 31 w 115772"/>
              <a:gd name="connsiteY0" fmla="*/ 731 h 728431"/>
              <a:gd name="connsiteX1" fmla="*/ 66706 w 115772"/>
              <a:gd name="connsiteY1" fmla="*/ 265843 h 728431"/>
              <a:gd name="connsiteX2" fmla="*/ 61944 w 115772"/>
              <a:gd name="connsiteY2" fmla="*/ 242031 h 728431"/>
              <a:gd name="connsiteX3" fmla="*/ 112744 w 115772"/>
              <a:gd name="connsiteY3" fmla="*/ 602393 h 728431"/>
              <a:gd name="connsiteX4" fmla="*/ 109569 w 115772"/>
              <a:gd name="connsiteY4" fmla="*/ 580168 h 728431"/>
              <a:gd name="connsiteX5" fmla="*/ 106394 w 115772"/>
              <a:gd name="connsiteY5" fmla="*/ 726218 h 728431"/>
              <a:gd name="connsiteX6" fmla="*/ 109569 w 115772"/>
              <a:gd name="connsiteY6" fmla="*/ 656368 h 728431"/>
              <a:gd name="connsiteX7" fmla="*/ 95281 w 115772"/>
              <a:gd name="connsiteY7" fmla="*/ 497618 h 728431"/>
              <a:gd name="connsiteX8" fmla="*/ 93694 w 115772"/>
              <a:gd name="connsiteY8" fmla="*/ 394431 h 728431"/>
              <a:gd name="connsiteX9" fmla="*/ 100044 w 115772"/>
              <a:gd name="connsiteY9" fmla="*/ 386493 h 728431"/>
              <a:gd name="connsiteX10" fmla="*/ 76231 w 115772"/>
              <a:gd name="connsiteY10" fmla="*/ 192818 h 728431"/>
              <a:gd name="connsiteX11" fmla="*/ 31 w 115772"/>
              <a:gd name="connsiteY11" fmla="*/ 731 h 72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772" h="728431">
                <a:moveTo>
                  <a:pt x="31" y="731"/>
                </a:moveTo>
                <a:cubicBezTo>
                  <a:pt x="-1556" y="12902"/>
                  <a:pt x="56387" y="225626"/>
                  <a:pt x="66706" y="265843"/>
                </a:cubicBezTo>
                <a:cubicBezTo>
                  <a:pt x="77025" y="306060"/>
                  <a:pt x="54271" y="185939"/>
                  <a:pt x="61944" y="242031"/>
                </a:cubicBezTo>
                <a:cubicBezTo>
                  <a:pt x="69617" y="298123"/>
                  <a:pt x="104807" y="546037"/>
                  <a:pt x="112744" y="602393"/>
                </a:cubicBezTo>
                <a:cubicBezTo>
                  <a:pt x="120681" y="658749"/>
                  <a:pt x="110627" y="559531"/>
                  <a:pt x="109569" y="580168"/>
                </a:cubicBezTo>
                <a:cubicBezTo>
                  <a:pt x="108511" y="600805"/>
                  <a:pt x="106394" y="713518"/>
                  <a:pt x="106394" y="726218"/>
                </a:cubicBezTo>
                <a:cubicBezTo>
                  <a:pt x="106394" y="738918"/>
                  <a:pt x="111421" y="694468"/>
                  <a:pt x="109569" y="656368"/>
                </a:cubicBezTo>
                <a:cubicBezTo>
                  <a:pt x="107717" y="618268"/>
                  <a:pt x="97927" y="541274"/>
                  <a:pt x="95281" y="497618"/>
                </a:cubicBezTo>
                <a:cubicBezTo>
                  <a:pt x="92635" y="453962"/>
                  <a:pt x="92900" y="412952"/>
                  <a:pt x="93694" y="394431"/>
                </a:cubicBezTo>
                <a:cubicBezTo>
                  <a:pt x="94488" y="375910"/>
                  <a:pt x="102954" y="420095"/>
                  <a:pt x="100044" y="386493"/>
                </a:cubicBezTo>
                <a:cubicBezTo>
                  <a:pt x="97134" y="352891"/>
                  <a:pt x="91048" y="254201"/>
                  <a:pt x="76231" y="192818"/>
                </a:cubicBezTo>
                <a:cubicBezTo>
                  <a:pt x="61414" y="131435"/>
                  <a:pt x="1618" y="-11440"/>
                  <a:pt x="31" y="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: 図形 468">
            <a:extLst>
              <a:ext uri="{FF2B5EF4-FFF2-40B4-BE49-F238E27FC236}">
                <a16:creationId xmlns:a16="http://schemas.microsoft.com/office/drawing/2014/main" id="{00DBDEDA-C05B-40F6-87E5-769AD728A4F6}"/>
              </a:ext>
            </a:extLst>
          </p:cNvPr>
          <p:cNvSpPr/>
          <p:nvPr/>
        </p:nvSpPr>
        <p:spPr>
          <a:xfrm>
            <a:off x="6895170" y="7626491"/>
            <a:ext cx="98086" cy="757140"/>
          </a:xfrm>
          <a:custGeom>
            <a:avLst/>
            <a:gdLst>
              <a:gd name="connsiteX0" fmla="*/ 2518 w 98086"/>
              <a:gd name="connsiteY0" fmla="*/ 17322 h 757140"/>
              <a:gd name="connsiteX1" fmla="*/ 48555 w 98086"/>
              <a:gd name="connsiteY1" fmla="*/ 450709 h 757140"/>
              <a:gd name="connsiteX2" fmla="*/ 56493 w 98086"/>
              <a:gd name="connsiteY2" fmla="*/ 403084 h 757140"/>
              <a:gd name="connsiteX3" fmla="*/ 89830 w 98086"/>
              <a:gd name="connsiteY3" fmla="*/ 650734 h 757140"/>
              <a:gd name="connsiteX4" fmla="*/ 97768 w 98086"/>
              <a:gd name="connsiteY4" fmla="*/ 665022 h 757140"/>
              <a:gd name="connsiteX5" fmla="*/ 96180 w 98086"/>
              <a:gd name="connsiteY5" fmla="*/ 757097 h 757140"/>
              <a:gd name="connsiteX6" fmla="*/ 93005 w 98086"/>
              <a:gd name="connsiteY6" fmla="*/ 652322 h 757140"/>
              <a:gd name="connsiteX7" fmla="*/ 48555 w 98086"/>
              <a:gd name="connsiteY7" fmla="*/ 341172 h 757140"/>
              <a:gd name="connsiteX8" fmla="*/ 50143 w 98086"/>
              <a:gd name="connsiteY8" fmla="*/ 330059 h 757140"/>
              <a:gd name="connsiteX9" fmla="*/ 34268 w 98086"/>
              <a:gd name="connsiteY9" fmla="*/ 212584 h 757140"/>
              <a:gd name="connsiteX10" fmla="*/ 23155 w 98086"/>
              <a:gd name="connsiteY10" fmla="*/ 171309 h 757140"/>
              <a:gd name="connsiteX11" fmla="*/ 8868 w 98086"/>
              <a:gd name="connsiteY11" fmla="*/ 91934 h 757140"/>
              <a:gd name="connsiteX12" fmla="*/ 2518 w 98086"/>
              <a:gd name="connsiteY12" fmla="*/ 17322 h 75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086" h="757140">
                <a:moveTo>
                  <a:pt x="2518" y="17322"/>
                </a:moveTo>
                <a:cubicBezTo>
                  <a:pt x="9132" y="77118"/>
                  <a:pt x="39559" y="386415"/>
                  <a:pt x="48555" y="450709"/>
                </a:cubicBezTo>
                <a:cubicBezTo>
                  <a:pt x="57551" y="515003"/>
                  <a:pt x="49614" y="369746"/>
                  <a:pt x="56493" y="403084"/>
                </a:cubicBezTo>
                <a:cubicBezTo>
                  <a:pt x="63372" y="436422"/>
                  <a:pt x="82951" y="607078"/>
                  <a:pt x="89830" y="650734"/>
                </a:cubicBezTo>
                <a:cubicBezTo>
                  <a:pt x="96709" y="694390"/>
                  <a:pt x="96710" y="647295"/>
                  <a:pt x="97768" y="665022"/>
                </a:cubicBezTo>
                <a:cubicBezTo>
                  <a:pt x="98826" y="682749"/>
                  <a:pt x="96974" y="759214"/>
                  <a:pt x="96180" y="757097"/>
                </a:cubicBezTo>
                <a:cubicBezTo>
                  <a:pt x="95386" y="754980"/>
                  <a:pt x="100943" y="721643"/>
                  <a:pt x="93005" y="652322"/>
                </a:cubicBezTo>
                <a:cubicBezTo>
                  <a:pt x="85067" y="583001"/>
                  <a:pt x="55699" y="394882"/>
                  <a:pt x="48555" y="341172"/>
                </a:cubicBezTo>
                <a:cubicBezTo>
                  <a:pt x="41411" y="287462"/>
                  <a:pt x="52524" y="351490"/>
                  <a:pt x="50143" y="330059"/>
                </a:cubicBezTo>
                <a:cubicBezTo>
                  <a:pt x="47762" y="308628"/>
                  <a:pt x="38766" y="239042"/>
                  <a:pt x="34268" y="212584"/>
                </a:cubicBezTo>
                <a:cubicBezTo>
                  <a:pt x="29770" y="186126"/>
                  <a:pt x="27388" y="191417"/>
                  <a:pt x="23155" y="171309"/>
                </a:cubicBezTo>
                <a:cubicBezTo>
                  <a:pt x="18922" y="151201"/>
                  <a:pt x="13895" y="113894"/>
                  <a:pt x="8868" y="91934"/>
                </a:cubicBezTo>
                <a:cubicBezTo>
                  <a:pt x="3841" y="69974"/>
                  <a:pt x="-4096" y="-42474"/>
                  <a:pt x="2518" y="17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: 図形 469">
            <a:extLst>
              <a:ext uri="{FF2B5EF4-FFF2-40B4-BE49-F238E27FC236}">
                <a16:creationId xmlns:a16="http://schemas.microsoft.com/office/drawing/2014/main" id="{C8FA19EF-8578-43C2-B677-56B28E098F5C}"/>
              </a:ext>
            </a:extLst>
          </p:cNvPr>
          <p:cNvSpPr/>
          <p:nvPr/>
        </p:nvSpPr>
        <p:spPr>
          <a:xfrm>
            <a:off x="6948488" y="8026382"/>
            <a:ext cx="46398" cy="490313"/>
          </a:xfrm>
          <a:custGeom>
            <a:avLst/>
            <a:gdLst>
              <a:gd name="connsiteX0" fmla="*/ 0 w 46398"/>
              <a:gd name="connsiteY0" fmla="*/ 18 h 490313"/>
              <a:gd name="connsiteX1" fmla="*/ 41275 w 46398"/>
              <a:gd name="connsiteY1" fmla="*/ 300056 h 490313"/>
              <a:gd name="connsiteX2" fmla="*/ 39687 w 46398"/>
              <a:gd name="connsiteY2" fmla="*/ 265131 h 490313"/>
              <a:gd name="connsiteX3" fmla="*/ 30162 w 46398"/>
              <a:gd name="connsiteY3" fmla="*/ 487381 h 490313"/>
              <a:gd name="connsiteX4" fmla="*/ 46037 w 46398"/>
              <a:gd name="connsiteY4" fmla="*/ 393718 h 490313"/>
              <a:gd name="connsiteX5" fmla="*/ 41275 w 46398"/>
              <a:gd name="connsiteY5" fmla="*/ 412768 h 490313"/>
              <a:gd name="connsiteX6" fmla="*/ 41275 w 46398"/>
              <a:gd name="connsiteY6" fmla="*/ 285768 h 490313"/>
              <a:gd name="connsiteX7" fmla="*/ 0 w 46398"/>
              <a:gd name="connsiteY7" fmla="*/ 18 h 49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98" h="490313">
                <a:moveTo>
                  <a:pt x="0" y="18"/>
                </a:moveTo>
                <a:cubicBezTo>
                  <a:pt x="0" y="2399"/>
                  <a:pt x="34661" y="255871"/>
                  <a:pt x="41275" y="300056"/>
                </a:cubicBezTo>
                <a:cubicBezTo>
                  <a:pt x="47889" y="344241"/>
                  <a:pt x="41539" y="233910"/>
                  <a:pt x="39687" y="265131"/>
                </a:cubicBezTo>
                <a:cubicBezTo>
                  <a:pt x="37835" y="296352"/>
                  <a:pt x="29104" y="465950"/>
                  <a:pt x="30162" y="487381"/>
                </a:cubicBezTo>
                <a:cubicBezTo>
                  <a:pt x="31220" y="508812"/>
                  <a:pt x="44185" y="406153"/>
                  <a:pt x="46037" y="393718"/>
                </a:cubicBezTo>
                <a:cubicBezTo>
                  <a:pt x="47889" y="381283"/>
                  <a:pt x="42069" y="430760"/>
                  <a:pt x="41275" y="412768"/>
                </a:cubicBezTo>
                <a:cubicBezTo>
                  <a:pt x="40481" y="394776"/>
                  <a:pt x="47096" y="350591"/>
                  <a:pt x="41275" y="285768"/>
                </a:cubicBezTo>
                <a:cubicBezTo>
                  <a:pt x="35454" y="220945"/>
                  <a:pt x="0" y="-2363"/>
                  <a:pt x="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: 図形 470">
            <a:extLst>
              <a:ext uri="{FF2B5EF4-FFF2-40B4-BE49-F238E27FC236}">
                <a16:creationId xmlns:a16="http://schemas.microsoft.com/office/drawing/2014/main" id="{7DF550BE-3CA5-4783-95B0-61BA696FBDE2}"/>
              </a:ext>
            </a:extLst>
          </p:cNvPr>
          <p:cNvSpPr/>
          <p:nvPr/>
        </p:nvSpPr>
        <p:spPr>
          <a:xfrm>
            <a:off x="6962661" y="7915273"/>
            <a:ext cx="54868" cy="647715"/>
          </a:xfrm>
          <a:custGeom>
            <a:avLst/>
            <a:gdLst>
              <a:gd name="connsiteX0" fmla="*/ 114 w 54868"/>
              <a:gd name="connsiteY0" fmla="*/ 2 h 647715"/>
              <a:gd name="connsiteX1" fmla="*/ 11227 w 54868"/>
              <a:gd name="connsiteY1" fmla="*/ 227015 h 647715"/>
              <a:gd name="connsiteX2" fmla="*/ 11227 w 54868"/>
              <a:gd name="connsiteY2" fmla="*/ 195265 h 647715"/>
              <a:gd name="connsiteX3" fmla="*/ 41389 w 54868"/>
              <a:gd name="connsiteY3" fmla="*/ 336552 h 647715"/>
              <a:gd name="connsiteX4" fmla="*/ 47739 w 54868"/>
              <a:gd name="connsiteY4" fmla="*/ 423865 h 647715"/>
              <a:gd name="connsiteX5" fmla="*/ 54089 w 54868"/>
              <a:gd name="connsiteY5" fmla="*/ 522290 h 647715"/>
              <a:gd name="connsiteX6" fmla="*/ 28689 w 54868"/>
              <a:gd name="connsiteY6" fmla="*/ 647702 h 647715"/>
              <a:gd name="connsiteX7" fmla="*/ 49327 w 54868"/>
              <a:gd name="connsiteY7" fmla="*/ 530227 h 647715"/>
              <a:gd name="connsiteX8" fmla="*/ 49327 w 54868"/>
              <a:gd name="connsiteY8" fmla="*/ 508002 h 647715"/>
              <a:gd name="connsiteX9" fmla="*/ 33452 w 54868"/>
              <a:gd name="connsiteY9" fmla="*/ 349252 h 647715"/>
              <a:gd name="connsiteX10" fmla="*/ 19164 w 54868"/>
              <a:gd name="connsiteY10" fmla="*/ 231777 h 647715"/>
              <a:gd name="connsiteX11" fmla="*/ 114 w 54868"/>
              <a:gd name="connsiteY11" fmla="*/ 2 h 64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868" h="647715">
                <a:moveTo>
                  <a:pt x="114" y="2"/>
                </a:moveTo>
                <a:cubicBezTo>
                  <a:pt x="-1209" y="-792"/>
                  <a:pt x="9375" y="194471"/>
                  <a:pt x="11227" y="227015"/>
                </a:cubicBezTo>
                <a:cubicBezTo>
                  <a:pt x="13079" y="259559"/>
                  <a:pt x="6200" y="177009"/>
                  <a:pt x="11227" y="195265"/>
                </a:cubicBezTo>
                <a:cubicBezTo>
                  <a:pt x="16254" y="213521"/>
                  <a:pt x="35304" y="298452"/>
                  <a:pt x="41389" y="336552"/>
                </a:cubicBezTo>
                <a:cubicBezTo>
                  <a:pt x="47474" y="374652"/>
                  <a:pt x="45622" y="392909"/>
                  <a:pt x="47739" y="423865"/>
                </a:cubicBezTo>
                <a:cubicBezTo>
                  <a:pt x="49856" y="454821"/>
                  <a:pt x="57264" y="484984"/>
                  <a:pt x="54089" y="522290"/>
                </a:cubicBezTo>
                <a:cubicBezTo>
                  <a:pt x="50914" y="559596"/>
                  <a:pt x="29483" y="646379"/>
                  <a:pt x="28689" y="647702"/>
                </a:cubicBezTo>
                <a:cubicBezTo>
                  <a:pt x="27895" y="649025"/>
                  <a:pt x="45887" y="553510"/>
                  <a:pt x="49327" y="530227"/>
                </a:cubicBezTo>
                <a:cubicBezTo>
                  <a:pt x="52767" y="506944"/>
                  <a:pt x="51973" y="538164"/>
                  <a:pt x="49327" y="508002"/>
                </a:cubicBezTo>
                <a:cubicBezTo>
                  <a:pt x="46681" y="477840"/>
                  <a:pt x="38479" y="395289"/>
                  <a:pt x="33452" y="349252"/>
                </a:cubicBezTo>
                <a:cubicBezTo>
                  <a:pt x="28425" y="303215"/>
                  <a:pt x="24191" y="285487"/>
                  <a:pt x="19164" y="231777"/>
                </a:cubicBezTo>
                <a:cubicBezTo>
                  <a:pt x="14137" y="178067"/>
                  <a:pt x="1437" y="796"/>
                  <a:pt x="11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: 図形 471">
            <a:extLst>
              <a:ext uri="{FF2B5EF4-FFF2-40B4-BE49-F238E27FC236}">
                <a16:creationId xmlns:a16="http://schemas.microsoft.com/office/drawing/2014/main" id="{45CE95AA-28FE-4139-847B-6154399E36F5}"/>
              </a:ext>
            </a:extLst>
          </p:cNvPr>
          <p:cNvSpPr/>
          <p:nvPr/>
        </p:nvSpPr>
        <p:spPr>
          <a:xfrm>
            <a:off x="6726034" y="8162302"/>
            <a:ext cx="246331" cy="390976"/>
          </a:xfrm>
          <a:custGeom>
            <a:avLst/>
            <a:gdLst>
              <a:gd name="connsiteX0" fmla="*/ 204 w 246331"/>
              <a:gd name="connsiteY0" fmla="*/ 623 h 390976"/>
              <a:gd name="connsiteX1" fmla="*/ 193879 w 246331"/>
              <a:gd name="connsiteY1" fmla="*/ 337173 h 390976"/>
              <a:gd name="connsiteX2" fmla="*/ 131966 w 246331"/>
              <a:gd name="connsiteY2" fmla="*/ 229223 h 390976"/>
              <a:gd name="connsiteX3" fmla="*/ 184354 w 246331"/>
              <a:gd name="connsiteY3" fmla="*/ 383211 h 390976"/>
              <a:gd name="connsiteX4" fmla="*/ 246266 w 246331"/>
              <a:gd name="connsiteY4" fmla="*/ 365748 h 390976"/>
              <a:gd name="connsiteX5" fmla="*/ 195466 w 246331"/>
              <a:gd name="connsiteY5" fmla="*/ 345111 h 390976"/>
              <a:gd name="connsiteX6" fmla="*/ 157366 w 246331"/>
              <a:gd name="connsiteY6" fmla="*/ 256211 h 390976"/>
              <a:gd name="connsiteX7" fmla="*/ 204 w 246331"/>
              <a:gd name="connsiteY7" fmla="*/ 623 h 39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331" h="390976">
                <a:moveTo>
                  <a:pt x="204" y="623"/>
                </a:moveTo>
                <a:cubicBezTo>
                  <a:pt x="6289" y="14117"/>
                  <a:pt x="171919" y="299073"/>
                  <a:pt x="193879" y="337173"/>
                </a:cubicBezTo>
                <a:cubicBezTo>
                  <a:pt x="215839" y="375273"/>
                  <a:pt x="133553" y="221550"/>
                  <a:pt x="131966" y="229223"/>
                </a:cubicBezTo>
                <a:cubicBezTo>
                  <a:pt x="130379" y="236896"/>
                  <a:pt x="165304" y="360457"/>
                  <a:pt x="184354" y="383211"/>
                </a:cubicBezTo>
                <a:cubicBezTo>
                  <a:pt x="203404" y="405965"/>
                  <a:pt x="244414" y="372098"/>
                  <a:pt x="246266" y="365748"/>
                </a:cubicBezTo>
                <a:cubicBezTo>
                  <a:pt x="248118" y="359398"/>
                  <a:pt x="210283" y="363367"/>
                  <a:pt x="195466" y="345111"/>
                </a:cubicBezTo>
                <a:cubicBezTo>
                  <a:pt x="180649" y="326855"/>
                  <a:pt x="189380" y="316007"/>
                  <a:pt x="157366" y="256211"/>
                </a:cubicBezTo>
                <a:cubicBezTo>
                  <a:pt x="125352" y="196415"/>
                  <a:pt x="-5881" y="-12871"/>
                  <a:pt x="204" y="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: 図形 472">
            <a:extLst>
              <a:ext uri="{FF2B5EF4-FFF2-40B4-BE49-F238E27FC236}">
                <a16:creationId xmlns:a16="http://schemas.microsoft.com/office/drawing/2014/main" id="{F8456264-5CD9-4AA8-BB66-E1AB5E8F8EC5}"/>
              </a:ext>
            </a:extLst>
          </p:cNvPr>
          <p:cNvSpPr/>
          <p:nvPr/>
        </p:nvSpPr>
        <p:spPr>
          <a:xfrm>
            <a:off x="6707188" y="8544667"/>
            <a:ext cx="317528" cy="31222"/>
          </a:xfrm>
          <a:custGeom>
            <a:avLst/>
            <a:gdLst>
              <a:gd name="connsiteX0" fmla="*/ 0 w 317528"/>
              <a:gd name="connsiteY0" fmla="*/ 11958 h 31222"/>
              <a:gd name="connsiteX1" fmla="*/ 138112 w 317528"/>
              <a:gd name="connsiteY1" fmla="*/ 31008 h 31222"/>
              <a:gd name="connsiteX2" fmla="*/ 317500 w 317528"/>
              <a:gd name="connsiteY2" fmla="*/ 846 h 31222"/>
              <a:gd name="connsiteX3" fmla="*/ 152400 w 317528"/>
              <a:gd name="connsiteY3" fmla="*/ 8783 h 31222"/>
              <a:gd name="connsiteX4" fmla="*/ 187325 w 317528"/>
              <a:gd name="connsiteY4" fmla="*/ 13546 h 31222"/>
              <a:gd name="connsiteX5" fmla="*/ 0 w 317528"/>
              <a:gd name="connsiteY5" fmla="*/ 11958 h 3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28" h="31222">
                <a:moveTo>
                  <a:pt x="0" y="11958"/>
                </a:moveTo>
                <a:cubicBezTo>
                  <a:pt x="42597" y="22409"/>
                  <a:pt x="85195" y="32860"/>
                  <a:pt x="138112" y="31008"/>
                </a:cubicBezTo>
                <a:cubicBezTo>
                  <a:pt x="191029" y="29156"/>
                  <a:pt x="315119" y="4550"/>
                  <a:pt x="317500" y="846"/>
                </a:cubicBezTo>
                <a:cubicBezTo>
                  <a:pt x="319881" y="-2858"/>
                  <a:pt x="174096" y="6666"/>
                  <a:pt x="152400" y="8783"/>
                </a:cubicBezTo>
                <a:cubicBezTo>
                  <a:pt x="130704" y="10900"/>
                  <a:pt x="207433" y="13281"/>
                  <a:pt x="187325" y="13546"/>
                </a:cubicBezTo>
                <a:lnTo>
                  <a:pt x="0" y="119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: 図形 473">
            <a:extLst>
              <a:ext uri="{FF2B5EF4-FFF2-40B4-BE49-F238E27FC236}">
                <a16:creationId xmlns:a16="http://schemas.microsoft.com/office/drawing/2014/main" id="{206FB21B-CAEF-4B15-AFE9-9700AF7DF14C}"/>
              </a:ext>
            </a:extLst>
          </p:cNvPr>
          <p:cNvSpPr/>
          <p:nvPr/>
        </p:nvSpPr>
        <p:spPr>
          <a:xfrm>
            <a:off x="6465030" y="7762105"/>
            <a:ext cx="297334" cy="489635"/>
          </a:xfrm>
          <a:custGeom>
            <a:avLst/>
            <a:gdLst>
              <a:gd name="connsiteX0" fmla="*/ 858 w 297334"/>
              <a:gd name="connsiteY0" fmla="*/ 2358 h 489635"/>
              <a:gd name="connsiteX1" fmla="*/ 219933 w 297334"/>
              <a:gd name="connsiteY1" fmla="*/ 340495 h 489635"/>
              <a:gd name="connsiteX2" fmla="*/ 204058 w 297334"/>
              <a:gd name="connsiteY2" fmla="*/ 283345 h 489635"/>
              <a:gd name="connsiteX3" fmla="*/ 296133 w 297334"/>
              <a:gd name="connsiteY3" fmla="*/ 486545 h 489635"/>
              <a:gd name="connsiteX4" fmla="*/ 250095 w 297334"/>
              <a:gd name="connsiteY4" fmla="*/ 394470 h 489635"/>
              <a:gd name="connsiteX5" fmla="*/ 158020 w 297334"/>
              <a:gd name="connsiteY5" fmla="*/ 237308 h 489635"/>
              <a:gd name="connsiteX6" fmla="*/ 143733 w 297334"/>
              <a:gd name="connsiteY6" fmla="*/ 192858 h 489635"/>
              <a:gd name="connsiteX7" fmla="*/ 858 w 297334"/>
              <a:gd name="connsiteY7" fmla="*/ 2358 h 48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334" h="489635">
                <a:moveTo>
                  <a:pt x="858" y="2358"/>
                </a:moveTo>
                <a:cubicBezTo>
                  <a:pt x="13558" y="26964"/>
                  <a:pt x="186066" y="293664"/>
                  <a:pt x="219933" y="340495"/>
                </a:cubicBezTo>
                <a:cubicBezTo>
                  <a:pt x="253800" y="387326"/>
                  <a:pt x="191358" y="259003"/>
                  <a:pt x="204058" y="283345"/>
                </a:cubicBezTo>
                <a:cubicBezTo>
                  <a:pt x="216758" y="307687"/>
                  <a:pt x="288460" y="468024"/>
                  <a:pt x="296133" y="486545"/>
                </a:cubicBezTo>
                <a:cubicBezTo>
                  <a:pt x="303806" y="505066"/>
                  <a:pt x="273114" y="436010"/>
                  <a:pt x="250095" y="394470"/>
                </a:cubicBezTo>
                <a:cubicBezTo>
                  <a:pt x="227076" y="352931"/>
                  <a:pt x="175747" y="270910"/>
                  <a:pt x="158020" y="237308"/>
                </a:cubicBezTo>
                <a:cubicBezTo>
                  <a:pt x="140293" y="203706"/>
                  <a:pt x="167281" y="232810"/>
                  <a:pt x="143733" y="192858"/>
                </a:cubicBezTo>
                <a:cubicBezTo>
                  <a:pt x="120185" y="152906"/>
                  <a:pt x="-11842" y="-22248"/>
                  <a:pt x="858" y="2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: 図形 475">
            <a:extLst>
              <a:ext uri="{FF2B5EF4-FFF2-40B4-BE49-F238E27FC236}">
                <a16:creationId xmlns:a16="http://schemas.microsoft.com/office/drawing/2014/main" id="{21C26FDD-63F5-4A87-97D5-6BEC0600C474}"/>
              </a:ext>
            </a:extLst>
          </p:cNvPr>
          <p:cNvSpPr/>
          <p:nvPr/>
        </p:nvSpPr>
        <p:spPr>
          <a:xfrm>
            <a:off x="6392732" y="7614337"/>
            <a:ext cx="373487" cy="605263"/>
          </a:xfrm>
          <a:custGeom>
            <a:avLst/>
            <a:gdLst>
              <a:gd name="connsiteX0" fmla="*/ 131 w 373487"/>
              <a:gd name="connsiteY0" fmla="*/ 901 h 605263"/>
              <a:gd name="connsiteX1" fmla="*/ 79506 w 373487"/>
              <a:gd name="connsiteY1" fmla="*/ 159651 h 605263"/>
              <a:gd name="connsiteX2" fmla="*/ 81093 w 373487"/>
              <a:gd name="connsiteY2" fmla="*/ 145363 h 605263"/>
              <a:gd name="connsiteX3" fmla="*/ 182693 w 373487"/>
              <a:gd name="connsiteY3" fmla="*/ 258076 h 605263"/>
              <a:gd name="connsiteX4" fmla="*/ 181106 w 373487"/>
              <a:gd name="connsiteY4" fmla="*/ 240613 h 605263"/>
              <a:gd name="connsiteX5" fmla="*/ 293818 w 373487"/>
              <a:gd name="connsiteY5" fmla="*/ 429526 h 605263"/>
              <a:gd name="connsiteX6" fmla="*/ 322393 w 373487"/>
              <a:gd name="connsiteY6" fmla="*/ 489851 h 605263"/>
              <a:gd name="connsiteX7" fmla="*/ 370018 w 373487"/>
              <a:gd name="connsiteY7" fmla="*/ 593038 h 605263"/>
              <a:gd name="connsiteX8" fmla="*/ 349381 w 373487"/>
              <a:gd name="connsiteY8" fmla="*/ 561288 h 605263"/>
              <a:gd name="connsiteX9" fmla="*/ 187456 w 373487"/>
              <a:gd name="connsiteY9" fmla="*/ 218388 h 605263"/>
              <a:gd name="connsiteX10" fmla="*/ 63631 w 373487"/>
              <a:gd name="connsiteY10" fmla="*/ 99326 h 605263"/>
              <a:gd name="connsiteX11" fmla="*/ 131 w 373487"/>
              <a:gd name="connsiteY11" fmla="*/ 901 h 60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487" h="605263">
                <a:moveTo>
                  <a:pt x="131" y="901"/>
                </a:moveTo>
                <a:cubicBezTo>
                  <a:pt x="2777" y="10955"/>
                  <a:pt x="66012" y="135574"/>
                  <a:pt x="79506" y="159651"/>
                </a:cubicBezTo>
                <a:cubicBezTo>
                  <a:pt x="93000" y="183728"/>
                  <a:pt x="63895" y="128959"/>
                  <a:pt x="81093" y="145363"/>
                </a:cubicBezTo>
                <a:cubicBezTo>
                  <a:pt x="98291" y="161767"/>
                  <a:pt x="166024" y="242201"/>
                  <a:pt x="182693" y="258076"/>
                </a:cubicBezTo>
                <a:cubicBezTo>
                  <a:pt x="199362" y="273951"/>
                  <a:pt x="162585" y="212038"/>
                  <a:pt x="181106" y="240613"/>
                </a:cubicBezTo>
                <a:cubicBezTo>
                  <a:pt x="199627" y="269188"/>
                  <a:pt x="270270" y="387986"/>
                  <a:pt x="293818" y="429526"/>
                </a:cubicBezTo>
                <a:cubicBezTo>
                  <a:pt x="317366" y="471066"/>
                  <a:pt x="309693" y="462599"/>
                  <a:pt x="322393" y="489851"/>
                </a:cubicBezTo>
                <a:cubicBezTo>
                  <a:pt x="335093" y="517103"/>
                  <a:pt x="365520" y="581132"/>
                  <a:pt x="370018" y="593038"/>
                </a:cubicBezTo>
                <a:cubicBezTo>
                  <a:pt x="374516" y="604944"/>
                  <a:pt x="379808" y="623730"/>
                  <a:pt x="349381" y="561288"/>
                </a:cubicBezTo>
                <a:cubicBezTo>
                  <a:pt x="318954" y="498846"/>
                  <a:pt x="235081" y="295382"/>
                  <a:pt x="187456" y="218388"/>
                </a:cubicBezTo>
                <a:cubicBezTo>
                  <a:pt x="139831" y="141394"/>
                  <a:pt x="91941" y="131076"/>
                  <a:pt x="63631" y="99326"/>
                </a:cubicBezTo>
                <a:cubicBezTo>
                  <a:pt x="35321" y="67576"/>
                  <a:pt x="-2515" y="-9153"/>
                  <a:pt x="131" y="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: 図形 476">
            <a:extLst>
              <a:ext uri="{FF2B5EF4-FFF2-40B4-BE49-F238E27FC236}">
                <a16:creationId xmlns:a16="http://schemas.microsoft.com/office/drawing/2014/main" id="{38EF6634-50F8-48C1-9728-D9B94597E4B0}"/>
              </a:ext>
            </a:extLst>
          </p:cNvPr>
          <p:cNvSpPr/>
          <p:nvPr/>
        </p:nvSpPr>
        <p:spPr>
          <a:xfrm>
            <a:off x="6044229" y="7245693"/>
            <a:ext cx="458255" cy="626736"/>
          </a:xfrm>
          <a:custGeom>
            <a:avLst/>
            <a:gdLst>
              <a:gd name="connsiteX0" fmla="*/ 971 w 458255"/>
              <a:gd name="connsiteY0" fmla="*/ 2832 h 626736"/>
              <a:gd name="connsiteX1" fmla="*/ 145434 w 458255"/>
              <a:gd name="connsiteY1" fmla="*/ 223495 h 626736"/>
              <a:gd name="connsiteX2" fmla="*/ 148609 w 458255"/>
              <a:gd name="connsiteY2" fmla="*/ 199682 h 626736"/>
              <a:gd name="connsiteX3" fmla="*/ 239096 w 458255"/>
              <a:gd name="connsiteY3" fmla="*/ 302870 h 626736"/>
              <a:gd name="connsiteX4" fmla="*/ 199409 w 458255"/>
              <a:gd name="connsiteY4" fmla="*/ 260007 h 626736"/>
              <a:gd name="connsiteX5" fmla="*/ 354984 w 458255"/>
              <a:gd name="connsiteY5" fmla="*/ 433045 h 626736"/>
              <a:gd name="connsiteX6" fmla="*/ 458171 w 458255"/>
              <a:gd name="connsiteY6" fmla="*/ 626720 h 626736"/>
              <a:gd name="connsiteX7" fmla="*/ 372446 w 458255"/>
              <a:gd name="connsiteY7" fmla="*/ 444157 h 626736"/>
              <a:gd name="connsiteX8" fmla="*/ 366096 w 458255"/>
              <a:gd name="connsiteY8" fmla="*/ 426695 h 626736"/>
              <a:gd name="connsiteX9" fmla="*/ 118446 w 458255"/>
              <a:gd name="connsiteY9" fmla="*/ 190157 h 626736"/>
              <a:gd name="connsiteX10" fmla="*/ 83521 w 458255"/>
              <a:gd name="connsiteY10" fmla="*/ 102845 h 626736"/>
              <a:gd name="connsiteX11" fmla="*/ 971 w 458255"/>
              <a:gd name="connsiteY11" fmla="*/ 2832 h 62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255" h="626736">
                <a:moveTo>
                  <a:pt x="971" y="2832"/>
                </a:moveTo>
                <a:cubicBezTo>
                  <a:pt x="11290" y="22940"/>
                  <a:pt x="120828" y="190687"/>
                  <a:pt x="145434" y="223495"/>
                </a:cubicBezTo>
                <a:cubicBezTo>
                  <a:pt x="170040" y="256303"/>
                  <a:pt x="132999" y="186453"/>
                  <a:pt x="148609" y="199682"/>
                </a:cubicBezTo>
                <a:cubicBezTo>
                  <a:pt x="164219" y="212911"/>
                  <a:pt x="230629" y="292816"/>
                  <a:pt x="239096" y="302870"/>
                </a:cubicBezTo>
                <a:cubicBezTo>
                  <a:pt x="247563" y="312924"/>
                  <a:pt x="180094" y="238311"/>
                  <a:pt x="199409" y="260007"/>
                </a:cubicBezTo>
                <a:cubicBezTo>
                  <a:pt x="218724" y="281703"/>
                  <a:pt x="311857" y="371926"/>
                  <a:pt x="354984" y="433045"/>
                </a:cubicBezTo>
                <a:cubicBezTo>
                  <a:pt x="398111" y="494164"/>
                  <a:pt x="455261" y="624868"/>
                  <a:pt x="458171" y="626720"/>
                </a:cubicBezTo>
                <a:cubicBezTo>
                  <a:pt x="461081" y="628572"/>
                  <a:pt x="387792" y="477495"/>
                  <a:pt x="372446" y="444157"/>
                </a:cubicBezTo>
                <a:cubicBezTo>
                  <a:pt x="357100" y="410819"/>
                  <a:pt x="408429" y="469028"/>
                  <a:pt x="366096" y="426695"/>
                </a:cubicBezTo>
                <a:cubicBezTo>
                  <a:pt x="323763" y="384362"/>
                  <a:pt x="165542" y="244132"/>
                  <a:pt x="118446" y="190157"/>
                </a:cubicBezTo>
                <a:cubicBezTo>
                  <a:pt x="71350" y="136182"/>
                  <a:pt x="101513" y="130362"/>
                  <a:pt x="83521" y="102845"/>
                </a:cubicBezTo>
                <a:cubicBezTo>
                  <a:pt x="65529" y="75328"/>
                  <a:pt x="-9348" y="-17276"/>
                  <a:pt x="971" y="2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: 図形 477">
            <a:extLst>
              <a:ext uri="{FF2B5EF4-FFF2-40B4-BE49-F238E27FC236}">
                <a16:creationId xmlns:a16="http://schemas.microsoft.com/office/drawing/2014/main" id="{E93CC1E8-DA82-4C96-BE66-6BA2964A5B94}"/>
              </a:ext>
            </a:extLst>
          </p:cNvPr>
          <p:cNvSpPr/>
          <p:nvPr/>
        </p:nvSpPr>
        <p:spPr>
          <a:xfrm>
            <a:off x="5958323" y="7035798"/>
            <a:ext cx="185637" cy="357948"/>
          </a:xfrm>
          <a:custGeom>
            <a:avLst/>
            <a:gdLst>
              <a:gd name="connsiteX0" fmla="*/ 17027 w 185637"/>
              <a:gd name="connsiteY0" fmla="*/ 2 h 357948"/>
              <a:gd name="connsiteX1" fmla="*/ 4327 w 185637"/>
              <a:gd name="connsiteY1" fmla="*/ 111127 h 357948"/>
              <a:gd name="connsiteX2" fmla="*/ 101165 w 185637"/>
              <a:gd name="connsiteY2" fmla="*/ 212727 h 357948"/>
              <a:gd name="connsiteX3" fmla="*/ 31315 w 185637"/>
              <a:gd name="connsiteY3" fmla="*/ 131765 h 357948"/>
              <a:gd name="connsiteX4" fmla="*/ 185302 w 185637"/>
              <a:gd name="connsiteY4" fmla="*/ 357190 h 357948"/>
              <a:gd name="connsiteX5" fmla="*/ 71002 w 185637"/>
              <a:gd name="connsiteY5" fmla="*/ 201615 h 357948"/>
              <a:gd name="connsiteX6" fmla="*/ 18615 w 185637"/>
              <a:gd name="connsiteY6" fmla="*/ 107952 h 357948"/>
              <a:gd name="connsiteX7" fmla="*/ 17027 w 185637"/>
              <a:gd name="connsiteY7" fmla="*/ 2 h 35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637" h="357948">
                <a:moveTo>
                  <a:pt x="17027" y="2"/>
                </a:moveTo>
                <a:cubicBezTo>
                  <a:pt x="14646" y="531"/>
                  <a:pt x="-9696" y="75673"/>
                  <a:pt x="4327" y="111127"/>
                </a:cubicBezTo>
                <a:cubicBezTo>
                  <a:pt x="18350" y="146581"/>
                  <a:pt x="96667" y="209287"/>
                  <a:pt x="101165" y="212727"/>
                </a:cubicBezTo>
                <a:cubicBezTo>
                  <a:pt x="105663" y="216167"/>
                  <a:pt x="17292" y="107688"/>
                  <a:pt x="31315" y="131765"/>
                </a:cubicBezTo>
                <a:cubicBezTo>
                  <a:pt x="45338" y="155842"/>
                  <a:pt x="178688" y="345548"/>
                  <a:pt x="185302" y="357190"/>
                </a:cubicBezTo>
                <a:cubicBezTo>
                  <a:pt x="191916" y="368832"/>
                  <a:pt x="98783" y="243155"/>
                  <a:pt x="71002" y="201615"/>
                </a:cubicBezTo>
                <a:cubicBezTo>
                  <a:pt x="43221" y="160075"/>
                  <a:pt x="27082" y="138644"/>
                  <a:pt x="18615" y="107952"/>
                </a:cubicBezTo>
                <a:cubicBezTo>
                  <a:pt x="10148" y="77260"/>
                  <a:pt x="19408" y="-527"/>
                  <a:pt x="1702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: 図形 478">
            <a:extLst>
              <a:ext uri="{FF2B5EF4-FFF2-40B4-BE49-F238E27FC236}">
                <a16:creationId xmlns:a16="http://schemas.microsoft.com/office/drawing/2014/main" id="{D4133CDA-C248-48AC-A1FD-B59A7496DC43}"/>
              </a:ext>
            </a:extLst>
          </p:cNvPr>
          <p:cNvSpPr/>
          <p:nvPr/>
        </p:nvSpPr>
        <p:spPr>
          <a:xfrm>
            <a:off x="6052429" y="7053202"/>
            <a:ext cx="946138" cy="500442"/>
          </a:xfrm>
          <a:custGeom>
            <a:avLst/>
            <a:gdLst>
              <a:gd name="connsiteX0" fmla="*/ 146759 w 946138"/>
              <a:gd name="connsiteY0" fmla="*/ 173098 h 500442"/>
              <a:gd name="connsiteX1" fmla="*/ 403934 w 946138"/>
              <a:gd name="connsiteY1" fmla="*/ 339786 h 500442"/>
              <a:gd name="connsiteX2" fmla="*/ 246771 w 946138"/>
              <a:gd name="connsiteY2" fmla="*/ 281048 h 500442"/>
              <a:gd name="connsiteX3" fmla="*/ 378534 w 946138"/>
              <a:gd name="connsiteY3" fmla="*/ 500123 h 500442"/>
              <a:gd name="connsiteX4" fmla="*/ 267409 w 946138"/>
              <a:gd name="connsiteY4" fmla="*/ 328673 h 500442"/>
              <a:gd name="connsiteX5" fmla="*/ 308684 w 946138"/>
              <a:gd name="connsiteY5" fmla="*/ 277873 h 500442"/>
              <a:gd name="connsiteX6" fmla="*/ 475371 w 946138"/>
              <a:gd name="connsiteY6" fmla="*/ 390586 h 500442"/>
              <a:gd name="connsiteX7" fmla="*/ 569034 w 946138"/>
              <a:gd name="connsiteY7" fmla="*/ 420748 h 500442"/>
              <a:gd name="connsiteX8" fmla="*/ 759534 w 946138"/>
              <a:gd name="connsiteY8" fmla="*/ 444561 h 500442"/>
              <a:gd name="connsiteX9" fmla="*/ 835734 w 946138"/>
              <a:gd name="connsiteY9" fmla="*/ 430273 h 500442"/>
              <a:gd name="connsiteX10" fmla="*/ 945271 w 946138"/>
              <a:gd name="connsiteY10" fmla="*/ 300098 h 500442"/>
              <a:gd name="connsiteX11" fmla="*/ 772234 w 946138"/>
              <a:gd name="connsiteY11" fmla="*/ 412811 h 500442"/>
              <a:gd name="connsiteX12" fmla="*/ 599196 w 946138"/>
              <a:gd name="connsiteY12" fmla="*/ 411223 h 500442"/>
              <a:gd name="connsiteX13" fmla="*/ 483309 w 946138"/>
              <a:gd name="connsiteY13" fmla="*/ 382648 h 500442"/>
              <a:gd name="connsiteX14" fmla="*/ 665871 w 946138"/>
              <a:gd name="connsiteY14" fmla="*/ 422336 h 500442"/>
              <a:gd name="connsiteX15" fmla="*/ 403934 w 946138"/>
              <a:gd name="connsiteY15" fmla="*/ 363598 h 500442"/>
              <a:gd name="connsiteX16" fmla="*/ 283284 w 946138"/>
              <a:gd name="connsiteY16" fmla="*/ 250886 h 500442"/>
              <a:gd name="connsiteX17" fmla="*/ 218196 w 946138"/>
              <a:gd name="connsiteY17" fmla="*/ 201673 h 500442"/>
              <a:gd name="connsiteX18" fmla="*/ 709 w 946138"/>
              <a:gd name="connsiteY18" fmla="*/ 61 h 500442"/>
              <a:gd name="connsiteX19" fmla="*/ 146759 w 946138"/>
              <a:gd name="connsiteY19" fmla="*/ 173098 h 50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6138" h="500442">
                <a:moveTo>
                  <a:pt x="146759" y="173098"/>
                </a:moveTo>
                <a:cubicBezTo>
                  <a:pt x="213963" y="229719"/>
                  <a:pt x="387265" y="321794"/>
                  <a:pt x="403934" y="339786"/>
                </a:cubicBezTo>
                <a:cubicBezTo>
                  <a:pt x="420603" y="357778"/>
                  <a:pt x="251004" y="254325"/>
                  <a:pt x="246771" y="281048"/>
                </a:cubicBezTo>
                <a:cubicBezTo>
                  <a:pt x="242538" y="307771"/>
                  <a:pt x="375094" y="492186"/>
                  <a:pt x="378534" y="500123"/>
                </a:cubicBezTo>
                <a:cubicBezTo>
                  <a:pt x="381974" y="508061"/>
                  <a:pt x="279051" y="365715"/>
                  <a:pt x="267409" y="328673"/>
                </a:cubicBezTo>
                <a:cubicBezTo>
                  <a:pt x="255767" y="291631"/>
                  <a:pt x="274024" y="267554"/>
                  <a:pt x="308684" y="277873"/>
                </a:cubicBezTo>
                <a:cubicBezTo>
                  <a:pt x="343344" y="288192"/>
                  <a:pt x="431979" y="366773"/>
                  <a:pt x="475371" y="390586"/>
                </a:cubicBezTo>
                <a:cubicBezTo>
                  <a:pt x="518763" y="414399"/>
                  <a:pt x="521674" y="411752"/>
                  <a:pt x="569034" y="420748"/>
                </a:cubicBezTo>
                <a:cubicBezTo>
                  <a:pt x="616394" y="429744"/>
                  <a:pt x="715084" y="442974"/>
                  <a:pt x="759534" y="444561"/>
                </a:cubicBezTo>
                <a:cubicBezTo>
                  <a:pt x="803984" y="446149"/>
                  <a:pt x="804778" y="454350"/>
                  <a:pt x="835734" y="430273"/>
                </a:cubicBezTo>
                <a:cubicBezTo>
                  <a:pt x="866690" y="406196"/>
                  <a:pt x="955854" y="303008"/>
                  <a:pt x="945271" y="300098"/>
                </a:cubicBezTo>
                <a:cubicBezTo>
                  <a:pt x="934688" y="297188"/>
                  <a:pt x="829913" y="394290"/>
                  <a:pt x="772234" y="412811"/>
                </a:cubicBezTo>
                <a:cubicBezTo>
                  <a:pt x="714555" y="431332"/>
                  <a:pt x="647350" y="416250"/>
                  <a:pt x="599196" y="411223"/>
                </a:cubicBezTo>
                <a:cubicBezTo>
                  <a:pt x="551042" y="406196"/>
                  <a:pt x="472197" y="380796"/>
                  <a:pt x="483309" y="382648"/>
                </a:cubicBezTo>
                <a:cubicBezTo>
                  <a:pt x="494421" y="384500"/>
                  <a:pt x="679100" y="425511"/>
                  <a:pt x="665871" y="422336"/>
                </a:cubicBezTo>
                <a:cubicBezTo>
                  <a:pt x="652642" y="419161"/>
                  <a:pt x="467699" y="392173"/>
                  <a:pt x="403934" y="363598"/>
                </a:cubicBezTo>
                <a:cubicBezTo>
                  <a:pt x="340170" y="335023"/>
                  <a:pt x="314240" y="277874"/>
                  <a:pt x="283284" y="250886"/>
                </a:cubicBezTo>
                <a:cubicBezTo>
                  <a:pt x="252328" y="223898"/>
                  <a:pt x="265292" y="243477"/>
                  <a:pt x="218196" y="201673"/>
                </a:cubicBezTo>
                <a:cubicBezTo>
                  <a:pt x="171100" y="159869"/>
                  <a:pt x="10234" y="3236"/>
                  <a:pt x="709" y="61"/>
                </a:cubicBezTo>
                <a:cubicBezTo>
                  <a:pt x="-8816" y="-3114"/>
                  <a:pt x="79555" y="116477"/>
                  <a:pt x="146759" y="173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: 図形 479">
            <a:extLst>
              <a:ext uri="{FF2B5EF4-FFF2-40B4-BE49-F238E27FC236}">
                <a16:creationId xmlns:a16="http://schemas.microsoft.com/office/drawing/2014/main" id="{1E335000-4497-4F36-A4C5-B8F24319DC96}"/>
              </a:ext>
            </a:extLst>
          </p:cNvPr>
          <p:cNvSpPr/>
          <p:nvPr/>
        </p:nvSpPr>
        <p:spPr>
          <a:xfrm>
            <a:off x="6688925" y="7494076"/>
            <a:ext cx="190134" cy="773628"/>
          </a:xfrm>
          <a:custGeom>
            <a:avLst/>
            <a:gdLst>
              <a:gd name="connsiteX0" fmla="*/ 189713 w 190134"/>
              <a:gd name="connsiteY0" fmla="*/ 512 h 773628"/>
              <a:gd name="connsiteX1" fmla="*/ 7150 w 190134"/>
              <a:gd name="connsiteY1" fmla="*/ 30674 h 773628"/>
              <a:gd name="connsiteX2" fmla="*/ 37313 w 190134"/>
              <a:gd name="connsiteY2" fmla="*/ 30674 h 773628"/>
              <a:gd name="connsiteX3" fmla="*/ 40488 w 190134"/>
              <a:gd name="connsiteY3" fmla="*/ 110049 h 773628"/>
              <a:gd name="connsiteX4" fmla="*/ 30963 w 190134"/>
              <a:gd name="connsiteY4" fmla="*/ 276737 h 773628"/>
              <a:gd name="connsiteX5" fmla="*/ 26200 w 190134"/>
              <a:gd name="connsiteY5" fmla="*/ 217999 h 773628"/>
              <a:gd name="connsiteX6" fmla="*/ 50013 w 190134"/>
              <a:gd name="connsiteY6" fmla="*/ 552962 h 773628"/>
              <a:gd name="connsiteX7" fmla="*/ 59538 w 190134"/>
              <a:gd name="connsiteY7" fmla="*/ 476762 h 773628"/>
              <a:gd name="connsiteX8" fmla="*/ 54775 w 190134"/>
              <a:gd name="connsiteY8" fmla="*/ 657737 h 773628"/>
              <a:gd name="connsiteX9" fmla="*/ 107163 w 190134"/>
              <a:gd name="connsiteY9" fmla="*/ 773624 h 773628"/>
              <a:gd name="connsiteX10" fmla="*/ 78588 w 190134"/>
              <a:gd name="connsiteY10" fmla="*/ 660912 h 773628"/>
              <a:gd name="connsiteX11" fmla="*/ 24613 w 190134"/>
              <a:gd name="connsiteY11" fmla="*/ 359287 h 773628"/>
              <a:gd name="connsiteX12" fmla="*/ 34138 w 190134"/>
              <a:gd name="connsiteY12" fmla="*/ 375162 h 773628"/>
              <a:gd name="connsiteX13" fmla="*/ 27788 w 190134"/>
              <a:gd name="connsiteY13" fmla="*/ 73537 h 773628"/>
              <a:gd name="connsiteX14" fmla="*/ 54775 w 190134"/>
              <a:gd name="connsiteY14" fmla="*/ 86237 h 773628"/>
              <a:gd name="connsiteX15" fmla="*/ 57950 w 190134"/>
              <a:gd name="connsiteY15" fmla="*/ 59249 h 773628"/>
              <a:gd name="connsiteX16" fmla="*/ 189713 w 190134"/>
              <a:gd name="connsiteY16" fmla="*/ 512 h 77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134" h="773628">
                <a:moveTo>
                  <a:pt x="189713" y="512"/>
                </a:moveTo>
                <a:cubicBezTo>
                  <a:pt x="181246" y="-4251"/>
                  <a:pt x="32550" y="25647"/>
                  <a:pt x="7150" y="30674"/>
                </a:cubicBezTo>
                <a:cubicBezTo>
                  <a:pt x="-18250" y="35701"/>
                  <a:pt x="31757" y="17445"/>
                  <a:pt x="37313" y="30674"/>
                </a:cubicBezTo>
                <a:cubicBezTo>
                  <a:pt x="42869" y="43903"/>
                  <a:pt x="41546" y="69039"/>
                  <a:pt x="40488" y="110049"/>
                </a:cubicBezTo>
                <a:cubicBezTo>
                  <a:pt x="39430" y="151059"/>
                  <a:pt x="33344" y="258745"/>
                  <a:pt x="30963" y="276737"/>
                </a:cubicBezTo>
                <a:cubicBezTo>
                  <a:pt x="28582" y="294729"/>
                  <a:pt x="23025" y="171962"/>
                  <a:pt x="26200" y="217999"/>
                </a:cubicBezTo>
                <a:cubicBezTo>
                  <a:pt x="29375" y="264036"/>
                  <a:pt x="44457" y="509835"/>
                  <a:pt x="50013" y="552962"/>
                </a:cubicBezTo>
                <a:cubicBezTo>
                  <a:pt x="55569" y="596089"/>
                  <a:pt x="58744" y="459300"/>
                  <a:pt x="59538" y="476762"/>
                </a:cubicBezTo>
                <a:cubicBezTo>
                  <a:pt x="60332" y="494224"/>
                  <a:pt x="46838" y="608260"/>
                  <a:pt x="54775" y="657737"/>
                </a:cubicBezTo>
                <a:cubicBezTo>
                  <a:pt x="62712" y="707214"/>
                  <a:pt x="103194" y="773095"/>
                  <a:pt x="107163" y="773624"/>
                </a:cubicBezTo>
                <a:cubicBezTo>
                  <a:pt x="111132" y="774153"/>
                  <a:pt x="92346" y="729968"/>
                  <a:pt x="78588" y="660912"/>
                </a:cubicBezTo>
                <a:cubicBezTo>
                  <a:pt x="64830" y="591856"/>
                  <a:pt x="32021" y="406912"/>
                  <a:pt x="24613" y="359287"/>
                </a:cubicBezTo>
                <a:cubicBezTo>
                  <a:pt x="17205" y="311662"/>
                  <a:pt x="33609" y="422787"/>
                  <a:pt x="34138" y="375162"/>
                </a:cubicBezTo>
                <a:cubicBezTo>
                  <a:pt x="34667" y="327537"/>
                  <a:pt x="24349" y="121691"/>
                  <a:pt x="27788" y="73537"/>
                </a:cubicBezTo>
                <a:cubicBezTo>
                  <a:pt x="31227" y="25383"/>
                  <a:pt x="49748" y="88618"/>
                  <a:pt x="54775" y="86237"/>
                </a:cubicBezTo>
                <a:cubicBezTo>
                  <a:pt x="59802" y="83856"/>
                  <a:pt x="39429" y="70626"/>
                  <a:pt x="57950" y="59249"/>
                </a:cubicBezTo>
                <a:cubicBezTo>
                  <a:pt x="76471" y="47872"/>
                  <a:pt x="198180" y="5275"/>
                  <a:pt x="189713" y="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: 図形 480">
            <a:extLst>
              <a:ext uri="{FF2B5EF4-FFF2-40B4-BE49-F238E27FC236}">
                <a16:creationId xmlns:a16="http://schemas.microsoft.com/office/drawing/2014/main" id="{910FCC66-E715-40FB-8672-0457AA374594}"/>
              </a:ext>
            </a:extLst>
          </p:cNvPr>
          <p:cNvSpPr/>
          <p:nvPr/>
        </p:nvSpPr>
        <p:spPr>
          <a:xfrm>
            <a:off x="6756928" y="7577191"/>
            <a:ext cx="174168" cy="696519"/>
          </a:xfrm>
          <a:custGeom>
            <a:avLst/>
            <a:gdLst>
              <a:gd name="connsiteX0" fmla="*/ 13760 w 174168"/>
              <a:gd name="connsiteY0" fmla="*/ 9472 h 696519"/>
              <a:gd name="connsiteX1" fmla="*/ 53447 w 174168"/>
              <a:gd name="connsiteY1" fmla="*/ 431747 h 696519"/>
              <a:gd name="connsiteX2" fmla="*/ 39160 w 174168"/>
              <a:gd name="connsiteY2" fmla="*/ 331734 h 696519"/>
              <a:gd name="connsiteX3" fmla="*/ 21697 w 174168"/>
              <a:gd name="connsiteY3" fmla="*/ 552397 h 696519"/>
              <a:gd name="connsiteX4" fmla="*/ 64560 w 174168"/>
              <a:gd name="connsiteY4" fmla="*/ 558747 h 696519"/>
              <a:gd name="connsiteX5" fmla="*/ 112185 w 174168"/>
              <a:gd name="connsiteY5" fmla="*/ 576209 h 696519"/>
              <a:gd name="connsiteX6" fmla="*/ 174097 w 174168"/>
              <a:gd name="connsiteY6" fmla="*/ 596847 h 696519"/>
              <a:gd name="connsiteX7" fmla="*/ 99485 w 174168"/>
              <a:gd name="connsiteY7" fmla="*/ 588909 h 696519"/>
              <a:gd name="connsiteX8" fmla="*/ 88372 w 174168"/>
              <a:gd name="connsiteY8" fmla="*/ 625422 h 696519"/>
              <a:gd name="connsiteX9" fmla="*/ 88372 w 174168"/>
              <a:gd name="connsiteY9" fmla="*/ 695272 h 696519"/>
              <a:gd name="connsiteX10" fmla="*/ 66147 w 174168"/>
              <a:gd name="connsiteY10" fmla="*/ 560334 h 696519"/>
              <a:gd name="connsiteX11" fmla="*/ 40747 w 174168"/>
              <a:gd name="connsiteY11" fmla="*/ 436509 h 696519"/>
              <a:gd name="connsiteX12" fmla="*/ 26460 w 174168"/>
              <a:gd name="connsiteY12" fmla="*/ 271409 h 696519"/>
              <a:gd name="connsiteX13" fmla="*/ 1060 w 174168"/>
              <a:gd name="connsiteY13" fmla="*/ 209497 h 696519"/>
              <a:gd name="connsiteX14" fmla="*/ 5822 w 174168"/>
              <a:gd name="connsiteY14" fmla="*/ 142822 h 696519"/>
              <a:gd name="connsiteX15" fmla="*/ 13760 w 174168"/>
              <a:gd name="connsiteY15" fmla="*/ 9472 h 69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4168" h="696519">
                <a:moveTo>
                  <a:pt x="13760" y="9472"/>
                </a:moveTo>
                <a:cubicBezTo>
                  <a:pt x="21697" y="57626"/>
                  <a:pt x="49214" y="378037"/>
                  <a:pt x="53447" y="431747"/>
                </a:cubicBezTo>
                <a:cubicBezTo>
                  <a:pt x="57680" y="485457"/>
                  <a:pt x="44452" y="311626"/>
                  <a:pt x="39160" y="331734"/>
                </a:cubicBezTo>
                <a:cubicBezTo>
                  <a:pt x="33868" y="351842"/>
                  <a:pt x="17464" y="514562"/>
                  <a:pt x="21697" y="552397"/>
                </a:cubicBezTo>
                <a:cubicBezTo>
                  <a:pt x="25930" y="590232"/>
                  <a:pt x="49479" y="554778"/>
                  <a:pt x="64560" y="558747"/>
                </a:cubicBezTo>
                <a:cubicBezTo>
                  <a:pt x="79641" y="562716"/>
                  <a:pt x="93929" y="569859"/>
                  <a:pt x="112185" y="576209"/>
                </a:cubicBezTo>
                <a:cubicBezTo>
                  <a:pt x="130441" y="582559"/>
                  <a:pt x="176214" y="594730"/>
                  <a:pt x="174097" y="596847"/>
                </a:cubicBezTo>
                <a:cubicBezTo>
                  <a:pt x="171980" y="598964"/>
                  <a:pt x="113773" y="584146"/>
                  <a:pt x="99485" y="588909"/>
                </a:cubicBezTo>
                <a:cubicBezTo>
                  <a:pt x="85197" y="593672"/>
                  <a:pt x="90224" y="607695"/>
                  <a:pt x="88372" y="625422"/>
                </a:cubicBezTo>
                <a:cubicBezTo>
                  <a:pt x="86520" y="643149"/>
                  <a:pt x="92076" y="706120"/>
                  <a:pt x="88372" y="695272"/>
                </a:cubicBezTo>
                <a:cubicBezTo>
                  <a:pt x="84668" y="684424"/>
                  <a:pt x="74084" y="603461"/>
                  <a:pt x="66147" y="560334"/>
                </a:cubicBezTo>
                <a:cubicBezTo>
                  <a:pt x="58210" y="517207"/>
                  <a:pt x="47361" y="484663"/>
                  <a:pt x="40747" y="436509"/>
                </a:cubicBezTo>
                <a:cubicBezTo>
                  <a:pt x="34133" y="388355"/>
                  <a:pt x="33074" y="309244"/>
                  <a:pt x="26460" y="271409"/>
                </a:cubicBezTo>
                <a:cubicBezTo>
                  <a:pt x="19846" y="233574"/>
                  <a:pt x="4500" y="230928"/>
                  <a:pt x="1060" y="209497"/>
                </a:cubicBezTo>
                <a:cubicBezTo>
                  <a:pt x="-2380" y="188066"/>
                  <a:pt x="3441" y="174837"/>
                  <a:pt x="5822" y="142822"/>
                </a:cubicBezTo>
                <a:cubicBezTo>
                  <a:pt x="8203" y="110807"/>
                  <a:pt x="5823" y="-38682"/>
                  <a:pt x="13760" y="9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: 図形 481">
            <a:extLst>
              <a:ext uri="{FF2B5EF4-FFF2-40B4-BE49-F238E27FC236}">
                <a16:creationId xmlns:a16="http://schemas.microsoft.com/office/drawing/2014/main" id="{2B589059-2E29-40DE-B4ED-3BA699586495}"/>
              </a:ext>
            </a:extLst>
          </p:cNvPr>
          <p:cNvSpPr/>
          <p:nvPr/>
        </p:nvSpPr>
        <p:spPr>
          <a:xfrm>
            <a:off x="6800444" y="8024591"/>
            <a:ext cx="173451" cy="440434"/>
          </a:xfrm>
          <a:custGeom>
            <a:avLst/>
            <a:gdLst>
              <a:gd name="connsiteX0" fmla="*/ 143281 w 173451"/>
              <a:gd name="connsiteY0" fmla="*/ 74834 h 440434"/>
              <a:gd name="connsiteX1" fmla="*/ 141694 w 173451"/>
              <a:gd name="connsiteY1" fmla="*/ 314547 h 440434"/>
              <a:gd name="connsiteX2" fmla="*/ 154394 w 173451"/>
              <a:gd name="connsiteY2" fmla="*/ 285972 h 440434"/>
              <a:gd name="connsiteX3" fmla="*/ 163919 w 173451"/>
              <a:gd name="connsiteY3" fmla="*/ 332009 h 440434"/>
              <a:gd name="connsiteX4" fmla="*/ 94069 w 173451"/>
              <a:gd name="connsiteY4" fmla="*/ 374872 h 440434"/>
              <a:gd name="connsiteX5" fmla="*/ 143281 w 173451"/>
              <a:gd name="connsiteY5" fmla="*/ 352647 h 440434"/>
              <a:gd name="connsiteX6" fmla="*/ 173444 w 173451"/>
              <a:gd name="connsiteY6" fmla="*/ 425672 h 440434"/>
              <a:gd name="connsiteX7" fmla="*/ 146456 w 173451"/>
              <a:gd name="connsiteY7" fmla="*/ 436784 h 440434"/>
              <a:gd name="connsiteX8" fmla="*/ 165506 w 173451"/>
              <a:gd name="connsiteY8" fmla="*/ 379634 h 440434"/>
              <a:gd name="connsiteX9" fmla="*/ 116294 w 173451"/>
              <a:gd name="connsiteY9" fmla="*/ 276447 h 440434"/>
              <a:gd name="connsiteX10" fmla="*/ 130581 w 173451"/>
              <a:gd name="connsiteY10" fmla="*/ 222 h 440434"/>
              <a:gd name="connsiteX11" fmla="*/ 75019 w 173451"/>
              <a:gd name="connsiteY11" fmla="*/ 325659 h 440434"/>
              <a:gd name="connsiteX12" fmla="*/ 38506 w 173451"/>
              <a:gd name="connsiteY12" fmla="*/ 260572 h 440434"/>
              <a:gd name="connsiteX13" fmla="*/ 406 w 173451"/>
              <a:gd name="connsiteY13" fmla="*/ 127222 h 440434"/>
              <a:gd name="connsiteX14" fmla="*/ 63906 w 173451"/>
              <a:gd name="connsiteY14" fmla="*/ 287559 h 440434"/>
              <a:gd name="connsiteX15" fmla="*/ 86131 w 173451"/>
              <a:gd name="connsiteY15" fmla="*/ 311372 h 440434"/>
              <a:gd name="connsiteX16" fmla="*/ 151219 w 173451"/>
              <a:gd name="connsiteY16" fmla="*/ 270097 h 440434"/>
              <a:gd name="connsiteX17" fmla="*/ 144869 w 173451"/>
              <a:gd name="connsiteY17" fmla="*/ 211359 h 440434"/>
              <a:gd name="connsiteX18" fmla="*/ 143281 w 173451"/>
              <a:gd name="connsiteY18" fmla="*/ 74834 h 44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3451" h="440434">
                <a:moveTo>
                  <a:pt x="143281" y="74834"/>
                </a:moveTo>
                <a:cubicBezTo>
                  <a:pt x="142752" y="92032"/>
                  <a:pt x="139842" y="279357"/>
                  <a:pt x="141694" y="314547"/>
                </a:cubicBezTo>
                <a:cubicBezTo>
                  <a:pt x="143546" y="349737"/>
                  <a:pt x="150690" y="283062"/>
                  <a:pt x="154394" y="285972"/>
                </a:cubicBezTo>
                <a:cubicBezTo>
                  <a:pt x="158098" y="288882"/>
                  <a:pt x="173973" y="317192"/>
                  <a:pt x="163919" y="332009"/>
                </a:cubicBezTo>
                <a:cubicBezTo>
                  <a:pt x="153865" y="346826"/>
                  <a:pt x="97509" y="371432"/>
                  <a:pt x="94069" y="374872"/>
                </a:cubicBezTo>
                <a:cubicBezTo>
                  <a:pt x="90629" y="378312"/>
                  <a:pt x="130052" y="344180"/>
                  <a:pt x="143281" y="352647"/>
                </a:cubicBezTo>
                <a:cubicBezTo>
                  <a:pt x="156510" y="361114"/>
                  <a:pt x="172915" y="411649"/>
                  <a:pt x="173444" y="425672"/>
                </a:cubicBezTo>
                <a:cubicBezTo>
                  <a:pt x="173973" y="439695"/>
                  <a:pt x="147779" y="444457"/>
                  <a:pt x="146456" y="436784"/>
                </a:cubicBezTo>
                <a:cubicBezTo>
                  <a:pt x="145133" y="429111"/>
                  <a:pt x="170533" y="406357"/>
                  <a:pt x="165506" y="379634"/>
                </a:cubicBezTo>
                <a:cubicBezTo>
                  <a:pt x="160479" y="352911"/>
                  <a:pt x="122115" y="339682"/>
                  <a:pt x="116294" y="276447"/>
                </a:cubicBezTo>
                <a:cubicBezTo>
                  <a:pt x="110473" y="213212"/>
                  <a:pt x="137460" y="-7980"/>
                  <a:pt x="130581" y="222"/>
                </a:cubicBezTo>
                <a:cubicBezTo>
                  <a:pt x="123702" y="8424"/>
                  <a:pt x="90365" y="282267"/>
                  <a:pt x="75019" y="325659"/>
                </a:cubicBezTo>
                <a:cubicBezTo>
                  <a:pt x="59673" y="369051"/>
                  <a:pt x="50941" y="293645"/>
                  <a:pt x="38506" y="260572"/>
                </a:cubicBezTo>
                <a:cubicBezTo>
                  <a:pt x="26071" y="227499"/>
                  <a:pt x="-3827" y="122724"/>
                  <a:pt x="406" y="127222"/>
                </a:cubicBezTo>
                <a:cubicBezTo>
                  <a:pt x="4639" y="131720"/>
                  <a:pt x="49619" y="256867"/>
                  <a:pt x="63906" y="287559"/>
                </a:cubicBezTo>
                <a:cubicBezTo>
                  <a:pt x="78193" y="318251"/>
                  <a:pt x="71579" y="314282"/>
                  <a:pt x="86131" y="311372"/>
                </a:cubicBezTo>
                <a:cubicBezTo>
                  <a:pt x="100683" y="308462"/>
                  <a:pt x="141429" y="286766"/>
                  <a:pt x="151219" y="270097"/>
                </a:cubicBezTo>
                <a:cubicBezTo>
                  <a:pt x="161009" y="253428"/>
                  <a:pt x="141694" y="246284"/>
                  <a:pt x="144869" y="211359"/>
                </a:cubicBezTo>
                <a:cubicBezTo>
                  <a:pt x="148044" y="176434"/>
                  <a:pt x="143810" y="57636"/>
                  <a:pt x="143281" y="74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: 図形 482">
            <a:extLst>
              <a:ext uri="{FF2B5EF4-FFF2-40B4-BE49-F238E27FC236}">
                <a16:creationId xmlns:a16="http://schemas.microsoft.com/office/drawing/2014/main" id="{A42DDD51-4164-4E94-B4F5-BDF09204DE74}"/>
              </a:ext>
            </a:extLst>
          </p:cNvPr>
          <p:cNvSpPr/>
          <p:nvPr/>
        </p:nvSpPr>
        <p:spPr>
          <a:xfrm>
            <a:off x="5858519" y="6682080"/>
            <a:ext cx="349908" cy="539987"/>
          </a:xfrm>
          <a:custGeom>
            <a:avLst/>
            <a:gdLst>
              <a:gd name="connsiteX0" fmla="*/ 414 w 349908"/>
              <a:gd name="connsiteY0" fmla="*/ 237 h 539987"/>
              <a:gd name="connsiteX1" fmla="*/ 87198 w 349908"/>
              <a:gd name="connsiteY1" fmla="*/ 188620 h 539987"/>
              <a:gd name="connsiteX2" fmla="*/ 89314 w 349908"/>
              <a:gd name="connsiteY2" fmla="*/ 171687 h 539987"/>
              <a:gd name="connsiteX3" fmla="*/ 169748 w 349908"/>
              <a:gd name="connsiteY3" fmla="*/ 271170 h 539987"/>
              <a:gd name="connsiteX4" fmla="*/ 171864 w 349908"/>
              <a:gd name="connsiteY4" fmla="*/ 264820 h 539987"/>
              <a:gd name="connsiteX5" fmla="*/ 235364 w 349908"/>
              <a:gd name="connsiteY5" fmla="*/ 396053 h 539987"/>
              <a:gd name="connsiteX6" fmla="*/ 224781 w 349908"/>
              <a:gd name="connsiteY6" fmla="*/ 381237 h 539987"/>
              <a:gd name="connsiteX7" fmla="*/ 349664 w 349908"/>
              <a:gd name="connsiteY7" fmla="*/ 539987 h 539987"/>
              <a:gd name="connsiteX8" fmla="*/ 256531 w 349908"/>
              <a:gd name="connsiteY8" fmla="*/ 381237 h 539987"/>
              <a:gd name="connsiteX9" fmla="*/ 252298 w 349908"/>
              <a:gd name="connsiteY9" fmla="*/ 347370 h 539987"/>
              <a:gd name="connsiteX10" fmla="*/ 140114 w 349908"/>
              <a:gd name="connsiteY10" fmla="*/ 254237 h 539987"/>
              <a:gd name="connsiteX11" fmla="*/ 146464 w 349908"/>
              <a:gd name="connsiteY11" fmla="*/ 247887 h 539987"/>
              <a:gd name="connsiteX12" fmla="*/ 89314 w 349908"/>
              <a:gd name="connsiteY12" fmla="*/ 192853 h 539987"/>
              <a:gd name="connsiteX13" fmla="*/ 55448 w 349908"/>
              <a:gd name="connsiteY13" fmla="*/ 150520 h 539987"/>
              <a:gd name="connsiteX14" fmla="*/ 414 w 349908"/>
              <a:gd name="connsiteY14" fmla="*/ 237 h 53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9908" h="539987">
                <a:moveTo>
                  <a:pt x="414" y="237"/>
                </a:moveTo>
                <a:cubicBezTo>
                  <a:pt x="5706" y="6587"/>
                  <a:pt x="72381" y="160045"/>
                  <a:pt x="87198" y="188620"/>
                </a:cubicBezTo>
                <a:cubicBezTo>
                  <a:pt x="102015" y="217195"/>
                  <a:pt x="75556" y="157929"/>
                  <a:pt x="89314" y="171687"/>
                </a:cubicBezTo>
                <a:cubicBezTo>
                  <a:pt x="103072" y="185445"/>
                  <a:pt x="155990" y="255648"/>
                  <a:pt x="169748" y="271170"/>
                </a:cubicBezTo>
                <a:cubicBezTo>
                  <a:pt x="183506" y="286692"/>
                  <a:pt x="160928" y="244006"/>
                  <a:pt x="171864" y="264820"/>
                </a:cubicBezTo>
                <a:cubicBezTo>
                  <a:pt x="182800" y="285634"/>
                  <a:pt x="226545" y="376650"/>
                  <a:pt x="235364" y="396053"/>
                </a:cubicBezTo>
                <a:cubicBezTo>
                  <a:pt x="244184" y="415456"/>
                  <a:pt x="205731" y="357248"/>
                  <a:pt x="224781" y="381237"/>
                </a:cubicBezTo>
                <a:cubicBezTo>
                  <a:pt x="243831" y="405226"/>
                  <a:pt x="344372" y="539987"/>
                  <a:pt x="349664" y="539987"/>
                </a:cubicBezTo>
                <a:cubicBezTo>
                  <a:pt x="354956" y="539987"/>
                  <a:pt x="272759" y="413340"/>
                  <a:pt x="256531" y="381237"/>
                </a:cubicBezTo>
                <a:cubicBezTo>
                  <a:pt x="240303" y="349134"/>
                  <a:pt x="271701" y="368537"/>
                  <a:pt x="252298" y="347370"/>
                </a:cubicBezTo>
                <a:cubicBezTo>
                  <a:pt x="232895" y="326203"/>
                  <a:pt x="157753" y="270817"/>
                  <a:pt x="140114" y="254237"/>
                </a:cubicBezTo>
                <a:cubicBezTo>
                  <a:pt x="122475" y="237657"/>
                  <a:pt x="154931" y="258118"/>
                  <a:pt x="146464" y="247887"/>
                </a:cubicBezTo>
                <a:cubicBezTo>
                  <a:pt x="137997" y="237656"/>
                  <a:pt x="104483" y="209081"/>
                  <a:pt x="89314" y="192853"/>
                </a:cubicBezTo>
                <a:cubicBezTo>
                  <a:pt x="74145" y="176625"/>
                  <a:pt x="68853" y="184387"/>
                  <a:pt x="55448" y="150520"/>
                </a:cubicBezTo>
                <a:cubicBezTo>
                  <a:pt x="42043" y="116653"/>
                  <a:pt x="-4878" y="-6113"/>
                  <a:pt x="414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: 図形 483">
            <a:extLst>
              <a:ext uri="{FF2B5EF4-FFF2-40B4-BE49-F238E27FC236}">
                <a16:creationId xmlns:a16="http://schemas.microsoft.com/office/drawing/2014/main" id="{FAC9DB43-B81D-4BF6-81FF-62B2C951778F}"/>
              </a:ext>
            </a:extLst>
          </p:cNvPr>
          <p:cNvSpPr/>
          <p:nvPr/>
        </p:nvSpPr>
        <p:spPr>
          <a:xfrm>
            <a:off x="5858961" y="6656678"/>
            <a:ext cx="986874" cy="831437"/>
          </a:xfrm>
          <a:custGeom>
            <a:avLst/>
            <a:gdLst>
              <a:gd name="connsiteX0" fmla="*/ 2089 w 986874"/>
              <a:gd name="connsiteY0" fmla="*/ 1297 h 831437"/>
              <a:gd name="connsiteX1" fmla="*/ 94164 w 986874"/>
              <a:gd name="connsiteY1" fmla="*/ 190210 h 831437"/>
              <a:gd name="connsiteX2" fmla="*/ 92577 w 986874"/>
              <a:gd name="connsiteY2" fmla="*/ 164810 h 831437"/>
              <a:gd name="connsiteX3" fmla="*/ 173539 w 986874"/>
              <a:gd name="connsiteY3" fmla="*/ 271172 h 831437"/>
              <a:gd name="connsiteX4" fmla="*/ 189414 w 986874"/>
              <a:gd name="connsiteY4" fmla="*/ 272760 h 831437"/>
              <a:gd name="connsiteX5" fmla="*/ 268789 w 986874"/>
              <a:gd name="connsiteY5" fmla="*/ 358485 h 831437"/>
              <a:gd name="connsiteX6" fmla="*/ 273552 w 986874"/>
              <a:gd name="connsiteY6" fmla="*/ 375947 h 831437"/>
              <a:gd name="connsiteX7" fmla="*/ 330702 w 986874"/>
              <a:gd name="connsiteY7" fmla="*/ 501360 h 831437"/>
              <a:gd name="connsiteX8" fmla="*/ 333877 w 986874"/>
              <a:gd name="connsiteY8" fmla="*/ 506122 h 831437"/>
              <a:gd name="connsiteX9" fmla="*/ 391027 w 986874"/>
              <a:gd name="connsiteY9" fmla="*/ 580735 h 831437"/>
              <a:gd name="connsiteX10" fmla="*/ 375152 w 986874"/>
              <a:gd name="connsiteY10" fmla="*/ 571210 h 831437"/>
              <a:gd name="connsiteX11" fmla="*/ 600577 w 986874"/>
              <a:gd name="connsiteY11" fmla="*/ 744247 h 831437"/>
              <a:gd name="connsiteX12" fmla="*/ 625977 w 986874"/>
              <a:gd name="connsiteY12" fmla="*/ 749010 h 831437"/>
              <a:gd name="connsiteX13" fmla="*/ 981577 w 986874"/>
              <a:gd name="connsiteY13" fmla="*/ 829972 h 831437"/>
              <a:gd name="connsiteX14" fmla="*/ 827589 w 986874"/>
              <a:gd name="connsiteY14" fmla="*/ 796635 h 831437"/>
              <a:gd name="connsiteX15" fmla="*/ 667252 w 986874"/>
              <a:gd name="connsiteY15" fmla="*/ 739485 h 831437"/>
              <a:gd name="connsiteX16" fmla="*/ 538664 w 986874"/>
              <a:gd name="connsiteY16" fmla="*/ 682335 h 831437"/>
              <a:gd name="connsiteX17" fmla="*/ 330702 w 986874"/>
              <a:gd name="connsiteY17" fmla="*/ 452147 h 831437"/>
              <a:gd name="connsiteX18" fmla="*/ 197352 w 986874"/>
              <a:gd name="connsiteY18" fmla="*/ 299747 h 831437"/>
              <a:gd name="connsiteX19" fmla="*/ 2089 w 986874"/>
              <a:gd name="connsiteY19" fmla="*/ 1297 h 83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6874" h="831437">
                <a:moveTo>
                  <a:pt x="2089" y="1297"/>
                </a:moveTo>
                <a:cubicBezTo>
                  <a:pt x="-15109" y="-16959"/>
                  <a:pt x="79083" y="162958"/>
                  <a:pt x="94164" y="190210"/>
                </a:cubicBezTo>
                <a:cubicBezTo>
                  <a:pt x="109245" y="217462"/>
                  <a:pt x="79348" y="151316"/>
                  <a:pt x="92577" y="164810"/>
                </a:cubicBezTo>
                <a:cubicBezTo>
                  <a:pt x="105806" y="178304"/>
                  <a:pt x="157400" y="253180"/>
                  <a:pt x="173539" y="271172"/>
                </a:cubicBezTo>
                <a:cubicBezTo>
                  <a:pt x="189679" y="289164"/>
                  <a:pt x="173539" y="258208"/>
                  <a:pt x="189414" y="272760"/>
                </a:cubicBezTo>
                <a:cubicBezTo>
                  <a:pt x="205289" y="287312"/>
                  <a:pt x="254766" y="341287"/>
                  <a:pt x="268789" y="358485"/>
                </a:cubicBezTo>
                <a:cubicBezTo>
                  <a:pt x="282812" y="375683"/>
                  <a:pt x="263233" y="352135"/>
                  <a:pt x="273552" y="375947"/>
                </a:cubicBezTo>
                <a:cubicBezTo>
                  <a:pt x="283871" y="399759"/>
                  <a:pt x="320648" y="479664"/>
                  <a:pt x="330702" y="501360"/>
                </a:cubicBezTo>
                <a:cubicBezTo>
                  <a:pt x="340756" y="523056"/>
                  <a:pt x="323823" y="492893"/>
                  <a:pt x="333877" y="506122"/>
                </a:cubicBezTo>
                <a:cubicBezTo>
                  <a:pt x="343931" y="519351"/>
                  <a:pt x="384148" y="569887"/>
                  <a:pt x="391027" y="580735"/>
                </a:cubicBezTo>
                <a:cubicBezTo>
                  <a:pt x="397906" y="591583"/>
                  <a:pt x="340227" y="543958"/>
                  <a:pt x="375152" y="571210"/>
                </a:cubicBezTo>
                <a:cubicBezTo>
                  <a:pt x="410077" y="598462"/>
                  <a:pt x="558773" y="714614"/>
                  <a:pt x="600577" y="744247"/>
                </a:cubicBezTo>
                <a:cubicBezTo>
                  <a:pt x="642381" y="773880"/>
                  <a:pt x="625977" y="749010"/>
                  <a:pt x="625977" y="749010"/>
                </a:cubicBezTo>
                <a:lnTo>
                  <a:pt x="981577" y="829972"/>
                </a:lnTo>
                <a:cubicBezTo>
                  <a:pt x="1015179" y="837910"/>
                  <a:pt x="879977" y="811716"/>
                  <a:pt x="827589" y="796635"/>
                </a:cubicBezTo>
                <a:cubicBezTo>
                  <a:pt x="775201" y="781554"/>
                  <a:pt x="715406" y="758535"/>
                  <a:pt x="667252" y="739485"/>
                </a:cubicBezTo>
                <a:cubicBezTo>
                  <a:pt x="619098" y="720435"/>
                  <a:pt x="594755" y="730225"/>
                  <a:pt x="538664" y="682335"/>
                </a:cubicBezTo>
                <a:cubicBezTo>
                  <a:pt x="482573" y="634445"/>
                  <a:pt x="387587" y="515912"/>
                  <a:pt x="330702" y="452147"/>
                </a:cubicBezTo>
                <a:cubicBezTo>
                  <a:pt x="273817" y="388382"/>
                  <a:pt x="251062" y="370655"/>
                  <a:pt x="197352" y="299747"/>
                </a:cubicBezTo>
                <a:cubicBezTo>
                  <a:pt x="143642" y="228839"/>
                  <a:pt x="19287" y="19553"/>
                  <a:pt x="2089" y="1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: 図形 484">
            <a:extLst>
              <a:ext uri="{FF2B5EF4-FFF2-40B4-BE49-F238E27FC236}">
                <a16:creationId xmlns:a16="http://schemas.microsoft.com/office/drawing/2014/main" id="{2516E68B-D741-4889-AA76-B59284108B93}"/>
              </a:ext>
            </a:extLst>
          </p:cNvPr>
          <p:cNvSpPr/>
          <p:nvPr/>
        </p:nvSpPr>
        <p:spPr>
          <a:xfrm>
            <a:off x="6119795" y="7046911"/>
            <a:ext cx="414830" cy="731539"/>
          </a:xfrm>
          <a:custGeom>
            <a:avLst/>
            <a:gdLst>
              <a:gd name="connsiteX0" fmla="*/ 18 w 414830"/>
              <a:gd name="connsiteY0" fmla="*/ 2 h 731539"/>
              <a:gd name="connsiteX1" fmla="*/ 111143 w 414830"/>
              <a:gd name="connsiteY1" fmla="*/ 274639 h 731539"/>
              <a:gd name="connsiteX2" fmla="*/ 76218 w 414830"/>
              <a:gd name="connsiteY2" fmla="*/ 217489 h 731539"/>
              <a:gd name="connsiteX3" fmla="*/ 42880 w 414830"/>
              <a:gd name="connsiteY3" fmla="*/ 255589 h 731539"/>
              <a:gd name="connsiteX4" fmla="*/ 90505 w 414830"/>
              <a:gd name="connsiteY4" fmla="*/ 257177 h 731539"/>
              <a:gd name="connsiteX5" fmla="*/ 174643 w 414830"/>
              <a:gd name="connsiteY5" fmla="*/ 349252 h 731539"/>
              <a:gd name="connsiteX6" fmla="*/ 185755 w 414830"/>
              <a:gd name="connsiteY6" fmla="*/ 366714 h 731539"/>
              <a:gd name="connsiteX7" fmla="*/ 165118 w 414830"/>
              <a:gd name="connsiteY7" fmla="*/ 368302 h 731539"/>
              <a:gd name="connsiteX8" fmla="*/ 215918 w 414830"/>
              <a:gd name="connsiteY8" fmla="*/ 403227 h 731539"/>
              <a:gd name="connsiteX9" fmla="*/ 230205 w 414830"/>
              <a:gd name="connsiteY9" fmla="*/ 512764 h 731539"/>
              <a:gd name="connsiteX10" fmla="*/ 252430 w 414830"/>
              <a:gd name="connsiteY10" fmla="*/ 481014 h 731539"/>
              <a:gd name="connsiteX11" fmla="*/ 288943 w 414830"/>
              <a:gd name="connsiteY11" fmla="*/ 533402 h 731539"/>
              <a:gd name="connsiteX12" fmla="*/ 336568 w 414830"/>
              <a:gd name="connsiteY12" fmla="*/ 546102 h 731539"/>
              <a:gd name="connsiteX13" fmla="*/ 255605 w 414830"/>
              <a:gd name="connsiteY13" fmla="*/ 538164 h 731539"/>
              <a:gd name="connsiteX14" fmla="*/ 395305 w 414830"/>
              <a:gd name="connsiteY14" fmla="*/ 704852 h 731539"/>
              <a:gd name="connsiteX15" fmla="*/ 398480 w 414830"/>
              <a:gd name="connsiteY15" fmla="*/ 714377 h 731539"/>
              <a:gd name="connsiteX16" fmla="*/ 252430 w 414830"/>
              <a:gd name="connsiteY16" fmla="*/ 538164 h 731539"/>
              <a:gd name="connsiteX17" fmla="*/ 120668 w 414830"/>
              <a:gd name="connsiteY17" fmla="*/ 269877 h 731539"/>
              <a:gd name="connsiteX18" fmla="*/ 18 w 414830"/>
              <a:gd name="connsiteY18" fmla="*/ 2 h 73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830" h="731539">
                <a:moveTo>
                  <a:pt x="18" y="2"/>
                </a:moveTo>
                <a:cubicBezTo>
                  <a:pt x="-1570" y="796"/>
                  <a:pt x="98443" y="238391"/>
                  <a:pt x="111143" y="274639"/>
                </a:cubicBezTo>
                <a:cubicBezTo>
                  <a:pt x="123843" y="310887"/>
                  <a:pt x="87595" y="220664"/>
                  <a:pt x="76218" y="217489"/>
                </a:cubicBezTo>
                <a:cubicBezTo>
                  <a:pt x="64841" y="214314"/>
                  <a:pt x="40499" y="248974"/>
                  <a:pt x="42880" y="255589"/>
                </a:cubicBezTo>
                <a:cubicBezTo>
                  <a:pt x="45261" y="262204"/>
                  <a:pt x="68545" y="241567"/>
                  <a:pt x="90505" y="257177"/>
                </a:cubicBezTo>
                <a:cubicBezTo>
                  <a:pt x="112465" y="272787"/>
                  <a:pt x="158768" y="330996"/>
                  <a:pt x="174643" y="349252"/>
                </a:cubicBezTo>
                <a:cubicBezTo>
                  <a:pt x="190518" y="367508"/>
                  <a:pt x="187342" y="363539"/>
                  <a:pt x="185755" y="366714"/>
                </a:cubicBezTo>
                <a:cubicBezTo>
                  <a:pt x="184168" y="369889"/>
                  <a:pt x="160091" y="362217"/>
                  <a:pt x="165118" y="368302"/>
                </a:cubicBezTo>
                <a:cubicBezTo>
                  <a:pt x="170145" y="374387"/>
                  <a:pt x="205070" y="379150"/>
                  <a:pt x="215918" y="403227"/>
                </a:cubicBezTo>
                <a:cubicBezTo>
                  <a:pt x="226766" y="427304"/>
                  <a:pt x="224120" y="499800"/>
                  <a:pt x="230205" y="512764"/>
                </a:cubicBezTo>
                <a:cubicBezTo>
                  <a:pt x="236290" y="525728"/>
                  <a:pt x="242640" y="477574"/>
                  <a:pt x="252430" y="481014"/>
                </a:cubicBezTo>
                <a:cubicBezTo>
                  <a:pt x="262220" y="484454"/>
                  <a:pt x="274920" y="522554"/>
                  <a:pt x="288943" y="533402"/>
                </a:cubicBezTo>
                <a:cubicBezTo>
                  <a:pt x="302966" y="544250"/>
                  <a:pt x="342124" y="545308"/>
                  <a:pt x="336568" y="546102"/>
                </a:cubicBezTo>
                <a:cubicBezTo>
                  <a:pt x="331012" y="546896"/>
                  <a:pt x="245816" y="511706"/>
                  <a:pt x="255605" y="538164"/>
                </a:cubicBezTo>
                <a:cubicBezTo>
                  <a:pt x="265395" y="564622"/>
                  <a:pt x="371493" y="675483"/>
                  <a:pt x="395305" y="704852"/>
                </a:cubicBezTo>
                <a:cubicBezTo>
                  <a:pt x="419117" y="734221"/>
                  <a:pt x="422292" y="742158"/>
                  <a:pt x="398480" y="714377"/>
                </a:cubicBezTo>
                <a:cubicBezTo>
                  <a:pt x="374668" y="686596"/>
                  <a:pt x="298732" y="612247"/>
                  <a:pt x="252430" y="538164"/>
                </a:cubicBezTo>
                <a:cubicBezTo>
                  <a:pt x="206128" y="464081"/>
                  <a:pt x="160091" y="356396"/>
                  <a:pt x="120668" y="269877"/>
                </a:cubicBezTo>
                <a:cubicBezTo>
                  <a:pt x="81245" y="183358"/>
                  <a:pt x="1606" y="-792"/>
                  <a:pt x="1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: 図形 485">
            <a:extLst>
              <a:ext uri="{FF2B5EF4-FFF2-40B4-BE49-F238E27FC236}">
                <a16:creationId xmlns:a16="http://schemas.microsoft.com/office/drawing/2014/main" id="{20CC0958-EEBF-4891-9145-DDDACB7DDA6A}"/>
              </a:ext>
            </a:extLst>
          </p:cNvPr>
          <p:cNvSpPr/>
          <p:nvPr/>
        </p:nvSpPr>
        <p:spPr>
          <a:xfrm>
            <a:off x="5298947" y="6330888"/>
            <a:ext cx="594918" cy="340048"/>
          </a:xfrm>
          <a:custGeom>
            <a:avLst/>
            <a:gdLst>
              <a:gd name="connsiteX0" fmla="*/ 128 w 594918"/>
              <a:gd name="connsiteY0" fmla="*/ 62 h 340048"/>
              <a:gd name="connsiteX1" fmla="*/ 79503 w 594918"/>
              <a:gd name="connsiteY1" fmla="*/ 49275 h 340048"/>
              <a:gd name="connsiteX2" fmla="*/ 98553 w 594918"/>
              <a:gd name="connsiteY2" fmla="*/ 68325 h 340048"/>
              <a:gd name="connsiteX3" fmla="*/ 241428 w 594918"/>
              <a:gd name="connsiteY3" fmla="*/ 166750 h 340048"/>
              <a:gd name="connsiteX4" fmla="*/ 255716 w 594918"/>
              <a:gd name="connsiteY4" fmla="*/ 171512 h 340048"/>
              <a:gd name="connsiteX5" fmla="*/ 317628 w 594918"/>
              <a:gd name="connsiteY5" fmla="*/ 195325 h 340048"/>
              <a:gd name="connsiteX6" fmla="*/ 350966 w 594918"/>
              <a:gd name="connsiteY6" fmla="*/ 206437 h 340048"/>
              <a:gd name="connsiteX7" fmla="*/ 433516 w 594918"/>
              <a:gd name="connsiteY7" fmla="*/ 250887 h 340048"/>
              <a:gd name="connsiteX8" fmla="*/ 590678 w 594918"/>
              <a:gd name="connsiteY8" fmla="*/ 338200 h 340048"/>
              <a:gd name="connsiteX9" fmla="*/ 544641 w 594918"/>
              <a:gd name="connsiteY9" fmla="*/ 308037 h 340048"/>
              <a:gd name="connsiteX10" fmla="*/ 485903 w 594918"/>
              <a:gd name="connsiteY10" fmla="*/ 279462 h 340048"/>
              <a:gd name="connsiteX11" fmla="*/ 287466 w 594918"/>
              <a:gd name="connsiteY11" fmla="*/ 200087 h 340048"/>
              <a:gd name="connsiteX12" fmla="*/ 246191 w 594918"/>
              <a:gd name="connsiteY12" fmla="*/ 185800 h 340048"/>
              <a:gd name="connsiteX13" fmla="*/ 279528 w 594918"/>
              <a:gd name="connsiteY13" fmla="*/ 193737 h 340048"/>
              <a:gd name="connsiteX14" fmla="*/ 100141 w 594918"/>
              <a:gd name="connsiteY14" fmla="*/ 60387 h 340048"/>
              <a:gd name="connsiteX15" fmla="*/ 128 w 594918"/>
              <a:gd name="connsiteY15" fmla="*/ 62 h 34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4918" h="340048">
                <a:moveTo>
                  <a:pt x="128" y="62"/>
                </a:moveTo>
                <a:cubicBezTo>
                  <a:pt x="-3312" y="-1790"/>
                  <a:pt x="63099" y="37898"/>
                  <a:pt x="79503" y="49275"/>
                </a:cubicBezTo>
                <a:cubicBezTo>
                  <a:pt x="95907" y="60652"/>
                  <a:pt x="71566" y="48746"/>
                  <a:pt x="98553" y="68325"/>
                </a:cubicBezTo>
                <a:cubicBezTo>
                  <a:pt x="125540" y="87904"/>
                  <a:pt x="215234" y="149552"/>
                  <a:pt x="241428" y="166750"/>
                </a:cubicBezTo>
                <a:cubicBezTo>
                  <a:pt x="267622" y="183948"/>
                  <a:pt x="255716" y="171512"/>
                  <a:pt x="255716" y="171512"/>
                </a:cubicBezTo>
                <a:lnTo>
                  <a:pt x="317628" y="195325"/>
                </a:lnTo>
                <a:cubicBezTo>
                  <a:pt x="333503" y="201146"/>
                  <a:pt x="331651" y="197177"/>
                  <a:pt x="350966" y="206437"/>
                </a:cubicBezTo>
                <a:cubicBezTo>
                  <a:pt x="370281" y="215697"/>
                  <a:pt x="433516" y="250887"/>
                  <a:pt x="433516" y="250887"/>
                </a:cubicBezTo>
                <a:lnTo>
                  <a:pt x="590678" y="338200"/>
                </a:lnTo>
                <a:cubicBezTo>
                  <a:pt x="609199" y="347725"/>
                  <a:pt x="562104" y="317827"/>
                  <a:pt x="544641" y="308037"/>
                </a:cubicBezTo>
                <a:cubicBezTo>
                  <a:pt x="527178" y="298247"/>
                  <a:pt x="528766" y="297454"/>
                  <a:pt x="485903" y="279462"/>
                </a:cubicBezTo>
                <a:cubicBezTo>
                  <a:pt x="443040" y="261470"/>
                  <a:pt x="327418" y="215697"/>
                  <a:pt x="287466" y="200087"/>
                </a:cubicBezTo>
                <a:cubicBezTo>
                  <a:pt x="247514" y="184477"/>
                  <a:pt x="247514" y="186858"/>
                  <a:pt x="246191" y="185800"/>
                </a:cubicBezTo>
                <a:cubicBezTo>
                  <a:pt x="244868" y="184742"/>
                  <a:pt x="303870" y="214639"/>
                  <a:pt x="279528" y="193737"/>
                </a:cubicBezTo>
                <a:cubicBezTo>
                  <a:pt x="255186" y="172835"/>
                  <a:pt x="144062" y="87639"/>
                  <a:pt x="100141" y="60387"/>
                </a:cubicBezTo>
                <a:cubicBezTo>
                  <a:pt x="56220" y="33135"/>
                  <a:pt x="3568" y="1914"/>
                  <a:pt x="128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: 図形 486">
            <a:extLst>
              <a:ext uri="{FF2B5EF4-FFF2-40B4-BE49-F238E27FC236}">
                <a16:creationId xmlns:a16="http://schemas.microsoft.com/office/drawing/2014/main" id="{809EE66A-B482-4A6F-A0E8-D9EA8B8D0B26}"/>
              </a:ext>
            </a:extLst>
          </p:cNvPr>
          <p:cNvSpPr/>
          <p:nvPr/>
        </p:nvSpPr>
        <p:spPr>
          <a:xfrm>
            <a:off x="5324475" y="6316624"/>
            <a:ext cx="545002" cy="370320"/>
          </a:xfrm>
          <a:custGeom>
            <a:avLst/>
            <a:gdLst>
              <a:gd name="connsiteX0" fmla="*/ 0 w 545002"/>
              <a:gd name="connsiteY0" fmla="*/ 39 h 370320"/>
              <a:gd name="connsiteX1" fmla="*/ 100013 w 545002"/>
              <a:gd name="connsiteY1" fmla="*/ 127039 h 370320"/>
              <a:gd name="connsiteX2" fmla="*/ 84138 w 545002"/>
              <a:gd name="connsiteY2" fmla="*/ 107989 h 370320"/>
              <a:gd name="connsiteX3" fmla="*/ 196850 w 545002"/>
              <a:gd name="connsiteY3" fmla="*/ 177839 h 370320"/>
              <a:gd name="connsiteX4" fmla="*/ 263525 w 545002"/>
              <a:gd name="connsiteY4" fmla="*/ 257214 h 370320"/>
              <a:gd name="connsiteX5" fmla="*/ 379413 w 545002"/>
              <a:gd name="connsiteY5" fmla="*/ 287376 h 370320"/>
              <a:gd name="connsiteX6" fmla="*/ 382588 w 545002"/>
              <a:gd name="connsiteY6" fmla="*/ 266739 h 370320"/>
              <a:gd name="connsiteX7" fmla="*/ 501650 w 545002"/>
              <a:gd name="connsiteY7" fmla="*/ 354051 h 370320"/>
              <a:gd name="connsiteX8" fmla="*/ 531813 w 545002"/>
              <a:gd name="connsiteY8" fmla="*/ 360401 h 370320"/>
              <a:gd name="connsiteX9" fmla="*/ 298450 w 545002"/>
              <a:gd name="connsiteY9" fmla="*/ 247689 h 370320"/>
              <a:gd name="connsiteX10" fmla="*/ 244475 w 545002"/>
              <a:gd name="connsiteY10" fmla="*/ 239751 h 370320"/>
              <a:gd name="connsiteX11" fmla="*/ 220663 w 545002"/>
              <a:gd name="connsiteY11" fmla="*/ 209589 h 370320"/>
              <a:gd name="connsiteX12" fmla="*/ 98425 w 545002"/>
              <a:gd name="connsiteY12" fmla="*/ 114339 h 370320"/>
              <a:gd name="connsiteX13" fmla="*/ 0 w 545002"/>
              <a:gd name="connsiteY13" fmla="*/ 39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5002" h="370320">
                <a:moveTo>
                  <a:pt x="0" y="39"/>
                </a:moveTo>
                <a:cubicBezTo>
                  <a:pt x="265" y="2156"/>
                  <a:pt x="85990" y="109047"/>
                  <a:pt x="100013" y="127039"/>
                </a:cubicBezTo>
                <a:cubicBezTo>
                  <a:pt x="114036" y="145031"/>
                  <a:pt x="67999" y="99522"/>
                  <a:pt x="84138" y="107989"/>
                </a:cubicBezTo>
                <a:cubicBezTo>
                  <a:pt x="100277" y="116456"/>
                  <a:pt x="166952" y="152968"/>
                  <a:pt x="196850" y="177839"/>
                </a:cubicBezTo>
                <a:cubicBezTo>
                  <a:pt x="226748" y="202710"/>
                  <a:pt x="233098" y="238958"/>
                  <a:pt x="263525" y="257214"/>
                </a:cubicBezTo>
                <a:cubicBezTo>
                  <a:pt x="293952" y="275470"/>
                  <a:pt x="359569" y="285789"/>
                  <a:pt x="379413" y="287376"/>
                </a:cubicBezTo>
                <a:cubicBezTo>
                  <a:pt x="399257" y="288964"/>
                  <a:pt x="362215" y="255627"/>
                  <a:pt x="382588" y="266739"/>
                </a:cubicBezTo>
                <a:cubicBezTo>
                  <a:pt x="402961" y="277851"/>
                  <a:pt x="476779" y="338441"/>
                  <a:pt x="501650" y="354051"/>
                </a:cubicBezTo>
                <a:cubicBezTo>
                  <a:pt x="526521" y="369661"/>
                  <a:pt x="565680" y="378128"/>
                  <a:pt x="531813" y="360401"/>
                </a:cubicBezTo>
                <a:cubicBezTo>
                  <a:pt x="497946" y="342674"/>
                  <a:pt x="346340" y="267797"/>
                  <a:pt x="298450" y="247689"/>
                </a:cubicBezTo>
                <a:cubicBezTo>
                  <a:pt x="250560" y="227581"/>
                  <a:pt x="257439" y="246101"/>
                  <a:pt x="244475" y="239751"/>
                </a:cubicBezTo>
                <a:cubicBezTo>
                  <a:pt x="231511" y="233401"/>
                  <a:pt x="245005" y="230491"/>
                  <a:pt x="220663" y="209589"/>
                </a:cubicBezTo>
                <a:cubicBezTo>
                  <a:pt x="196321" y="188687"/>
                  <a:pt x="131498" y="147941"/>
                  <a:pt x="98425" y="114339"/>
                </a:cubicBezTo>
                <a:cubicBezTo>
                  <a:pt x="65352" y="80737"/>
                  <a:pt x="-265" y="-2078"/>
                  <a:pt x="0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: 図形 487">
            <a:extLst>
              <a:ext uri="{FF2B5EF4-FFF2-40B4-BE49-F238E27FC236}">
                <a16:creationId xmlns:a16="http://schemas.microsoft.com/office/drawing/2014/main" id="{DFA29150-EEE2-4EA9-9707-50214BF041B6}"/>
              </a:ext>
            </a:extLst>
          </p:cNvPr>
          <p:cNvSpPr/>
          <p:nvPr/>
        </p:nvSpPr>
        <p:spPr>
          <a:xfrm>
            <a:off x="5109465" y="6167158"/>
            <a:ext cx="282727" cy="225991"/>
          </a:xfrm>
          <a:custGeom>
            <a:avLst/>
            <a:gdLst>
              <a:gd name="connsiteX0" fmla="*/ 698 w 282727"/>
              <a:gd name="connsiteY0" fmla="*/ 280 h 225991"/>
              <a:gd name="connsiteX1" fmla="*/ 134048 w 282727"/>
              <a:gd name="connsiteY1" fmla="*/ 184430 h 225991"/>
              <a:gd name="connsiteX2" fmla="*/ 143573 w 282727"/>
              <a:gd name="connsiteY2" fmla="*/ 174905 h 225991"/>
              <a:gd name="connsiteX3" fmla="*/ 181673 w 282727"/>
              <a:gd name="connsiteY3" fmla="*/ 186017 h 225991"/>
              <a:gd name="connsiteX4" fmla="*/ 205485 w 282727"/>
              <a:gd name="connsiteY4" fmla="*/ 186017 h 225991"/>
              <a:gd name="connsiteX5" fmla="*/ 226123 w 282727"/>
              <a:gd name="connsiteY5" fmla="*/ 225705 h 225991"/>
              <a:gd name="connsiteX6" fmla="*/ 229298 w 282727"/>
              <a:gd name="connsiteY6" fmla="*/ 203480 h 225991"/>
              <a:gd name="connsiteX7" fmla="*/ 270573 w 282727"/>
              <a:gd name="connsiteY7" fmla="*/ 195542 h 225991"/>
              <a:gd name="connsiteX8" fmla="*/ 272160 w 282727"/>
              <a:gd name="connsiteY8" fmla="*/ 198717 h 225991"/>
              <a:gd name="connsiteX9" fmla="*/ 145160 w 282727"/>
              <a:gd name="connsiteY9" fmla="*/ 190780 h 225991"/>
              <a:gd name="connsiteX10" fmla="*/ 129285 w 282727"/>
              <a:gd name="connsiteY10" fmla="*/ 181255 h 225991"/>
              <a:gd name="connsiteX11" fmla="*/ 83248 w 282727"/>
              <a:gd name="connsiteY11" fmla="*/ 143155 h 225991"/>
              <a:gd name="connsiteX12" fmla="*/ 698 w 282727"/>
              <a:gd name="connsiteY12" fmla="*/ 280 h 22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727" h="225991">
                <a:moveTo>
                  <a:pt x="698" y="280"/>
                </a:moveTo>
                <a:cubicBezTo>
                  <a:pt x="9165" y="7159"/>
                  <a:pt x="110236" y="155326"/>
                  <a:pt x="134048" y="184430"/>
                </a:cubicBezTo>
                <a:cubicBezTo>
                  <a:pt x="157860" y="213534"/>
                  <a:pt x="135636" y="174641"/>
                  <a:pt x="143573" y="174905"/>
                </a:cubicBezTo>
                <a:cubicBezTo>
                  <a:pt x="151510" y="175169"/>
                  <a:pt x="171355" y="184165"/>
                  <a:pt x="181673" y="186017"/>
                </a:cubicBezTo>
                <a:cubicBezTo>
                  <a:pt x="191991" y="187869"/>
                  <a:pt x="198077" y="179402"/>
                  <a:pt x="205485" y="186017"/>
                </a:cubicBezTo>
                <a:cubicBezTo>
                  <a:pt x="212893" y="192632"/>
                  <a:pt x="222154" y="222795"/>
                  <a:pt x="226123" y="225705"/>
                </a:cubicBezTo>
                <a:cubicBezTo>
                  <a:pt x="230092" y="228615"/>
                  <a:pt x="221890" y="208507"/>
                  <a:pt x="229298" y="203480"/>
                </a:cubicBezTo>
                <a:cubicBezTo>
                  <a:pt x="236706" y="198453"/>
                  <a:pt x="263429" y="196336"/>
                  <a:pt x="270573" y="195542"/>
                </a:cubicBezTo>
                <a:cubicBezTo>
                  <a:pt x="277717" y="194748"/>
                  <a:pt x="293062" y="199511"/>
                  <a:pt x="272160" y="198717"/>
                </a:cubicBezTo>
                <a:cubicBezTo>
                  <a:pt x="251258" y="197923"/>
                  <a:pt x="168972" y="193690"/>
                  <a:pt x="145160" y="190780"/>
                </a:cubicBezTo>
                <a:cubicBezTo>
                  <a:pt x="121348" y="187870"/>
                  <a:pt x="139604" y="189192"/>
                  <a:pt x="129285" y="181255"/>
                </a:cubicBezTo>
                <a:cubicBezTo>
                  <a:pt x="118966" y="173318"/>
                  <a:pt x="103356" y="171465"/>
                  <a:pt x="83248" y="143155"/>
                </a:cubicBezTo>
                <a:cubicBezTo>
                  <a:pt x="63140" y="114845"/>
                  <a:pt x="-7769" y="-6599"/>
                  <a:pt x="698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: 図形 488">
            <a:extLst>
              <a:ext uri="{FF2B5EF4-FFF2-40B4-BE49-F238E27FC236}">
                <a16:creationId xmlns:a16="http://schemas.microsoft.com/office/drawing/2014/main" id="{B8835364-985F-4661-B3BD-C6011FE9035C}"/>
              </a:ext>
            </a:extLst>
          </p:cNvPr>
          <p:cNvSpPr/>
          <p:nvPr/>
        </p:nvSpPr>
        <p:spPr>
          <a:xfrm>
            <a:off x="5092695" y="6129265"/>
            <a:ext cx="324463" cy="483803"/>
          </a:xfrm>
          <a:custGeom>
            <a:avLst/>
            <a:gdLst>
              <a:gd name="connsiteX0" fmla="*/ 5 w 324463"/>
              <a:gd name="connsiteY0" fmla="*/ 73 h 483803"/>
              <a:gd name="connsiteX1" fmla="*/ 101605 w 324463"/>
              <a:gd name="connsiteY1" fmla="*/ 119135 h 483803"/>
              <a:gd name="connsiteX2" fmla="*/ 114305 w 324463"/>
              <a:gd name="connsiteY2" fmla="*/ 131835 h 483803"/>
              <a:gd name="connsiteX3" fmla="*/ 174630 w 324463"/>
              <a:gd name="connsiteY3" fmla="*/ 198510 h 483803"/>
              <a:gd name="connsiteX4" fmla="*/ 177805 w 324463"/>
              <a:gd name="connsiteY4" fmla="*/ 203273 h 483803"/>
              <a:gd name="connsiteX5" fmla="*/ 252418 w 324463"/>
              <a:gd name="connsiteY5" fmla="*/ 220735 h 483803"/>
              <a:gd name="connsiteX6" fmla="*/ 244480 w 324463"/>
              <a:gd name="connsiteY6" fmla="*/ 249310 h 483803"/>
              <a:gd name="connsiteX7" fmla="*/ 260355 w 324463"/>
              <a:gd name="connsiteY7" fmla="*/ 306460 h 483803"/>
              <a:gd name="connsiteX8" fmla="*/ 303218 w 324463"/>
              <a:gd name="connsiteY8" fmla="*/ 389010 h 483803"/>
              <a:gd name="connsiteX9" fmla="*/ 322268 w 324463"/>
              <a:gd name="connsiteY9" fmla="*/ 446160 h 483803"/>
              <a:gd name="connsiteX10" fmla="*/ 320680 w 324463"/>
              <a:gd name="connsiteY10" fmla="*/ 481085 h 483803"/>
              <a:gd name="connsiteX11" fmla="*/ 292105 w 324463"/>
              <a:gd name="connsiteY11" fmla="*/ 373135 h 483803"/>
              <a:gd name="connsiteX12" fmla="*/ 234955 w 324463"/>
              <a:gd name="connsiteY12" fmla="*/ 214385 h 483803"/>
              <a:gd name="connsiteX13" fmla="*/ 142880 w 324463"/>
              <a:gd name="connsiteY13" fmla="*/ 182635 h 483803"/>
              <a:gd name="connsiteX14" fmla="*/ 106368 w 324463"/>
              <a:gd name="connsiteY14" fmla="*/ 138185 h 483803"/>
              <a:gd name="connsiteX15" fmla="*/ 5 w 324463"/>
              <a:gd name="connsiteY15" fmla="*/ 73 h 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4463" h="483803">
                <a:moveTo>
                  <a:pt x="5" y="73"/>
                </a:moveTo>
                <a:cubicBezTo>
                  <a:pt x="-789" y="-3102"/>
                  <a:pt x="82555" y="97175"/>
                  <a:pt x="101605" y="119135"/>
                </a:cubicBezTo>
                <a:cubicBezTo>
                  <a:pt x="120655" y="141095"/>
                  <a:pt x="102134" y="118606"/>
                  <a:pt x="114305" y="131835"/>
                </a:cubicBezTo>
                <a:cubicBezTo>
                  <a:pt x="126476" y="145064"/>
                  <a:pt x="164047" y="186604"/>
                  <a:pt x="174630" y="198510"/>
                </a:cubicBezTo>
                <a:cubicBezTo>
                  <a:pt x="185213" y="210416"/>
                  <a:pt x="164840" y="199569"/>
                  <a:pt x="177805" y="203273"/>
                </a:cubicBezTo>
                <a:cubicBezTo>
                  <a:pt x="190770" y="206977"/>
                  <a:pt x="241306" y="213062"/>
                  <a:pt x="252418" y="220735"/>
                </a:cubicBezTo>
                <a:cubicBezTo>
                  <a:pt x="263530" y="228408"/>
                  <a:pt x="243157" y="235023"/>
                  <a:pt x="244480" y="249310"/>
                </a:cubicBezTo>
                <a:cubicBezTo>
                  <a:pt x="245803" y="263598"/>
                  <a:pt x="250565" y="283177"/>
                  <a:pt x="260355" y="306460"/>
                </a:cubicBezTo>
                <a:cubicBezTo>
                  <a:pt x="270145" y="329743"/>
                  <a:pt x="292899" y="365727"/>
                  <a:pt x="303218" y="389010"/>
                </a:cubicBezTo>
                <a:cubicBezTo>
                  <a:pt x="313537" y="412293"/>
                  <a:pt x="319358" y="430814"/>
                  <a:pt x="322268" y="446160"/>
                </a:cubicBezTo>
                <a:cubicBezTo>
                  <a:pt x="325178" y="461506"/>
                  <a:pt x="325707" y="493256"/>
                  <a:pt x="320680" y="481085"/>
                </a:cubicBezTo>
                <a:cubicBezTo>
                  <a:pt x="315653" y="468914"/>
                  <a:pt x="306392" y="417585"/>
                  <a:pt x="292105" y="373135"/>
                </a:cubicBezTo>
                <a:cubicBezTo>
                  <a:pt x="277818" y="328685"/>
                  <a:pt x="259826" y="246135"/>
                  <a:pt x="234955" y="214385"/>
                </a:cubicBezTo>
                <a:cubicBezTo>
                  <a:pt x="210084" y="182635"/>
                  <a:pt x="164311" y="195335"/>
                  <a:pt x="142880" y="182635"/>
                </a:cubicBezTo>
                <a:cubicBezTo>
                  <a:pt x="121449" y="169935"/>
                  <a:pt x="125418" y="165702"/>
                  <a:pt x="106368" y="138185"/>
                </a:cubicBezTo>
                <a:cubicBezTo>
                  <a:pt x="87318" y="110668"/>
                  <a:pt x="799" y="3248"/>
                  <a:pt x="5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: 図形 489">
            <a:extLst>
              <a:ext uri="{FF2B5EF4-FFF2-40B4-BE49-F238E27FC236}">
                <a16:creationId xmlns:a16="http://schemas.microsoft.com/office/drawing/2014/main" id="{40EAD3F3-97BD-49D4-B463-950F496DFCF7}"/>
              </a:ext>
            </a:extLst>
          </p:cNvPr>
          <p:cNvSpPr/>
          <p:nvPr/>
        </p:nvSpPr>
        <p:spPr>
          <a:xfrm>
            <a:off x="5264913" y="6461116"/>
            <a:ext cx="157966" cy="340461"/>
          </a:xfrm>
          <a:custGeom>
            <a:avLst/>
            <a:gdLst>
              <a:gd name="connsiteX0" fmla="*/ 150050 w 157966"/>
              <a:gd name="connsiteY0" fmla="*/ 1597 h 340461"/>
              <a:gd name="connsiteX1" fmla="*/ 124650 w 157966"/>
              <a:gd name="connsiteY1" fmla="*/ 114309 h 340461"/>
              <a:gd name="connsiteX2" fmla="*/ 132587 w 157966"/>
              <a:gd name="connsiteY2" fmla="*/ 163522 h 340461"/>
              <a:gd name="connsiteX3" fmla="*/ 145287 w 157966"/>
              <a:gd name="connsiteY3" fmla="*/ 333384 h 340461"/>
              <a:gd name="connsiteX4" fmla="*/ 110362 w 157966"/>
              <a:gd name="connsiteY4" fmla="*/ 301634 h 340461"/>
              <a:gd name="connsiteX5" fmla="*/ 7175 w 157966"/>
              <a:gd name="connsiteY5" fmla="*/ 239722 h 340461"/>
              <a:gd name="connsiteX6" fmla="*/ 24637 w 157966"/>
              <a:gd name="connsiteY6" fmla="*/ 244484 h 340461"/>
              <a:gd name="connsiteX7" fmla="*/ 151637 w 157966"/>
              <a:gd name="connsiteY7" fmla="*/ 284172 h 340461"/>
              <a:gd name="connsiteX8" fmla="*/ 137350 w 157966"/>
              <a:gd name="connsiteY8" fmla="*/ 214322 h 340461"/>
              <a:gd name="connsiteX9" fmla="*/ 124650 w 157966"/>
              <a:gd name="connsiteY9" fmla="*/ 119072 h 340461"/>
              <a:gd name="connsiteX10" fmla="*/ 140525 w 157966"/>
              <a:gd name="connsiteY10" fmla="*/ 52397 h 340461"/>
              <a:gd name="connsiteX11" fmla="*/ 150050 w 157966"/>
              <a:gd name="connsiteY11" fmla="*/ 1597 h 34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966" h="340461">
                <a:moveTo>
                  <a:pt x="150050" y="1597"/>
                </a:moveTo>
                <a:cubicBezTo>
                  <a:pt x="147404" y="11916"/>
                  <a:pt x="127560" y="87322"/>
                  <a:pt x="124650" y="114309"/>
                </a:cubicBezTo>
                <a:cubicBezTo>
                  <a:pt x="121740" y="141296"/>
                  <a:pt x="129148" y="127010"/>
                  <a:pt x="132587" y="163522"/>
                </a:cubicBezTo>
                <a:cubicBezTo>
                  <a:pt x="136026" y="200034"/>
                  <a:pt x="148991" y="310365"/>
                  <a:pt x="145287" y="333384"/>
                </a:cubicBezTo>
                <a:cubicBezTo>
                  <a:pt x="141583" y="356403"/>
                  <a:pt x="133381" y="317244"/>
                  <a:pt x="110362" y="301634"/>
                </a:cubicBezTo>
                <a:cubicBezTo>
                  <a:pt x="87343" y="286024"/>
                  <a:pt x="21462" y="249247"/>
                  <a:pt x="7175" y="239722"/>
                </a:cubicBezTo>
                <a:cubicBezTo>
                  <a:pt x="-7112" y="230197"/>
                  <a:pt x="560" y="237076"/>
                  <a:pt x="24637" y="244484"/>
                </a:cubicBezTo>
                <a:cubicBezTo>
                  <a:pt x="48714" y="251892"/>
                  <a:pt x="132852" y="289199"/>
                  <a:pt x="151637" y="284172"/>
                </a:cubicBezTo>
                <a:cubicBezTo>
                  <a:pt x="170422" y="279145"/>
                  <a:pt x="141848" y="241839"/>
                  <a:pt x="137350" y="214322"/>
                </a:cubicBezTo>
                <a:cubicBezTo>
                  <a:pt x="132852" y="186805"/>
                  <a:pt x="124121" y="146059"/>
                  <a:pt x="124650" y="119072"/>
                </a:cubicBezTo>
                <a:cubicBezTo>
                  <a:pt x="125179" y="92085"/>
                  <a:pt x="133646" y="71182"/>
                  <a:pt x="140525" y="52397"/>
                </a:cubicBezTo>
                <a:cubicBezTo>
                  <a:pt x="147404" y="33612"/>
                  <a:pt x="152696" y="-8722"/>
                  <a:pt x="150050" y="1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: 図形 490">
            <a:extLst>
              <a:ext uri="{FF2B5EF4-FFF2-40B4-BE49-F238E27FC236}">
                <a16:creationId xmlns:a16="http://schemas.microsoft.com/office/drawing/2014/main" id="{9E8D7972-C3FE-424F-9C12-D7ACE5D18F13}"/>
              </a:ext>
            </a:extLst>
          </p:cNvPr>
          <p:cNvSpPr/>
          <p:nvPr/>
        </p:nvSpPr>
        <p:spPr>
          <a:xfrm>
            <a:off x="5305394" y="6313484"/>
            <a:ext cx="95547" cy="317000"/>
          </a:xfrm>
          <a:custGeom>
            <a:avLst/>
            <a:gdLst>
              <a:gd name="connsiteX0" fmla="*/ 42894 w 95547"/>
              <a:gd name="connsiteY0" fmla="*/ 46041 h 317000"/>
              <a:gd name="connsiteX1" fmla="*/ 42894 w 95547"/>
              <a:gd name="connsiteY1" fmla="*/ 176216 h 317000"/>
              <a:gd name="connsiteX2" fmla="*/ 71469 w 95547"/>
              <a:gd name="connsiteY2" fmla="*/ 249241 h 317000"/>
              <a:gd name="connsiteX3" fmla="*/ 95281 w 95547"/>
              <a:gd name="connsiteY3" fmla="*/ 309566 h 317000"/>
              <a:gd name="connsiteX4" fmla="*/ 55594 w 95547"/>
              <a:gd name="connsiteY4" fmla="*/ 233366 h 317000"/>
              <a:gd name="connsiteX5" fmla="*/ 41306 w 95547"/>
              <a:gd name="connsiteY5" fmla="*/ 169866 h 317000"/>
              <a:gd name="connsiteX6" fmla="*/ 23844 w 95547"/>
              <a:gd name="connsiteY6" fmla="*/ 315916 h 317000"/>
              <a:gd name="connsiteX7" fmla="*/ 17494 w 95547"/>
              <a:gd name="connsiteY7" fmla="*/ 223841 h 317000"/>
              <a:gd name="connsiteX8" fmla="*/ 31 w 95547"/>
              <a:gd name="connsiteY8" fmla="*/ 4 h 317000"/>
              <a:gd name="connsiteX9" fmla="*/ 22256 w 95547"/>
              <a:gd name="connsiteY9" fmla="*/ 217491 h 317000"/>
              <a:gd name="connsiteX10" fmla="*/ 27019 w 95547"/>
              <a:gd name="connsiteY10" fmla="*/ 147641 h 317000"/>
              <a:gd name="connsiteX11" fmla="*/ 42894 w 95547"/>
              <a:gd name="connsiteY11" fmla="*/ 46041 h 31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547" h="317000">
                <a:moveTo>
                  <a:pt x="42894" y="46041"/>
                </a:moveTo>
                <a:cubicBezTo>
                  <a:pt x="45540" y="50803"/>
                  <a:pt x="38132" y="142349"/>
                  <a:pt x="42894" y="176216"/>
                </a:cubicBezTo>
                <a:cubicBezTo>
                  <a:pt x="47656" y="210083"/>
                  <a:pt x="62738" y="227016"/>
                  <a:pt x="71469" y="249241"/>
                </a:cubicBezTo>
                <a:cubicBezTo>
                  <a:pt x="80200" y="271466"/>
                  <a:pt x="97927" y="312212"/>
                  <a:pt x="95281" y="309566"/>
                </a:cubicBezTo>
                <a:cubicBezTo>
                  <a:pt x="92635" y="306920"/>
                  <a:pt x="64590" y="256649"/>
                  <a:pt x="55594" y="233366"/>
                </a:cubicBezTo>
                <a:cubicBezTo>
                  <a:pt x="46598" y="210083"/>
                  <a:pt x="46598" y="156108"/>
                  <a:pt x="41306" y="169866"/>
                </a:cubicBezTo>
                <a:cubicBezTo>
                  <a:pt x="36014" y="183624"/>
                  <a:pt x="27813" y="306920"/>
                  <a:pt x="23844" y="315916"/>
                </a:cubicBezTo>
                <a:cubicBezTo>
                  <a:pt x="19875" y="324912"/>
                  <a:pt x="21463" y="276493"/>
                  <a:pt x="17494" y="223841"/>
                </a:cubicBezTo>
                <a:cubicBezTo>
                  <a:pt x="13525" y="171189"/>
                  <a:pt x="-763" y="1062"/>
                  <a:pt x="31" y="4"/>
                </a:cubicBezTo>
                <a:cubicBezTo>
                  <a:pt x="825" y="-1054"/>
                  <a:pt x="17758" y="192885"/>
                  <a:pt x="22256" y="217491"/>
                </a:cubicBezTo>
                <a:cubicBezTo>
                  <a:pt x="26754" y="242097"/>
                  <a:pt x="24902" y="170660"/>
                  <a:pt x="27019" y="147641"/>
                </a:cubicBezTo>
                <a:cubicBezTo>
                  <a:pt x="29136" y="124622"/>
                  <a:pt x="40248" y="41279"/>
                  <a:pt x="42894" y="46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: 図形 491">
            <a:extLst>
              <a:ext uri="{FF2B5EF4-FFF2-40B4-BE49-F238E27FC236}">
                <a16:creationId xmlns:a16="http://schemas.microsoft.com/office/drawing/2014/main" id="{DDD70F27-E8FA-4D34-9DAA-60B483724634}"/>
              </a:ext>
            </a:extLst>
          </p:cNvPr>
          <p:cNvSpPr/>
          <p:nvPr/>
        </p:nvSpPr>
        <p:spPr>
          <a:xfrm>
            <a:off x="5754634" y="8486345"/>
            <a:ext cx="1062843" cy="205108"/>
          </a:xfrm>
          <a:custGeom>
            <a:avLst/>
            <a:gdLst>
              <a:gd name="connsiteX0" fmla="*/ 339779 w 1062843"/>
              <a:gd name="connsiteY0" fmla="*/ 203630 h 205108"/>
              <a:gd name="connsiteX1" fmla="*/ 774754 w 1062843"/>
              <a:gd name="connsiteY1" fmla="*/ 114730 h 205108"/>
              <a:gd name="connsiteX2" fmla="*/ 657279 w 1062843"/>
              <a:gd name="connsiteY2" fmla="*/ 114730 h 205108"/>
              <a:gd name="connsiteX3" fmla="*/ 923979 w 1062843"/>
              <a:gd name="connsiteY3" fmla="*/ 111555 h 205108"/>
              <a:gd name="connsiteX4" fmla="*/ 1052566 w 1062843"/>
              <a:gd name="connsiteY4" fmla="*/ 94093 h 205108"/>
              <a:gd name="connsiteX5" fmla="*/ 1050979 w 1062843"/>
              <a:gd name="connsiteY5" fmla="*/ 430 h 205108"/>
              <a:gd name="connsiteX6" fmla="*/ 1019229 w 1062843"/>
              <a:gd name="connsiteY6" fmla="*/ 60755 h 205108"/>
              <a:gd name="connsiteX7" fmla="*/ 868416 w 1062843"/>
              <a:gd name="connsiteY7" fmla="*/ 97268 h 205108"/>
              <a:gd name="connsiteX8" fmla="*/ 925566 w 1062843"/>
              <a:gd name="connsiteY8" fmla="*/ 98855 h 205108"/>
              <a:gd name="connsiteX9" fmla="*/ 620766 w 1062843"/>
              <a:gd name="connsiteY9" fmla="*/ 124255 h 205108"/>
              <a:gd name="connsiteX10" fmla="*/ 511229 w 1062843"/>
              <a:gd name="connsiteY10" fmla="*/ 125843 h 205108"/>
              <a:gd name="connsiteX11" fmla="*/ 636641 w 1062843"/>
              <a:gd name="connsiteY11" fmla="*/ 125843 h 205108"/>
              <a:gd name="connsiteX12" fmla="*/ 479479 w 1062843"/>
              <a:gd name="connsiteY12" fmla="*/ 156005 h 205108"/>
              <a:gd name="connsiteX13" fmla="*/ 277866 w 1062843"/>
              <a:gd name="connsiteY13" fmla="*/ 195693 h 205108"/>
              <a:gd name="connsiteX14" fmla="*/ 3229 w 1062843"/>
              <a:gd name="connsiteY14" fmla="*/ 154418 h 205108"/>
              <a:gd name="connsiteX15" fmla="*/ 128641 w 1062843"/>
              <a:gd name="connsiteY15" fmla="*/ 170293 h 205108"/>
              <a:gd name="connsiteX16" fmla="*/ 147691 w 1062843"/>
              <a:gd name="connsiteY16" fmla="*/ 170293 h 205108"/>
              <a:gd name="connsiteX17" fmla="*/ 339779 w 1062843"/>
              <a:gd name="connsiteY17" fmla="*/ 203630 h 20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2843" h="205108">
                <a:moveTo>
                  <a:pt x="339779" y="203630"/>
                </a:moveTo>
                <a:cubicBezTo>
                  <a:pt x="444289" y="194370"/>
                  <a:pt x="721837" y="129547"/>
                  <a:pt x="774754" y="114730"/>
                </a:cubicBezTo>
                <a:cubicBezTo>
                  <a:pt x="827671" y="99913"/>
                  <a:pt x="657279" y="114730"/>
                  <a:pt x="657279" y="114730"/>
                </a:cubicBezTo>
                <a:cubicBezTo>
                  <a:pt x="682150" y="114201"/>
                  <a:pt x="858098" y="114994"/>
                  <a:pt x="923979" y="111555"/>
                </a:cubicBezTo>
                <a:cubicBezTo>
                  <a:pt x="989860" y="108115"/>
                  <a:pt x="1031399" y="112614"/>
                  <a:pt x="1052566" y="94093"/>
                </a:cubicBezTo>
                <a:cubicBezTo>
                  <a:pt x="1073733" y="75572"/>
                  <a:pt x="1056535" y="5986"/>
                  <a:pt x="1050979" y="430"/>
                </a:cubicBezTo>
                <a:cubicBezTo>
                  <a:pt x="1045423" y="-5126"/>
                  <a:pt x="1049656" y="44615"/>
                  <a:pt x="1019229" y="60755"/>
                </a:cubicBezTo>
                <a:cubicBezTo>
                  <a:pt x="988802" y="76895"/>
                  <a:pt x="884026" y="90918"/>
                  <a:pt x="868416" y="97268"/>
                </a:cubicBezTo>
                <a:cubicBezTo>
                  <a:pt x="852806" y="103618"/>
                  <a:pt x="966841" y="94357"/>
                  <a:pt x="925566" y="98855"/>
                </a:cubicBezTo>
                <a:cubicBezTo>
                  <a:pt x="884291" y="103353"/>
                  <a:pt x="689822" y="119757"/>
                  <a:pt x="620766" y="124255"/>
                </a:cubicBezTo>
                <a:cubicBezTo>
                  <a:pt x="551710" y="128753"/>
                  <a:pt x="508583" y="125578"/>
                  <a:pt x="511229" y="125843"/>
                </a:cubicBezTo>
                <a:cubicBezTo>
                  <a:pt x="513875" y="126108"/>
                  <a:pt x="641933" y="120816"/>
                  <a:pt x="636641" y="125843"/>
                </a:cubicBezTo>
                <a:cubicBezTo>
                  <a:pt x="631349" y="130870"/>
                  <a:pt x="479479" y="156005"/>
                  <a:pt x="479479" y="156005"/>
                </a:cubicBezTo>
                <a:cubicBezTo>
                  <a:pt x="419683" y="167647"/>
                  <a:pt x="357241" y="195957"/>
                  <a:pt x="277866" y="195693"/>
                </a:cubicBezTo>
                <a:cubicBezTo>
                  <a:pt x="198491" y="195428"/>
                  <a:pt x="28100" y="158651"/>
                  <a:pt x="3229" y="154418"/>
                </a:cubicBezTo>
                <a:cubicBezTo>
                  <a:pt x="-21642" y="150185"/>
                  <a:pt x="104564" y="167647"/>
                  <a:pt x="128641" y="170293"/>
                </a:cubicBezTo>
                <a:cubicBezTo>
                  <a:pt x="152718" y="172939"/>
                  <a:pt x="111972" y="164737"/>
                  <a:pt x="147691" y="170293"/>
                </a:cubicBezTo>
                <a:cubicBezTo>
                  <a:pt x="183410" y="175849"/>
                  <a:pt x="235269" y="212890"/>
                  <a:pt x="339779" y="203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: 図形 492">
            <a:extLst>
              <a:ext uri="{FF2B5EF4-FFF2-40B4-BE49-F238E27FC236}">
                <a16:creationId xmlns:a16="http://schemas.microsoft.com/office/drawing/2014/main" id="{5AD44193-03D8-4B25-88F3-1E6C3A8ED592}"/>
              </a:ext>
            </a:extLst>
          </p:cNvPr>
          <p:cNvSpPr/>
          <p:nvPr/>
        </p:nvSpPr>
        <p:spPr>
          <a:xfrm>
            <a:off x="6496050" y="7932738"/>
            <a:ext cx="246226" cy="612950"/>
          </a:xfrm>
          <a:custGeom>
            <a:avLst/>
            <a:gdLst>
              <a:gd name="connsiteX0" fmla="*/ 0 w 246226"/>
              <a:gd name="connsiteY0" fmla="*/ 0 h 612950"/>
              <a:gd name="connsiteX1" fmla="*/ 80963 w 246226"/>
              <a:gd name="connsiteY1" fmla="*/ 198437 h 612950"/>
              <a:gd name="connsiteX2" fmla="*/ 68263 w 246226"/>
              <a:gd name="connsiteY2" fmla="*/ 134937 h 612950"/>
              <a:gd name="connsiteX3" fmla="*/ 112713 w 246226"/>
              <a:gd name="connsiteY3" fmla="*/ 250825 h 612950"/>
              <a:gd name="connsiteX4" fmla="*/ 127000 w 246226"/>
              <a:gd name="connsiteY4" fmla="*/ 260350 h 612950"/>
              <a:gd name="connsiteX5" fmla="*/ 239713 w 246226"/>
              <a:gd name="connsiteY5" fmla="*/ 515937 h 612950"/>
              <a:gd name="connsiteX6" fmla="*/ 233363 w 246226"/>
              <a:gd name="connsiteY6" fmla="*/ 511175 h 612950"/>
              <a:gd name="connsiteX7" fmla="*/ 239713 w 246226"/>
              <a:gd name="connsiteY7" fmla="*/ 576262 h 612950"/>
              <a:gd name="connsiteX8" fmla="*/ 190500 w 246226"/>
              <a:gd name="connsiteY8" fmla="*/ 514350 h 612950"/>
              <a:gd name="connsiteX9" fmla="*/ 225425 w 246226"/>
              <a:gd name="connsiteY9" fmla="*/ 612775 h 612950"/>
              <a:gd name="connsiteX10" fmla="*/ 214313 w 246226"/>
              <a:gd name="connsiteY10" fmla="*/ 538162 h 612950"/>
              <a:gd name="connsiteX11" fmla="*/ 217488 w 246226"/>
              <a:gd name="connsiteY11" fmla="*/ 528637 h 612950"/>
              <a:gd name="connsiteX12" fmla="*/ 215900 w 246226"/>
              <a:gd name="connsiteY12" fmla="*/ 481012 h 612950"/>
              <a:gd name="connsiteX13" fmla="*/ 212725 w 246226"/>
              <a:gd name="connsiteY13" fmla="*/ 471487 h 612950"/>
              <a:gd name="connsiteX14" fmla="*/ 161925 w 246226"/>
              <a:gd name="connsiteY14" fmla="*/ 311150 h 612950"/>
              <a:gd name="connsiteX15" fmla="*/ 90488 w 246226"/>
              <a:gd name="connsiteY15" fmla="*/ 161925 h 612950"/>
              <a:gd name="connsiteX16" fmla="*/ 0 w 246226"/>
              <a:gd name="connsiteY16" fmla="*/ 0 h 61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6226" h="612950">
                <a:moveTo>
                  <a:pt x="0" y="0"/>
                </a:moveTo>
                <a:cubicBezTo>
                  <a:pt x="34793" y="87974"/>
                  <a:pt x="69586" y="175948"/>
                  <a:pt x="80963" y="198437"/>
                </a:cubicBezTo>
                <a:cubicBezTo>
                  <a:pt x="92340" y="220927"/>
                  <a:pt x="62971" y="126206"/>
                  <a:pt x="68263" y="134937"/>
                </a:cubicBezTo>
                <a:cubicBezTo>
                  <a:pt x="73555" y="143668"/>
                  <a:pt x="102924" y="229923"/>
                  <a:pt x="112713" y="250825"/>
                </a:cubicBezTo>
                <a:cubicBezTo>
                  <a:pt x="122502" y="271727"/>
                  <a:pt x="105833" y="216165"/>
                  <a:pt x="127000" y="260350"/>
                </a:cubicBezTo>
                <a:cubicBezTo>
                  <a:pt x="148167" y="304535"/>
                  <a:pt x="221986" y="474133"/>
                  <a:pt x="239713" y="515937"/>
                </a:cubicBezTo>
                <a:cubicBezTo>
                  <a:pt x="257440" y="557741"/>
                  <a:pt x="233363" y="501121"/>
                  <a:pt x="233363" y="511175"/>
                </a:cubicBezTo>
                <a:cubicBezTo>
                  <a:pt x="233363" y="521229"/>
                  <a:pt x="246857" y="575733"/>
                  <a:pt x="239713" y="576262"/>
                </a:cubicBezTo>
                <a:cubicBezTo>
                  <a:pt x="232569" y="576791"/>
                  <a:pt x="192881" y="508264"/>
                  <a:pt x="190500" y="514350"/>
                </a:cubicBezTo>
                <a:cubicBezTo>
                  <a:pt x="188119" y="520436"/>
                  <a:pt x="221456" y="608806"/>
                  <a:pt x="225425" y="612775"/>
                </a:cubicBezTo>
                <a:cubicBezTo>
                  <a:pt x="229394" y="616744"/>
                  <a:pt x="215636" y="552185"/>
                  <a:pt x="214313" y="538162"/>
                </a:cubicBezTo>
                <a:cubicBezTo>
                  <a:pt x="212990" y="524139"/>
                  <a:pt x="217224" y="538162"/>
                  <a:pt x="217488" y="528637"/>
                </a:cubicBezTo>
                <a:cubicBezTo>
                  <a:pt x="217753" y="519112"/>
                  <a:pt x="216694" y="490537"/>
                  <a:pt x="215900" y="481012"/>
                </a:cubicBezTo>
                <a:cubicBezTo>
                  <a:pt x="215106" y="471487"/>
                  <a:pt x="221721" y="499797"/>
                  <a:pt x="212725" y="471487"/>
                </a:cubicBezTo>
                <a:cubicBezTo>
                  <a:pt x="203729" y="443177"/>
                  <a:pt x="182298" y="362744"/>
                  <a:pt x="161925" y="311150"/>
                </a:cubicBezTo>
                <a:cubicBezTo>
                  <a:pt x="141552" y="259556"/>
                  <a:pt x="90488" y="161925"/>
                  <a:pt x="90488" y="161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: 図形 494">
            <a:extLst>
              <a:ext uri="{FF2B5EF4-FFF2-40B4-BE49-F238E27FC236}">
                <a16:creationId xmlns:a16="http://schemas.microsoft.com/office/drawing/2014/main" id="{2FF77B3C-8C66-4FA6-B705-23C68ABCAE26}"/>
              </a:ext>
            </a:extLst>
          </p:cNvPr>
          <p:cNvSpPr/>
          <p:nvPr/>
        </p:nvSpPr>
        <p:spPr>
          <a:xfrm>
            <a:off x="6163517" y="8401168"/>
            <a:ext cx="568840" cy="252344"/>
          </a:xfrm>
          <a:custGeom>
            <a:avLst/>
            <a:gdLst>
              <a:gd name="connsiteX0" fmla="*/ 746 w 568840"/>
              <a:gd name="connsiteY0" fmla="*/ 252295 h 252344"/>
              <a:gd name="connsiteX1" fmla="*/ 86471 w 568840"/>
              <a:gd name="connsiteY1" fmla="*/ 131645 h 252344"/>
              <a:gd name="connsiteX2" fmla="*/ 94408 w 568840"/>
              <a:gd name="connsiteY2" fmla="*/ 133232 h 252344"/>
              <a:gd name="connsiteX3" fmla="*/ 167433 w 568840"/>
              <a:gd name="connsiteY3" fmla="*/ 82432 h 252344"/>
              <a:gd name="connsiteX4" fmla="*/ 178546 w 568840"/>
              <a:gd name="connsiteY4" fmla="*/ 77670 h 252344"/>
              <a:gd name="connsiteX5" fmla="*/ 302371 w 568840"/>
              <a:gd name="connsiteY5" fmla="*/ 53857 h 252344"/>
              <a:gd name="connsiteX6" fmla="*/ 254746 w 568840"/>
              <a:gd name="connsiteY6" fmla="*/ 55445 h 252344"/>
              <a:gd name="connsiteX7" fmla="*/ 456358 w 568840"/>
              <a:gd name="connsiteY7" fmla="*/ 53857 h 252344"/>
              <a:gd name="connsiteX8" fmla="*/ 478583 w 568840"/>
              <a:gd name="connsiteY8" fmla="*/ 66557 h 252344"/>
              <a:gd name="connsiteX9" fmla="*/ 567483 w 568840"/>
              <a:gd name="connsiteY9" fmla="*/ 149107 h 252344"/>
              <a:gd name="connsiteX10" fmla="*/ 527796 w 568840"/>
              <a:gd name="connsiteY10" fmla="*/ 90370 h 252344"/>
              <a:gd name="connsiteX11" fmla="*/ 465883 w 568840"/>
              <a:gd name="connsiteY11" fmla="*/ 6232 h 252344"/>
              <a:gd name="connsiteX12" fmla="*/ 275383 w 568840"/>
              <a:gd name="connsiteY12" fmla="*/ 6232 h 252344"/>
              <a:gd name="connsiteX13" fmla="*/ 407146 w 568840"/>
              <a:gd name="connsiteY13" fmla="*/ 6232 h 252344"/>
              <a:gd name="connsiteX14" fmla="*/ 421433 w 568840"/>
              <a:gd name="connsiteY14" fmla="*/ 22107 h 252344"/>
              <a:gd name="connsiteX15" fmla="*/ 210296 w 568840"/>
              <a:gd name="connsiteY15" fmla="*/ 36395 h 252344"/>
              <a:gd name="connsiteX16" fmla="*/ 153146 w 568840"/>
              <a:gd name="connsiteY16" fmla="*/ 60207 h 252344"/>
              <a:gd name="connsiteX17" fmla="*/ 164258 w 568840"/>
              <a:gd name="connsiteY17" fmla="*/ 64970 h 252344"/>
              <a:gd name="connsiteX18" fmla="*/ 113458 w 568840"/>
              <a:gd name="connsiteY18" fmla="*/ 95132 h 252344"/>
              <a:gd name="connsiteX19" fmla="*/ 48371 w 568840"/>
              <a:gd name="connsiteY19" fmla="*/ 145932 h 252344"/>
              <a:gd name="connsiteX20" fmla="*/ 746 w 568840"/>
              <a:gd name="connsiteY20" fmla="*/ 252295 h 2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8840" h="252344">
                <a:moveTo>
                  <a:pt x="746" y="252295"/>
                </a:moveTo>
                <a:cubicBezTo>
                  <a:pt x="7096" y="249914"/>
                  <a:pt x="70861" y="151489"/>
                  <a:pt x="86471" y="131645"/>
                </a:cubicBezTo>
                <a:cubicBezTo>
                  <a:pt x="102081" y="111801"/>
                  <a:pt x="80914" y="141434"/>
                  <a:pt x="94408" y="133232"/>
                </a:cubicBezTo>
                <a:cubicBezTo>
                  <a:pt x="107902" y="125030"/>
                  <a:pt x="153410" y="91692"/>
                  <a:pt x="167433" y="82432"/>
                </a:cubicBezTo>
                <a:cubicBezTo>
                  <a:pt x="181456" y="73172"/>
                  <a:pt x="156056" y="82432"/>
                  <a:pt x="178546" y="77670"/>
                </a:cubicBezTo>
                <a:cubicBezTo>
                  <a:pt x="201036" y="72908"/>
                  <a:pt x="289671" y="57561"/>
                  <a:pt x="302371" y="53857"/>
                </a:cubicBezTo>
                <a:cubicBezTo>
                  <a:pt x="315071" y="50153"/>
                  <a:pt x="254746" y="55445"/>
                  <a:pt x="254746" y="55445"/>
                </a:cubicBezTo>
                <a:cubicBezTo>
                  <a:pt x="280410" y="55445"/>
                  <a:pt x="419052" y="52005"/>
                  <a:pt x="456358" y="53857"/>
                </a:cubicBezTo>
                <a:cubicBezTo>
                  <a:pt x="493664" y="55709"/>
                  <a:pt x="460062" y="50682"/>
                  <a:pt x="478583" y="66557"/>
                </a:cubicBezTo>
                <a:cubicBezTo>
                  <a:pt x="497104" y="82432"/>
                  <a:pt x="559281" y="145138"/>
                  <a:pt x="567483" y="149107"/>
                </a:cubicBezTo>
                <a:cubicBezTo>
                  <a:pt x="575685" y="153076"/>
                  <a:pt x="544729" y="114182"/>
                  <a:pt x="527796" y="90370"/>
                </a:cubicBezTo>
                <a:cubicBezTo>
                  <a:pt x="510863" y="66557"/>
                  <a:pt x="507952" y="20255"/>
                  <a:pt x="465883" y="6232"/>
                </a:cubicBezTo>
                <a:cubicBezTo>
                  <a:pt x="423814" y="-7791"/>
                  <a:pt x="275383" y="6232"/>
                  <a:pt x="275383" y="6232"/>
                </a:cubicBezTo>
                <a:cubicBezTo>
                  <a:pt x="265594" y="6232"/>
                  <a:pt x="382804" y="3586"/>
                  <a:pt x="407146" y="6232"/>
                </a:cubicBezTo>
                <a:cubicBezTo>
                  <a:pt x="431488" y="8878"/>
                  <a:pt x="454241" y="17080"/>
                  <a:pt x="421433" y="22107"/>
                </a:cubicBezTo>
                <a:cubicBezTo>
                  <a:pt x="388625" y="27134"/>
                  <a:pt x="255010" y="30045"/>
                  <a:pt x="210296" y="36395"/>
                </a:cubicBezTo>
                <a:cubicBezTo>
                  <a:pt x="165582" y="42745"/>
                  <a:pt x="160819" y="55445"/>
                  <a:pt x="153146" y="60207"/>
                </a:cubicBezTo>
                <a:cubicBezTo>
                  <a:pt x="145473" y="64969"/>
                  <a:pt x="170873" y="59149"/>
                  <a:pt x="164258" y="64970"/>
                </a:cubicBezTo>
                <a:cubicBezTo>
                  <a:pt x="157643" y="70791"/>
                  <a:pt x="132772" y="81638"/>
                  <a:pt x="113458" y="95132"/>
                </a:cubicBezTo>
                <a:cubicBezTo>
                  <a:pt x="94144" y="108626"/>
                  <a:pt x="66627" y="121061"/>
                  <a:pt x="48371" y="145932"/>
                </a:cubicBezTo>
                <a:cubicBezTo>
                  <a:pt x="30115" y="170803"/>
                  <a:pt x="-5604" y="254676"/>
                  <a:pt x="746" y="252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: 図形 495">
            <a:extLst>
              <a:ext uri="{FF2B5EF4-FFF2-40B4-BE49-F238E27FC236}">
                <a16:creationId xmlns:a16="http://schemas.microsoft.com/office/drawing/2014/main" id="{25400929-68FB-4FC1-BC75-875FF01411A8}"/>
              </a:ext>
            </a:extLst>
          </p:cNvPr>
          <p:cNvSpPr/>
          <p:nvPr/>
        </p:nvSpPr>
        <p:spPr>
          <a:xfrm>
            <a:off x="5897297" y="8031699"/>
            <a:ext cx="303486" cy="642609"/>
          </a:xfrm>
          <a:custGeom>
            <a:avLst/>
            <a:gdLst>
              <a:gd name="connsiteX0" fmla="*/ 49478 w 303486"/>
              <a:gd name="connsiteY0" fmla="*/ 1051 h 642609"/>
              <a:gd name="connsiteX1" fmla="*/ 152666 w 303486"/>
              <a:gd name="connsiteY1" fmla="*/ 345539 h 642609"/>
              <a:gd name="connsiteX2" fmla="*/ 120916 w 303486"/>
              <a:gd name="connsiteY2" fmla="*/ 261401 h 642609"/>
              <a:gd name="connsiteX3" fmla="*/ 132028 w 303486"/>
              <a:gd name="connsiteY3" fmla="*/ 456664 h 642609"/>
              <a:gd name="connsiteX4" fmla="*/ 136791 w 303486"/>
              <a:gd name="connsiteY4" fmla="*/ 493176 h 642609"/>
              <a:gd name="connsiteX5" fmla="*/ 160603 w 303486"/>
              <a:gd name="connsiteY5" fmla="*/ 488414 h 642609"/>
              <a:gd name="connsiteX6" fmla="*/ 208228 w 303486"/>
              <a:gd name="connsiteY6" fmla="*/ 583664 h 642609"/>
              <a:gd name="connsiteX7" fmla="*/ 176478 w 303486"/>
              <a:gd name="connsiteY7" fmla="*/ 602714 h 642609"/>
              <a:gd name="connsiteX8" fmla="*/ 266 w 303486"/>
              <a:gd name="connsiteY8" fmla="*/ 618589 h 642609"/>
              <a:gd name="connsiteX9" fmla="*/ 220928 w 303486"/>
              <a:gd name="connsiteY9" fmla="*/ 639226 h 642609"/>
              <a:gd name="connsiteX10" fmla="*/ 247916 w 303486"/>
              <a:gd name="connsiteY10" fmla="*/ 621764 h 642609"/>
              <a:gd name="connsiteX11" fmla="*/ 251091 w 303486"/>
              <a:gd name="connsiteY11" fmla="*/ 593189 h 642609"/>
              <a:gd name="connsiteX12" fmla="*/ 300303 w 303486"/>
              <a:gd name="connsiteY12" fmla="*/ 482064 h 642609"/>
              <a:gd name="connsiteX13" fmla="*/ 147903 w 303486"/>
              <a:gd name="connsiteY13" fmla="*/ 634464 h 642609"/>
              <a:gd name="connsiteX14" fmla="*/ 106628 w 303486"/>
              <a:gd name="connsiteY14" fmla="*/ 613826 h 642609"/>
              <a:gd name="connsiteX15" fmla="*/ 166953 w 303486"/>
              <a:gd name="connsiteY15" fmla="*/ 545564 h 642609"/>
              <a:gd name="connsiteX16" fmla="*/ 149491 w 303486"/>
              <a:gd name="connsiteY16" fmla="*/ 455076 h 642609"/>
              <a:gd name="connsiteX17" fmla="*/ 136791 w 303486"/>
              <a:gd name="connsiteY17" fmla="*/ 424914 h 642609"/>
              <a:gd name="connsiteX18" fmla="*/ 152666 w 303486"/>
              <a:gd name="connsiteY18" fmla="*/ 518576 h 642609"/>
              <a:gd name="connsiteX19" fmla="*/ 149491 w 303486"/>
              <a:gd name="connsiteY19" fmla="*/ 353476 h 642609"/>
              <a:gd name="connsiteX20" fmla="*/ 151078 w 303486"/>
              <a:gd name="connsiteY20" fmla="*/ 297914 h 642609"/>
              <a:gd name="connsiteX21" fmla="*/ 147903 w 303486"/>
              <a:gd name="connsiteY21" fmla="*/ 240764 h 642609"/>
              <a:gd name="connsiteX22" fmla="*/ 49478 w 303486"/>
              <a:gd name="connsiteY22" fmla="*/ 1051 h 64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3486" h="642609">
                <a:moveTo>
                  <a:pt x="49478" y="1051"/>
                </a:moveTo>
                <a:cubicBezTo>
                  <a:pt x="50272" y="18513"/>
                  <a:pt x="140760" y="302147"/>
                  <a:pt x="152666" y="345539"/>
                </a:cubicBezTo>
                <a:cubicBezTo>
                  <a:pt x="164572" y="388931"/>
                  <a:pt x="124356" y="242880"/>
                  <a:pt x="120916" y="261401"/>
                </a:cubicBezTo>
                <a:cubicBezTo>
                  <a:pt x="117476" y="279922"/>
                  <a:pt x="129382" y="418035"/>
                  <a:pt x="132028" y="456664"/>
                </a:cubicBezTo>
                <a:cubicBezTo>
                  <a:pt x="134674" y="495293"/>
                  <a:pt x="132029" y="487884"/>
                  <a:pt x="136791" y="493176"/>
                </a:cubicBezTo>
                <a:cubicBezTo>
                  <a:pt x="141554" y="498468"/>
                  <a:pt x="148697" y="473333"/>
                  <a:pt x="160603" y="488414"/>
                </a:cubicBezTo>
                <a:cubicBezTo>
                  <a:pt x="172509" y="503495"/>
                  <a:pt x="205582" y="564614"/>
                  <a:pt x="208228" y="583664"/>
                </a:cubicBezTo>
                <a:cubicBezTo>
                  <a:pt x="210874" y="602714"/>
                  <a:pt x="211138" y="596893"/>
                  <a:pt x="176478" y="602714"/>
                </a:cubicBezTo>
                <a:cubicBezTo>
                  <a:pt x="141818" y="608535"/>
                  <a:pt x="-7142" y="612504"/>
                  <a:pt x="266" y="618589"/>
                </a:cubicBezTo>
                <a:cubicBezTo>
                  <a:pt x="7674" y="624674"/>
                  <a:pt x="179653" y="638697"/>
                  <a:pt x="220928" y="639226"/>
                </a:cubicBezTo>
                <a:cubicBezTo>
                  <a:pt x="262203" y="639755"/>
                  <a:pt x="242889" y="629437"/>
                  <a:pt x="247916" y="621764"/>
                </a:cubicBezTo>
                <a:cubicBezTo>
                  <a:pt x="252943" y="614091"/>
                  <a:pt x="242360" y="616472"/>
                  <a:pt x="251091" y="593189"/>
                </a:cubicBezTo>
                <a:cubicBezTo>
                  <a:pt x="259822" y="569906"/>
                  <a:pt x="317501" y="475185"/>
                  <a:pt x="300303" y="482064"/>
                </a:cubicBezTo>
                <a:cubicBezTo>
                  <a:pt x="283105" y="488943"/>
                  <a:pt x="180182" y="612504"/>
                  <a:pt x="147903" y="634464"/>
                </a:cubicBezTo>
                <a:cubicBezTo>
                  <a:pt x="115624" y="656424"/>
                  <a:pt x="103453" y="628643"/>
                  <a:pt x="106628" y="613826"/>
                </a:cubicBezTo>
                <a:cubicBezTo>
                  <a:pt x="109803" y="599009"/>
                  <a:pt x="159809" y="572022"/>
                  <a:pt x="166953" y="545564"/>
                </a:cubicBezTo>
                <a:cubicBezTo>
                  <a:pt x="174097" y="519106"/>
                  <a:pt x="154518" y="475184"/>
                  <a:pt x="149491" y="455076"/>
                </a:cubicBezTo>
                <a:cubicBezTo>
                  <a:pt x="144464" y="434968"/>
                  <a:pt x="136262" y="414331"/>
                  <a:pt x="136791" y="424914"/>
                </a:cubicBezTo>
                <a:cubicBezTo>
                  <a:pt x="137320" y="435497"/>
                  <a:pt x="150549" y="530482"/>
                  <a:pt x="152666" y="518576"/>
                </a:cubicBezTo>
                <a:cubicBezTo>
                  <a:pt x="154783" y="506670"/>
                  <a:pt x="149756" y="390253"/>
                  <a:pt x="149491" y="353476"/>
                </a:cubicBezTo>
                <a:cubicBezTo>
                  <a:pt x="149226" y="316699"/>
                  <a:pt x="151343" y="316699"/>
                  <a:pt x="151078" y="297914"/>
                </a:cubicBezTo>
                <a:cubicBezTo>
                  <a:pt x="150813" y="279129"/>
                  <a:pt x="163778" y="292887"/>
                  <a:pt x="147903" y="240764"/>
                </a:cubicBezTo>
                <a:cubicBezTo>
                  <a:pt x="132028" y="188641"/>
                  <a:pt x="48684" y="-16411"/>
                  <a:pt x="49478" y="1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: 図形 496">
            <a:extLst>
              <a:ext uri="{FF2B5EF4-FFF2-40B4-BE49-F238E27FC236}">
                <a16:creationId xmlns:a16="http://schemas.microsoft.com/office/drawing/2014/main" id="{CB2A067A-3FB3-40EC-AAA3-359F4B394C89}"/>
              </a:ext>
            </a:extLst>
          </p:cNvPr>
          <p:cNvSpPr/>
          <p:nvPr/>
        </p:nvSpPr>
        <p:spPr>
          <a:xfrm>
            <a:off x="5963374" y="7796067"/>
            <a:ext cx="261545" cy="724105"/>
          </a:xfrm>
          <a:custGeom>
            <a:avLst/>
            <a:gdLst>
              <a:gd name="connsiteX0" fmla="*/ 864 w 261545"/>
              <a:gd name="connsiteY0" fmla="*/ 4908 h 724105"/>
              <a:gd name="connsiteX1" fmla="*/ 91351 w 261545"/>
              <a:gd name="connsiteY1" fmla="*/ 265258 h 724105"/>
              <a:gd name="connsiteX2" fmla="*/ 73889 w 261545"/>
              <a:gd name="connsiteY2" fmla="*/ 179533 h 724105"/>
              <a:gd name="connsiteX3" fmla="*/ 104051 w 261545"/>
              <a:gd name="connsiteY3" fmla="*/ 350983 h 724105"/>
              <a:gd name="connsiteX4" fmla="*/ 108814 w 261545"/>
              <a:gd name="connsiteY4" fmla="*/ 290658 h 724105"/>
              <a:gd name="connsiteX5" fmla="*/ 132626 w 261545"/>
              <a:gd name="connsiteY5" fmla="*/ 368446 h 724105"/>
              <a:gd name="connsiteX6" fmla="*/ 165964 w 261545"/>
              <a:gd name="connsiteY6" fmla="*/ 350983 h 724105"/>
              <a:gd name="connsiteX7" fmla="*/ 156439 w 261545"/>
              <a:gd name="connsiteY7" fmla="*/ 373208 h 724105"/>
              <a:gd name="connsiteX8" fmla="*/ 165964 w 261545"/>
              <a:gd name="connsiteY8" fmla="*/ 397021 h 724105"/>
              <a:gd name="connsiteX9" fmla="*/ 207239 w 261545"/>
              <a:gd name="connsiteY9" fmla="*/ 573233 h 724105"/>
              <a:gd name="connsiteX10" fmla="*/ 196126 w 261545"/>
              <a:gd name="connsiteY10" fmla="*/ 514496 h 724105"/>
              <a:gd name="connsiteX11" fmla="*/ 183426 w 261545"/>
              <a:gd name="connsiteY11" fmla="*/ 587521 h 724105"/>
              <a:gd name="connsiteX12" fmla="*/ 223114 w 261545"/>
              <a:gd name="connsiteY12" fmla="*/ 630383 h 724105"/>
              <a:gd name="connsiteX13" fmla="*/ 229464 w 261545"/>
              <a:gd name="connsiteY13" fmla="*/ 698646 h 724105"/>
              <a:gd name="connsiteX14" fmla="*/ 227876 w 261545"/>
              <a:gd name="connsiteY14" fmla="*/ 724046 h 724105"/>
              <a:gd name="connsiteX15" fmla="*/ 261214 w 261545"/>
              <a:gd name="connsiteY15" fmla="*/ 704996 h 724105"/>
              <a:gd name="connsiteX16" fmla="*/ 242164 w 261545"/>
              <a:gd name="connsiteY16" fmla="*/ 682771 h 724105"/>
              <a:gd name="connsiteX17" fmla="*/ 197714 w 261545"/>
              <a:gd name="connsiteY17" fmla="*/ 577996 h 724105"/>
              <a:gd name="connsiteX18" fmla="*/ 148501 w 261545"/>
              <a:gd name="connsiteY18" fmla="*/ 333521 h 724105"/>
              <a:gd name="connsiteX19" fmla="*/ 124689 w 261545"/>
              <a:gd name="connsiteY19" fmla="*/ 244621 h 724105"/>
              <a:gd name="connsiteX20" fmla="*/ 86589 w 261545"/>
              <a:gd name="connsiteY20" fmla="*/ 162071 h 724105"/>
              <a:gd name="connsiteX21" fmla="*/ 46901 w 261545"/>
              <a:gd name="connsiteY21" fmla="*/ 98571 h 724105"/>
              <a:gd name="connsiteX22" fmla="*/ 864 w 261545"/>
              <a:gd name="connsiteY22" fmla="*/ 4908 h 72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1545" h="724105">
                <a:moveTo>
                  <a:pt x="864" y="4908"/>
                </a:moveTo>
                <a:cubicBezTo>
                  <a:pt x="8272" y="32689"/>
                  <a:pt x="79180" y="236154"/>
                  <a:pt x="91351" y="265258"/>
                </a:cubicBezTo>
                <a:cubicBezTo>
                  <a:pt x="103522" y="294362"/>
                  <a:pt x="71772" y="165246"/>
                  <a:pt x="73889" y="179533"/>
                </a:cubicBezTo>
                <a:cubicBezTo>
                  <a:pt x="76006" y="193821"/>
                  <a:pt x="98230" y="332462"/>
                  <a:pt x="104051" y="350983"/>
                </a:cubicBezTo>
                <a:cubicBezTo>
                  <a:pt x="109872" y="369504"/>
                  <a:pt x="104052" y="287748"/>
                  <a:pt x="108814" y="290658"/>
                </a:cubicBezTo>
                <a:cubicBezTo>
                  <a:pt x="113576" y="293568"/>
                  <a:pt x="123101" y="358392"/>
                  <a:pt x="132626" y="368446"/>
                </a:cubicBezTo>
                <a:cubicBezTo>
                  <a:pt x="142151" y="378500"/>
                  <a:pt x="161995" y="350189"/>
                  <a:pt x="165964" y="350983"/>
                </a:cubicBezTo>
                <a:cubicBezTo>
                  <a:pt x="169933" y="351777"/>
                  <a:pt x="156439" y="365535"/>
                  <a:pt x="156439" y="373208"/>
                </a:cubicBezTo>
                <a:cubicBezTo>
                  <a:pt x="156439" y="380881"/>
                  <a:pt x="157497" y="363684"/>
                  <a:pt x="165964" y="397021"/>
                </a:cubicBezTo>
                <a:cubicBezTo>
                  <a:pt x="174431" y="430358"/>
                  <a:pt x="202212" y="553654"/>
                  <a:pt x="207239" y="573233"/>
                </a:cubicBezTo>
                <a:cubicBezTo>
                  <a:pt x="212266" y="592812"/>
                  <a:pt x="200095" y="512115"/>
                  <a:pt x="196126" y="514496"/>
                </a:cubicBezTo>
                <a:cubicBezTo>
                  <a:pt x="192157" y="516877"/>
                  <a:pt x="178928" y="568207"/>
                  <a:pt x="183426" y="587521"/>
                </a:cubicBezTo>
                <a:cubicBezTo>
                  <a:pt x="187924" y="606835"/>
                  <a:pt x="215441" y="611862"/>
                  <a:pt x="223114" y="630383"/>
                </a:cubicBezTo>
                <a:cubicBezTo>
                  <a:pt x="230787" y="648904"/>
                  <a:pt x="228670" y="683036"/>
                  <a:pt x="229464" y="698646"/>
                </a:cubicBezTo>
                <a:cubicBezTo>
                  <a:pt x="230258" y="714256"/>
                  <a:pt x="222585" y="722988"/>
                  <a:pt x="227876" y="724046"/>
                </a:cubicBezTo>
                <a:cubicBezTo>
                  <a:pt x="233167" y="725104"/>
                  <a:pt x="258833" y="711875"/>
                  <a:pt x="261214" y="704996"/>
                </a:cubicBezTo>
                <a:cubicBezTo>
                  <a:pt x="263595" y="698117"/>
                  <a:pt x="252747" y="703938"/>
                  <a:pt x="242164" y="682771"/>
                </a:cubicBezTo>
                <a:cubicBezTo>
                  <a:pt x="231581" y="661604"/>
                  <a:pt x="213324" y="636204"/>
                  <a:pt x="197714" y="577996"/>
                </a:cubicBezTo>
                <a:cubicBezTo>
                  <a:pt x="182104" y="519788"/>
                  <a:pt x="160672" y="389083"/>
                  <a:pt x="148501" y="333521"/>
                </a:cubicBezTo>
                <a:cubicBezTo>
                  <a:pt x="136330" y="277959"/>
                  <a:pt x="135008" y="273196"/>
                  <a:pt x="124689" y="244621"/>
                </a:cubicBezTo>
                <a:cubicBezTo>
                  <a:pt x="114370" y="216046"/>
                  <a:pt x="99554" y="186413"/>
                  <a:pt x="86589" y="162071"/>
                </a:cubicBezTo>
                <a:cubicBezTo>
                  <a:pt x="73624" y="137729"/>
                  <a:pt x="58013" y="121854"/>
                  <a:pt x="46901" y="98571"/>
                </a:cubicBezTo>
                <a:cubicBezTo>
                  <a:pt x="35789" y="75288"/>
                  <a:pt x="-6544" y="-22873"/>
                  <a:pt x="864" y="4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: 図形 497">
            <a:extLst>
              <a:ext uri="{FF2B5EF4-FFF2-40B4-BE49-F238E27FC236}">
                <a16:creationId xmlns:a16="http://schemas.microsoft.com/office/drawing/2014/main" id="{BA83BE56-A3C6-46A1-8C59-CD5E76DCBF9D}"/>
              </a:ext>
            </a:extLst>
          </p:cNvPr>
          <p:cNvSpPr/>
          <p:nvPr/>
        </p:nvSpPr>
        <p:spPr>
          <a:xfrm>
            <a:off x="5699120" y="7381501"/>
            <a:ext cx="289089" cy="723129"/>
          </a:xfrm>
          <a:custGeom>
            <a:avLst/>
            <a:gdLst>
              <a:gd name="connsiteX0" fmla="*/ 5 w 289089"/>
              <a:gd name="connsiteY0" fmla="*/ 374 h 723129"/>
              <a:gd name="connsiteX1" fmla="*/ 112718 w 289089"/>
              <a:gd name="connsiteY1" fmla="*/ 201987 h 723129"/>
              <a:gd name="connsiteX2" fmla="*/ 100018 w 289089"/>
              <a:gd name="connsiteY2" fmla="*/ 155949 h 723129"/>
              <a:gd name="connsiteX3" fmla="*/ 188918 w 289089"/>
              <a:gd name="connsiteY3" fmla="*/ 428999 h 723129"/>
              <a:gd name="connsiteX4" fmla="*/ 190505 w 289089"/>
              <a:gd name="connsiteY4" fmla="*/ 424237 h 723129"/>
              <a:gd name="connsiteX5" fmla="*/ 220668 w 289089"/>
              <a:gd name="connsiteY5" fmla="*/ 568699 h 723129"/>
              <a:gd name="connsiteX6" fmla="*/ 233368 w 289089"/>
              <a:gd name="connsiteY6" fmla="*/ 643312 h 723129"/>
              <a:gd name="connsiteX7" fmla="*/ 257180 w 289089"/>
              <a:gd name="connsiteY7" fmla="*/ 703637 h 723129"/>
              <a:gd name="connsiteX8" fmla="*/ 288930 w 289089"/>
              <a:gd name="connsiteY8" fmla="*/ 716337 h 723129"/>
              <a:gd name="connsiteX9" fmla="*/ 242893 w 289089"/>
              <a:gd name="connsiteY9" fmla="*/ 605212 h 723129"/>
              <a:gd name="connsiteX10" fmla="*/ 174630 w 289089"/>
              <a:gd name="connsiteY10" fmla="*/ 419474 h 723129"/>
              <a:gd name="connsiteX11" fmla="*/ 188918 w 289089"/>
              <a:gd name="connsiteY11" fmla="*/ 424237 h 723129"/>
              <a:gd name="connsiteX12" fmla="*/ 107955 w 289089"/>
              <a:gd name="connsiteY12" fmla="*/ 159124 h 723129"/>
              <a:gd name="connsiteX13" fmla="*/ 5 w 289089"/>
              <a:gd name="connsiteY13" fmla="*/ 374 h 72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9089" h="723129">
                <a:moveTo>
                  <a:pt x="5" y="374"/>
                </a:moveTo>
                <a:cubicBezTo>
                  <a:pt x="799" y="7518"/>
                  <a:pt x="96049" y="176058"/>
                  <a:pt x="112718" y="201987"/>
                </a:cubicBezTo>
                <a:cubicBezTo>
                  <a:pt x="129387" y="227916"/>
                  <a:pt x="87318" y="118114"/>
                  <a:pt x="100018" y="155949"/>
                </a:cubicBezTo>
                <a:cubicBezTo>
                  <a:pt x="112718" y="193784"/>
                  <a:pt x="173837" y="384284"/>
                  <a:pt x="188918" y="428999"/>
                </a:cubicBezTo>
                <a:cubicBezTo>
                  <a:pt x="203999" y="473714"/>
                  <a:pt x="185213" y="400954"/>
                  <a:pt x="190505" y="424237"/>
                </a:cubicBezTo>
                <a:cubicBezTo>
                  <a:pt x="195797" y="447520"/>
                  <a:pt x="213524" y="532187"/>
                  <a:pt x="220668" y="568699"/>
                </a:cubicBezTo>
                <a:cubicBezTo>
                  <a:pt x="227812" y="605211"/>
                  <a:pt x="227283" y="620822"/>
                  <a:pt x="233368" y="643312"/>
                </a:cubicBezTo>
                <a:cubicBezTo>
                  <a:pt x="239453" y="665802"/>
                  <a:pt x="247920" y="691466"/>
                  <a:pt x="257180" y="703637"/>
                </a:cubicBezTo>
                <a:cubicBezTo>
                  <a:pt x="266440" y="715808"/>
                  <a:pt x="291311" y="732741"/>
                  <a:pt x="288930" y="716337"/>
                </a:cubicBezTo>
                <a:cubicBezTo>
                  <a:pt x="286549" y="699933"/>
                  <a:pt x="261943" y="654689"/>
                  <a:pt x="242893" y="605212"/>
                </a:cubicBezTo>
                <a:cubicBezTo>
                  <a:pt x="223843" y="555735"/>
                  <a:pt x="183626" y="449637"/>
                  <a:pt x="174630" y="419474"/>
                </a:cubicBezTo>
                <a:cubicBezTo>
                  <a:pt x="165634" y="389312"/>
                  <a:pt x="200030" y="467629"/>
                  <a:pt x="188918" y="424237"/>
                </a:cubicBezTo>
                <a:cubicBezTo>
                  <a:pt x="177806" y="380845"/>
                  <a:pt x="137853" y="228445"/>
                  <a:pt x="107955" y="159124"/>
                </a:cubicBezTo>
                <a:cubicBezTo>
                  <a:pt x="78057" y="89803"/>
                  <a:pt x="-789" y="-6770"/>
                  <a:pt x="5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: 図形 498">
            <a:extLst>
              <a:ext uri="{FF2B5EF4-FFF2-40B4-BE49-F238E27FC236}">
                <a16:creationId xmlns:a16="http://schemas.microsoft.com/office/drawing/2014/main" id="{58EB0A42-2BB8-47E8-A8D4-6606EAF74BAC}"/>
              </a:ext>
            </a:extLst>
          </p:cNvPr>
          <p:cNvSpPr/>
          <p:nvPr/>
        </p:nvSpPr>
        <p:spPr>
          <a:xfrm>
            <a:off x="5694134" y="7355271"/>
            <a:ext cx="290906" cy="511561"/>
          </a:xfrm>
          <a:custGeom>
            <a:avLst/>
            <a:gdLst>
              <a:gd name="connsiteX0" fmla="*/ 229 w 290906"/>
              <a:gd name="connsiteY0" fmla="*/ 1204 h 511561"/>
              <a:gd name="connsiteX1" fmla="*/ 173266 w 290906"/>
              <a:gd name="connsiteY1" fmla="*/ 232979 h 511561"/>
              <a:gd name="connsiteX2" fmla="*/ 158979 w 290906"/>
              <a:gd name="connsiteY2" fmla="*/ 193292 h 511561"/>
              <a:gd name="connsiteX3" fmla="*/ 205016 w 290906"/>
              <a:gd name="connsiteY3" fmla="*/ 310767 h 511561"/>
              <a:gd name="connsiteX4" fmla="*/ 260579 w 290906"/>
              <a:gd name="connsiteY4" fmla="*/ 423479 h 511561"/>
              <a:gd name="connsiteX5" fmla="*/ 257404 w 290906"/>
              <a:gd name="connsiteY5" fmla="*/ 421892 h 511561"/>
              <a:gd name="connsiteX6" fmla="*/ 290741 w 290906"/>
              <a:gd name="connsiteY6" fmla="*/ 510792 h 511561"/>
              <a:gd name="connsiteX7" fmla="*/ 270104 w 290906"/>
              <a:gd name="connsiteY7" fmla="*/ 466342 h 511561"/>
              <a:gd name="connsiteX8" fmla="*/ 266929 w 290906"/>
              <a:gd name="connsiteY8" fmla="*/ 490154 h 511561"/>
              <a:gd name="connsiteX9" fmla="*/ 274866 w 290906"/>
              <a:gd name="connsiteY9" fmla="*/ 439354 h 511561"/>
              <a:gd name="connsiteX10" fmla="*/ 220891 w 290906"/>
              <a:gd name="connsiteY10" fmla="*/ 302829 h 511561"/>
              <a:gd name="connsiteX11" fmla="*/ 179616 w 290906"/>
              <a:gd name="connsiteY11" fmla="*/ 217104 h 511561"/>
              <a:gd name="connsiteX12" fmla="*/ 136754 w 290906"/>
              <a:gd name="connsiteY12" fmla="*/ 144079 h 511561"/>
              <a:gd name="connsiteX13" fmla="*/ 229 w 290906"/>
              <a:gd name="connsiteY13" fmla="*/ 1204 h 51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0906" h="511561">
                <a:moveTo>
                  <a:pt x="229" y="1204"/>
                </a:moveTo>
                <a:cubicBezTo>
                  <a:pt x="6314" y="16021"/>
                  <a:pt x="146808" y="200964"/>
                  <a:pt x="173266" y="232979"/>
                </a:cubicBezTo>
                <a:cubicBezTo>
                  <a:pt x="199724" y="264994"/>
                  <a:pt x="153687" y="180327"/>
                  <a:pt x="158979" y="193292"/>
                </a:cubicBezTo>
                <a:cubicBezTo>
                  <a:pt x="164271" y="206257"/>
                  <a:pt x="188083" y="272403"/>
                  <a:pt x="205016" y="310767"/>
                </a:cubicBezTo>
                <a:cubicBezTo>
                  <a:pt x="221949" y="349132"/>
                  <a:pt x="251848" y="404958"/>
                  <a:pt x="260579" y="423479"/>
                </a:cubicBezTo>
                <a:cubicBezTo>
                  <a:pt x="269310" y="442000"/>
                  <a:pt x="252377" y="407340"/>
                  <a:pt x="257404" y="421892"/>
                </a:cubicBezTo>
                <a:cubicBezTo>
                  <a:pt x="262431" y="436444"/>
                  <a:pt x="288624" y="503384"/>
                  <a:pt x="290741" y="510792"/>
                </a:cubicBezTo>
                <a:cubicBezTo>
                  <a:pt x="292858" y="518200"/>
                  <a:pt x="274073" y="469782"/>
                  <a:pt x="270104" y="466342"/>
                </a:cubicBezTo>
                <a:cubicBezTo>
                  <a:pt x="266135" y="462902"/>
                  <a:pt x="266135" y="494652"/>
                  <a:pt x="266929" y="490154"/>
                </a:cubicBezTo>
                <a:cubicBezTo>
                  <a:pt x="267723" y="485656"/>
                  <a:pt x="282539" y="470575"/>
                  <a:pt x="274866" y="439354"/>
                </a:cubicBezTo>
                <a:cubicBezTo>
                  <a:pt x="267193" y="408133"/>
                  <a:pt x="236766" y="339871"/>
                  <a:pt x="220891" y="302829"/>
                </a:cubicBezTo>
                <a:cubicBezTo>
                  <a:pt x="205016" y="265787"/>
                  <a:pt x="193639" y="243562"/>
                  <a:pt x="179616" y="217104"/>
                </a:cubicBezTo>
                <a:cubicBezTo>
                  <a:pt x="165593" y="190646"/>
                  <a:pt x="162418" y="175564"/>
                  <a:pt x="136754" y="144079"/>
                </a:cubicBezTo>
                <a:cubicBezTo>
                  <a:pt x="111090" y="112594"/>
                  <a:pt x="-5856" y="-13613"/>
                  <a:pt x="229" y="1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: 図形 499">
            <a:extLst>
              <a:ext uri="{FF2B5EF4-FFF2-40B4-BE49-F238E27FC236}">
                <a16:creationId xmlns:a16="http://schemas.microsoft.com/office/drawing/2014/main" id="{96313A0D-4547-4B4D-87FD-FDD3DD3246EC}"/>
              </a:ext>
            </a:extLst>
          </p:cNvPr>
          <p:cNvSpPr/>
          <p:nvPr/>
        </p:nvSpPr>
        <p:spPr>
          <a:xfrm>
            <a:off x="5132097" y="6223118"/>
            <a:ext cx="307754" cy="858804"/>
          </a:xfrm>
          <a:custGeom>
            <a:avLst/>
            <a:gdLst>
              <a:gd name="connsiteX0" fmla="*/ 6641 w 307754"/>
              <a:gd name="connsiteY0" fmla="*/ 1470 h 858804"/>
              <a:gd name="connsiteX1" fmla="*/ 30453 w 307754"/>
              <a:gd name="connsiteY1" fmla="*/ 171332 h 858804"/>
              <a:gd name="connsiteX2" fmla="*/ 291 w 307754"/>
              <a:gd name="connsiteY2" fmla="*/ 123707 h 858804"/>
              <a:gd name="connsiteX3" fmla="*/ 52678 w 307754"/>
              <a:gd name="connsiteY3" fmla="*/ 196732 h 858804"/>
              <a:gd name="connsiteX4" fmla="*/ 89191 w 307754"/>
              <a:gd name="connsiteY4" fmla="*/ 295157 h 858804"/>
              <a:gd name="connsiteX5" fmla="*/ 95541 w 307754"/>
              <a:gd name="connsiteY5" fmla="*/ 230070 h 858804"/>
              <a:gd name="connsiteX6" fmla="*/ 92366 w 307754"/>
              <a:gd name="connsiteY6" fmla="*/ 296745 h 858804"/>
              <a:gd name="connsiteX7" fmla="*/ 87603 w 307754"/>
              <a:gd name="connsiteY7" fmla="*/ 341195 h 858804"/>
              <a:gd name="connsiteX8" fmla="*/ 105066 w 307754"/>
              <a:gd name="connsiteY8" fmla="*/ 388820 h 858804"/>
              <a:gd name="connsiteX9" fmla="*/ 160628 w 307754"/>
              <a:gd name="connsiteY9" fmla="*/ 545982 h 858804"/>
              <a:gd name="connsiteX10" fmla="*/ 166978 w 307754"/>
              <a:gd name="connsiteY10" fmla="*/ 547570 h 858804"/>
              <a:gd name="connsiteX11" fmla="*/ 222541 w 307754"/>
              <a:gd name="connsiteY11" fmla="*/ 703145 h 858804"/>
              <a:gd name="connsiteX12" fmla="*/ 220953 w 307754"/>
              <a:gd name="connsiteY12" fmla="*/ 674570 h 858804"/>
              <a:gd name="connsiteX13" fmla="*/ 306678 w 307754"/>
              <a:gd name="connsiteY13" fmla="*/ 857132 h 858804"/>
              <a:gd name="connsiteX14" fmla="*/ 259053 w 307754"/>
              <a:gd name="connsiteY14" fmla="*/ 746007 h 858804"/>
              <a:gd name="connsiteX15" fmla="*/ 117766 w 307754"/>
              <a:gd name="connsiteY15" fmla="*/ 438032 h 858804"/>
              <a:gd name="connsiteX16" fmla="*/ 143166 w 307754"/>
              <a:gd name="connsiteY16" fmla="*/ 496770 h 858804"/>
              <a:gd name="connsiteX17" fmla="*/ 59028 w 307754"/>
              <a:gd name="connsiteY17" fmla="*/ 233245 h 858804"/>
              <a:gd name="connsiteX18" fmla="*/ 27278 w 307754"/>
              <a:gd name="connsiteY18" fmla="*/ 152282 h 858804"/>
              <a:gd name="connsiteX19" fmla="*/ 6641 w 307754"/>
              <a:gd name="connsiteY19" fmla="*/ 90370 h 858804"/>
              <a:gd name="connsiteX20" fmla="*/ 6641 w 307754"/>
              <a:gd name="connsiteY20" fmla="*/ 1470 h 85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7754" h="858804">
                <a:moveTo>
                  <a:pt x="6641" y="1470"/>
                </a:moveTo>
                <a:cubicBezTo>
                  <a:pt x="10610" y="14964"/>
                  <a:pt x="31511" y="150959"/>
                  <a:pt x="30453" y="171332"/>
                </a:cubicBezTo>
                <a:cubicBezTo>
                  <a:pt x="29395" y="191705"/>
                  <a:pt x="-3413" y="119474"/>
                  <a:pt x="291" y="123707"/>
                </a:cubicBezTo>
                <a:cubicBezTo>
                  <a:pt x="3995" y="127940"/>
                  <a:pt x="37861" y="168157"/>
                  <a:pt x="52678" y="196732"/>
                </a:cubicBezTo>
                <a:cubicBezTo>
                  <a:pt x="67495" y="225307"/>
                  <a:pt x="82047" y="289601"/>
                  <a:pt x="89191" y="295157"/>
                </a:cubicBezTo>
                <a:cubicBezTo>
                  <a:pt x="96335" y="300713"/>
                  <a:pt x="95012" y="229805"/>
                  <a:pt x="95541" y="230070"/>
                </a:cubicBezTo>
                <a:cubicBezTo>
                  <a:pt x="96070" y="230335"/>
                  <a:pt x="93689" y="278224"/>
                  <a:pt x="92366" y="296745"/>
                </a:cubicBezTo>
                <a:cubicBezTo>
                  <a:pt x="91043" y="315266"/>
                  <a:pt x="85486" y="325849"/>
                  <a:pt x="87603" y="341195"/>
                </a:cubicBezTo>
                <a:cubicBezTo>
                  <a:pt x="89720" y="356541"/>
                  <a:pt x="92895" y="354689"/>
                  <a:pt x="105066" y="388820"/>
                </a:cubicBezTo>
                <a:cubicBezTo>
                  <a:pt x="117237" y="422951"/>
                  <a:pt x="150309" y="519524"/>
                  <a:pt x="160628" y="545982"/>
                </a:cubicBezTo>
                <a:cubicBezTo>
                  <a:pt x="170947" y="572440"/>
                  <a:pt x="156659" y="521376"/>
                  <a:pt x="166978" y="547570"/>
                </a:cubicBezTo>
                <a:cubicBezTo>
                  <a:pt x="177297" y="573764"/>
                  <a:pt x="213545" y="681978"/>
                  <a:pt x="222541" y="703145"/>
                </a:cubicBezTo>
                <a:cubicBezTo>
                  <a:pt x="231537" y="724312"/>
                  <a:pt x="206930" y="648906"/>
                  <a:pt x="220953" y="674570"/>
                </a:cubicBezTo>
                <a:cubicBezTo>
                  <a:pt x="234976" y="700234"/>
                  <a:pt x="300328" y="845226"/>
                  <a:pt x="306678" y="857132"/>
                </a:cubicBezTo>
                <a:cubicBezTo>
                  <a:pt x="313028" y="869038"/>
                  <a:pt x="290538" y="815857"/>
                  <a:pt x="259053" y="746007"/>
                </a:cubicBezTo>
                <a:cubicBezTo>
                  <a:pt x="227568" y="676157"/>
                  <a:pt x="137081" y="479572"/>
                  <a:pt x="117766" y="438032"/>
                </a:cubicBezTo>
                <a:cubicBezTo>
                  <a:pt x="98452" y="396493"/>
                  <a:pt x="152956" y="530901"/>
                  <a:pt x="143166" y="496770"/>
                </a:cubicBezTo>
                <a:cubicBezTo>
                  <a:pt x="133376" y="462639"/>
                  <a:pt x="78343" y="290660"/>
                  <a:pt x="59028" y="233245"/>
                </a:cubicBezTo>
                <a:cubicBezTo>
                  <a:pt x="39713" y="175830"/>
                  <a:pt x="36009" y="176094"/>
                  <a:pt x="27278" y="152282"/>
                </a:cubicBezTo>
                <a:cubicBezTo>
                  <a:pt x="18547" y="128470"/>
                  <a:pt x="9022" y="109420"/>
                  <a:pt x="6641" y="90370"/>
                </a:cubicBezTo>
                <a:cubicBezTo>
                  <a:pt x="4260" y="71320"/>
                  <a:pt x="2672" y="-12024"/>
                  <a:pt x="6641" y="1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: 図形 500">
            <a:extLst>
              <a:ext uri="{FF2B5EF4-FFF2-40B4-BE49-F238E27FC236}">
                <a16:creationId xmlns:a16="http://schemas.microsoft.com/office/drawing/2014/main" id="{ADE495EA-14BA-4B7F-85F3-647BC7655CC5}"/>
              </a:ext>
            </a:extLst>
          </p:cNvPr>
          <p:cNvSpPr/>
          <p:nvPr/>
        </p:nvSpPr>
        <p:spPr>
          <a:xfrm>
            <a:off x="5349859" y="6887985"/>
            <a:ext cx="185780" cy="575979"/>
          </a:xfrm>
          <a:custGeom>
            <a:avLst/>
            <a:gdLst>
              <a:gd name="connsiteX0" fmla="*/ 16 w 185780"/>
              <a:gd name="connsiteY0" fmla="*/ 178 h 575979"/>
              <a:gd name="connsiteX1" fmla="*/ 103204 w 185780"/>
              <a:gd name="connsiteY1" fmla="*/ 239890 h 575979"/>
              <a:gd name="connsiteX2" fmla="*/ 90504 w 185780"/>
              <a:gd name="connsiteY2" fmla="*/ 203378 h 575979"/>
              <a:gd name="connsiteX3" fmla="*/ 168291 w 185780"/>
              <a:gd name="connsiteY3" fmla="*/ 357365 h 575979"/>
              <a:gd name="connsiteX4" fmla="*/ 163529 w 185780"/>
              <a:gd name="connsiteY4" fmla="*/ 343078 h 575979"/>
              <a:gd name="connsiteX5" fmla="*/ 185754 w 185780"/>
              <a:gd name="connsiteY5" fmla="*/ 404990 h 575979"/>
              <a:gd name="connsiteX6" fmla="*/ 166704 w 185780"/>
              <a:gd name="connsiteY6" fmla="*/ 462140 h 575979"/>
              <a:gd name="connsiteX7" fmla="*/ 112729 w 185780"/>
              <a:gd name="connsiteY7" fmla="*/ 558978 h 575979"/>
              <a:gd name="connsiteX8" fmla="*/ 139716 w 185780"/>
              <a:gd name="connsiteY8" fmla="*/ 536753 h 575979"/>
              <a:gd name="connsiteX9" fmla="*/ 111141 w 185780"/>
              <a:gd name="connsiteY9" fmla="*/ 562153 h 575979"/>
              <a:gd name="connsiteX10" fmla="*/ 98441 w 185780"/>
              <a:gd name="connsiteY10" fmla="*/ 573265 h 575979"/>
              <a:gd name="connsiteX11" fmla="*/ 161941 w 185780"/>
              <a:gd name="connsiteY11" fmla="*/ 511353 h 575979"/>
              <a:gd name="connsiteX12" fmla="*/ 177816 w 185780"/>
              <a:gd name="connsiteY12" fmla="*/ 411340 h 575979"/>
              <a:gd name="connsiteX13" fmla="*/ 119079 w 185780"/>
              <a:gd name="connsiteY13" fmla="*/ 270053 h 575979"/>
              <a:gd name="connsiteX14" fmla="*/ 92091 w 185780"/>
              <a:gd name="connsiteY14" fmla="*/ 219253 h 575979"/>
              <a:gd name="connsiteX15" fmla="*/ 95266 w 185780"/>
              <a:gd name="connsiteY15" fmla="*/ 201790 h 575979"/>
              <a:gd name="connsiteX16" fmla="*/ 16 w 185780"/>
              <a:gd name="connsiteY16" fmla="*/ 178 h 5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780" h="575979">
                <a:moveTo>
                  <a:pt x="16" y="178"/>
                </a:moveTo>
                <a:cubicBezTo>
                  <a:pt x="1339" y="6528"/>
                  <a:pt x="88123" y="206023"/>
                  <a:pt x="103204" y="239890"/>
                </a:cubicBezTo>
                <a:cubicBezTo>
                  <a:pt x="118285" y="273757"/>
                  <a:pt x="79656" y="183799"/>
                  <a:pt x="90504" y="203378"/>
                </a:cubicBezTo>
                <a:cubicBezTo>
                  <a:pt x="101352" y="222957"/>
                  <a:pt x="156120" y="334082"/>
                  <a:pt x="168291" y="357365"/>
                </a:cubicBezTo>
                <a:cubicBezTo>
                  <a:pt x="180462" y="380648"/>
                  <a:pt x="160619" y="335141"/>
                  <a:pt x="163529" y="343078"/>
                </a:cubicBezTo>
                <a:cubicBezTo>
                  <a:pt x="166439" y="351015"/>
                  <a:pt x="185225" y="385146"/>
                  <a:pt x="185754" y="404990"/>
                </a:cubicBezTo>
                <a:cubicBezTo>
                  <a:pt x="186283" y="424834"/>
                  <a:pt x="178875" y="436475"/>
                  <a:pt x="166704" y="462140"/>
                </a:cubicBezTo>
                <a:cubicBezTo>
                  <a:pt x="154533" y="487805"/>
                  <a:pt x="117227" y="546543"/>
                  <a:pt x="112729" y="558978"/>
                </a:cubicBezTo>
                <a:cubicBezTo>
                  <a:pt x="108231" y="571413"/>
                  <a:pt x="139981" y="536224"/>
                  <a:pt x="139716" y="536753"/>
                </a:cubicBezTo>
                <a:cubicBezTo>
                  <a:pt x="139451" y="537282"/>
                  <a:pt x="118020" y="556068"/>
                  <a:pt x="111141" y="562153"/>
                </a:cubicBezTo>
                <a:cubicBezTo>
                  <a:pt x="104262" y="568238"/>
                  <a:pt x="89974" y="581732"/>
                  <a:pt x="98441" y="573265"/>
                </a:cubicBezTo>
                <a:cubicBezTo>
                  <a:pt x="106908" y="564798"/>
                  <a:pt x="148712" y="538341"/>
                  <a:pt x="161941" y="511353"/>
                </a:cubicBezTo>
                <a:cubicBezTo>
                  <a:pt x="175170" y="484366"/>
                  <a:pt x="184960" y="451557"/>
                  <a:pt x="177816" y="411340"/>
                </a:cubicBezTo>
                <a:cubicBezTo>
                  <a:pt x="170672" y="371123"/>
                  <a:pt x="133366" y="302067"/>
                  <a:pt x="119079" y="270053"/>
                </a:cubicBezTo>
                <a:cubicBezTo>
                  <a:pt x="104792" y="238039"/>
                  <a:pt x="96060" y="230630"/>
                  <a:pt x="92091" y="219253"/>
                </a:cubicBezTo>
                <a:cubicBezTo>
                  <a:pt x="88122" y="207876"/>
                  <a:pt x="114316" y="244653"/>
                  <a:pt x="95266" y="201790"/>
                </a:cubicBezTo>
                <a:cubicBezTo>
                  <a:pt x="76216" y="158928"/>
                  <a:pt x="-1307" y="-6172"/>
                  <a:pt x="16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: 図形 501">
            <a:extLst>
              <a:ext uri="{FF2B5EF4-FFF2-40B4-BE49-F238E27FC236}">
                <a16:creationId xmlns:a16="http://schemas.microsoft.com/office/drawing/2014/main" id="{23063AED-7186-4C21-8E9C-1215FCC619F8}"/>
              </a:ext>
            </a:extLst>
          </p:cNvPr>
          <p:cNvSpPr/>
          <p:nvPr/>
        </p:nvSpPr>
        <p:spPr>
          <a:xfrm>
            <a:off x="5367791" y="6761163"/>
            <a:ext cx="247534" cy="587380"/>
          </a:xfrm>
          <a:custGeom>
            <a:avLst/>
            <a:gdLst>
              <a:gd name="connsiteX0" fmla="*/ 24947 w 247534"/>
              <a:gd name="connsiteY0" fmla="*/ 0 h 587380"/>
              <a:gd name="connsiteX1" fmla="*/ 13834 w 247534"/>
              <a:gd name="connsiteY1" fmla="*/ 85725 h 587380"/>
              <a:gd name="connsiteX2" fmla="*/ 45584 w 247534"/>
              <a:gd name="connsiteY2" fmla="*/ 109537 h 587380"/>
              <a:gd name="connsiteX3" fmla="*/ 43997 w 247534"/>
              <a:gd name="connsiteY3" fmla="*/ 117475 h 587380"/>
              <a:gd name="connsiteX4" fmla="*/ 101147 w 247534"/>
              <a:gd name="connsiteY4" fmla="*/ 219075 h 587380"/>
              <a:gd name="connsiteX5" fmla="*/ 90034 w 247534"/>
              <a:gd name="connsiteY5" fmla="*/ 193675 h 587380"/>
              <a:gd name="connsiteX6" fmla="*/ 142422 w 247534"/>
              <a:gd name="connsiteY6" fmla="*/ 288925 h 587380"/>
              <a:gd name="connsiteX7" fmla="*/ 194809 w 247534"/>
              <a:gd name="connsiteY7" fmla="*/ 314325 h 587380"/>
              <a:gd name="connsiteX8" fmla="*/ 169409 w 247534"/>
              <a:gd name="connsiteY8" fmla="*/ 307975 h 587380"/>
              <a:gd name="connsiteX9" fmla="*/ 172584 w 247534"/>
              <a:gd name="connsiteY9" fmla="*/ 374650 h 587380"/>
              <a:gd name="connsiteX10" fmla="*/ 228147 w 247534"/>
              <a:gd name="connsiteY10" fmla="*/ 461962 h 587380"/>
              <a:gd name="connsiteX11" fmla="*/ 247197 w 247534"/>
              <a:gd name="connsiteY11" fmla="*/ 522287 h 587380"/>
              <a:gd name="connsiteX12" fmla="*/ 236084 w 247534"/>
              <a:gd name="connsiteY12" fmla="*/ 520700 h 587380"/>
              <a:gd name="connsiteX13" fmla="*/ 247197 w 247534"/>
              <a:gd name="connsiteY13" fmla="*/ 587375 h 587380"/>
              <a:gd name="connsiteX14" fmla="*/ 220209 w 247534"/>
              <a:gd name="connsiteY14" fmla="*/ 523875 h 587380"/>
              <a:gd name="connsiteX15" fmla="*/ 169409 w 247534"/>
              <a:gd name="connsiteY15" fmla="*/ 434975 h 587380"/>
              <a:gd name="connsiteX16" fmla="*/ 117022 w 247534"/>
              <a:gd name="connsiteY16" fmla="*/ 325437 h 587380"/>
              <a:gd name="connsiteX17" fmla="*/ 180522 w 247534"/>
              <a:gd name="connsiteY17" fmla="*/ 401637 h 587380"/>
              <a:gd name="connsiteX18" fmla="*/ 207509 w 247534"/>
              <a:gd name="connsiteY18" fmla="*/ 479425 h 587380"/>
              <a:gd name="connsiteX19" fmla="*/ 191634 w 247534"/>
              <a:gd name="connsiteY19" fmla="*/ 422275 h 587380"/>
              <a:gd name="connsiteX20" fmla="*/ 155122 w 247534"/>
              <a:gd name="connsiteY20" fmla="*/ 319087 h 587380"/>
              <a:gd name="connsiteX21" fmla="*/ 110672 w 247534"/>
              <a:gd name="connsiteY21" fmla="*/ 214312 h 587380"/>
              <a:gd name="connsiteX22" fmla="*/ 67809 w 247534"/>
              <a:gd name="connsiteY22" fmla="*/ 149225 h 587380"/>
              <a:gd name="connsiteX23" fmla="*/ 58284 w 247534"/>
              <a:gd name="connsiteY23" fmla="*/ 131762 h 587380"/>
              <a:gd name="connsiteX24" fmla="*/ 1134 w 247534"/>
              <a:gd name="connsiteY24" fmla="*/ 87312 h 587380"/>
              <a:gd name="connsiteX25" fmla="*/ 24947 w 247534"/>
              <a:gd name="connsiteY25" fmla="*/ 0 h 58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7534" h="587380">
                <a:moveTo>
                  <a:pt x="24947" y="0"/>
                </a:moveTo>
                <a:cubicBezTo>
                  <a:pt x="27064" y="-264"/>
                  <a:pt x="10394" y="67469"/>
                  <a:pt x="13834" y="85725"/>
                </a:cubicBezTo>
                <a:cubicBezTo>
                  <a:pt x="17273" y="103981"/>
                  <a:pt x="40557" y="104245"/>
                  <a:pt x="45584" y="109537"/>
                </a:cubicBezTo>
                <a:cubicBezTo>
                  <a:pt x="50611" y="114829"/>
                  <a:pt x="34736" y="99219"/>
                  <a:pt x="43997" y="117475"/>
                </a:cubicBezTo>
                <a:cubicBezTo>
                  <a:pt x="53258" y="135731"/>
                  <a:pt x="93474" y="206375"/>
                  <a:pt x="101147" y="219075"/>
                </a:cubicBezTo>
                <a:cubicBezTo>
                  <a:pt x="108820" y="231775"/>
                  <a:pt x="83155" y="182033"/>
                  <a:pt x="90034" y="193675"/>
                </a:cubicBezTo>
                <a:cubicBezTo>
                  <a:pt x="96913" y="205317"/>
                  <a:pt x="124960" y="268817"/>
                  <a:pt x="142422" y="288925"/>
                </a:cubicBezTo>
                <a:cubicBezTo>
                  <a:pt x="159884" y="309033"/>
                  <a:pt x="190311" y="311150"/>
                  <a:pt x="194809" y="314325"/>
                </a:cubicBezTo>
                <a:cubicBezTo>
                  <a:pt x="199307" y="317500"/>
                  <a:pt x="173113" y="297921"/>
                  <a:pt x="169409" y="307975"/>
                </a:cubicBezTo>
                <a:cubicBezTo>
                  <a:pt x="165705" y="318029"/>
                  <a:pt x="162794" y="348985"/>
                  <a:pt x="172584" y="374650"/>
                </a:cubicBezTo>
                <a:cubicBezTo>
                  <a:pt x="182374" y="400315"/>
                  <a:pt x="215712" y="437356"/>
                  <a:pt x="228147" y="461962"/>
                </a:cubicBezTo>
                <a:cubicBezTo>
                  <a:pt x="240582" y="486568"/>
                  <a:pt x="245874" y="512497"/>
                  <a:pt x="247197" y="522287"/>
                </a:cubicBezTo>
                <a:cubicBezTo>
                  <a:pt x="248520" y="532077"/>
                  <a:pt x="236084" y="509852"/>
                  <a:pt x="236084" y="520700"/>
                </a:cubicBezTo>
                <a:cubicBezTo>
                  <a:pt x="236084" y="531548"/>
                  <a:pt x="249843" y="586846"/>
                  <a:pt x="247197" y="587375"/>
                </a:cubicBezTo>
                <a:cubicBezTo>
                  <a:pt x="244551" y="587904"/>
                  <a:pt x="233174" y="549275"/>
                  <a:pt x="220209" y="523875"/>
                </a:cubicBezTo>
                <a:cubicBezTo>
                  <a:pt x="207244" y="498475"/>
                  <a:pt x="186607" y="468048"/>
                  <a:pt x="169409" y="434975"/>
                </a:cubicBezTo>
                <a:cubicBezTo>
                  <a:pt x="152211" y="401902"/>
                  <a:pt x="115170" y="330993"/>
                  <a:pt x="117022" y="325437"/>
                </a:cubicBezTo>
                <a:cubicBezTo>
                  <a:pt x="118874" y="319881"/>
                  <a:pt x="165441" y="375972"/>
                  <a:pt x="180522" y="401637"/>
                </a:cubicBezTo>
                <a:cubicBezTo>
                  <a:pt x="195603" y="427302"/>
                  <a:pt x="205657" y="475985"/>
                  <a:pt x="207509" y="479425"/>
                </a:cubicBezTo>
                <a:cubicBezTo>
                  <a:pt x="209361" y="482865"/>
                  <a:pt x="200365" y="448998"/>
                  <a:pt x="191634" y="422275"/>
                </a:cubicBezTo>
                <a:cubicBezTo>
                  <a:pt x="182903" y="395552"/>
                  <a:pt x="168616" y="353747"/>
                  <a:pt x="155122" y="319087"/>
                </a:cubicBezTo>
                <a:cubicBezTo>
                  <a:pt x="141628" y="284427"/>
                  <a:pt x="125224" y="242622"/>
                  <a:pt x="110672" y="214312"/>
                </a:cubicBezTo>
                <a:cubicBezTo>
                  <a:pt x="96120" y="186002"/>
                  <a:pt x="76540" y="162983"/>
                  <a:pt x="67809" y="149225"/>
                </a:cubicBezTo>
                <a:cubicBezTo>
                  <a:pt x="59078" y="135467"/>
                  <a:pt x="69396" y="142081"/>
                  <a:pt x="58284" y="131762"/>
                </a:cubicBezTo>
                <a:cubicBezTo>
                  <a:pt x="47172" y="121443"/>
                  <a:pt x="8278" y="105304"/>
                  <a:pt x="1134" y="87312"/>
                </a:cubicBezTo>
                <a:cubicBezTo>
                  <a:pt x="-6010" y="69320"/>
                  <a:pt x="22830" y="264"/>
                  <a:pt x="249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: 図形 502">
            <a:extLst>
              <a:ext uri="{FF2B5EF4-FFF2-40B4-BE49-F238E27FC236}">
                <a16:creationId xmlns:a16="http://schemas.microsoft.com/office/drawing/2014/main" id="{02129824-A027-4C6E-8063-98F3608F76BD}"/>
              </a:ext>
            </a:extLst>
          </p:cNvPr>
          <p:cNvSpPr/>
          <p:nvPr/>
        </p:nvSpPr>
        <p:spPr>
          <a:xfrm>
            <a:off x="5509756" y="7332601"/>
            <a:ext cx="162386" cy="243570"/>
          </a:xfrm>
          <a:custGeom>
            <a:avLst/>
            <a:gdLst>
              <a:gd name="connsiteX0" fmla="*/ 162382 w 162386"/>
              <a:gd name="connsiteY0" fmla="*/ 19112 h 243570"/>
              <a:gd name="connsiteX1" fmla="*/ 97294 w 162386"/>
              <a:gd name="connsiteY1" fmla="*/ 4824 h 243570"/>
              <a:gd name="connsiteX2" fmla="*/ 75069 w 162386"/>
              <a:gd name="connsiteY2" fmla="*/ 117537 h 243570"/>
              <a:gd name="connsiteX3" fmla="*/ 87769 w 162386"/>
              <a:gd name="connsiteY3" fmla="*/ 76262 h 243570"/>
              <a:gd name="connsiteX4" fmla="*/ 56019 w 162386"/>
              <a:gd name="connsiteY4" fmla="*/ 136587 h 243570"/>
              <a:gd name="connsiteX5" fmla="*/ 457 w 162386"/>
              <a:gd name="connsiteY5" fmla="*/ 171512 h 243570"/>
              <a:gd name="connsiteX6" fmla="*/ 89357 w 162386"/>
              <a:gd name="connsiteY6" fmla="*/ 219137 h 243570"/>
              <a:gd name="connsiteX7" fmla="*/ 113169 w 162386"/>
              <a:gd name="connsiteY7" fmla="*/ 242949 h 243570"/>
              <a:gd name="connsiteX8" fmla="*/ 24269 w 162386"/>
              <a:gd name="connsiteY8" fmla="*/ 195324 h 243570"/>
              <a:gd name="connsiteX9" fmla="*/ 14744 w 162386"/>
              <a:gd name="connsiteY9" fmla="*/ 161987 h 243570"/>
              <a:gd name="connsiteX10" fmla="*/ 57607 w 162386"/>
              <a:gd name="connsiteY10" fmla="*/ 119124 h 243570"/>
              <a:gd name="connsiteX11" fmla="*/ 84594 w 162386"/>
              <a:gd name="connsiteY11" fmla="*/ 15937 h 243570"/>
              <a:gd name="connsiteX12" fmla="*/ 94119 w 162386"/>
              <a:gd name="connsiteY12" fmla="*/ 4824 h 243570"/>
              <a:gd name="connsiteX13" fmla="*/ 162382 w 162386"/>
              <a:gd name="connsiteY13" fmla="*/ 19112 h 24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386" h="243570">
                <a:moveTo>
                  <a:pt x="162382" y="19112"/>
                </a:moveTo>
                <a:cubicBezTo>
                  <a:pt x="162911" y="19112"/>
                  <a:pt x="111846" y="-11580"/>
                  <a:pt x="97294" y="4824"/>
                </a:cubicBezTo>
                <a:cubicBezTo>
                  <a:pt x="82742" y="21228"/>
                  <a:pt x="76656" y="105631"/>
                  <a:pt x="75069" y="117537"/>
                </a:cubicBezTo>
                <a:cubicBezTo>
                  <a:pt x="73482" y="129443"/>
                  <a:pt x="90944" y="73087"/>
                  <a:pt x="87769" y="76262"/>
                </a:cubicBezTo>
                <a:cubicBezTo>
                  <a:pt x="84594" y="79437"/>
                  <a:pt x="70571" y="120712"/>
                  <a:pt x="56019" y="136587"/>
                </a:cubicBezTo>
                <a:cubicBezTo>
                  <a:pt x="41467" y="152462"/>
                  <a:pt x="-5099" y="157754"/>
                  <a:pt x="457" y="171512"/>
                </a:cubicBezTo>
                <a:cubicBezTo>
                  <a:pt x="6013" y="185270"/>
                  <a:pt x="70572" y="207231"/>
                  <a:pt x="89357" y="219137"/>
                </a:cubicBezTo>
                <a:cubicBezTo>
                  <a:pt x="108142" y="231043"/>
                  <a:pt x="124017" y="246918"/>
                  <a:pt x="113169" y="242949"/>
                </a:cubicBezTo>
                <a:cubicBezTo>
                  <a:pt x="102321" y="238980"/>
                  <a:pt x="40673" y="208818"/>
                  <a:pt x="24269" y="195324"/>
                </a:cubicBezTo>
                <a:cubicBezTo>
                  <a:pt x="7865" y="181830"/>
                  <a:pt x="9188" y="174687"/>
                  <a:pt x="14744" y="161987"/>
                </a:cubicBezTo>
                <a:cubicBezTo>
                  <a:pt x="20300" y="149287"/>
                  <a:pt x="45965" y="143466"/>
                  <a:pt x="57607" y="119124"/>
                </a:cubicBezTo>
                <a:cubicBezTo>
                  <a:pt x="69249" y="94782"/>
                  <a:pt x="78509" y="34987"/>
                  <a:pt x="84594" y="15937"/>
                </a:cubicBezTo>
                <a:cubicBezTo>
                  <a:pt x="90679" y="-3113"/>
                  <a:pt x="79832" y="4560"/>
                  <a:pt x="94119" y="4824"/>
                </a:cubicBezTo>
                <a:cubicBezTo>
                  <a:pt x="108406" y="5088"/>
                  <a:pt x="161853" y="19112"/>
                  <a:pt x="162382" y="19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: 図形 503">
            <a:extLst>
              <a:ext uri="{FF2B5EF4-FFF2-40B4-BE49-F238E27FC236}">
                <a16:creationId xmlns:a16="http://schemas.microsoft.com/office/drawing/2014/main" id="{7DA8DBBD-A7C4-40CB-A805-11C8BA3C3DBC}"/>
              </a:ext>
            </a:extLst>
          </p:cNvPr>
          <p:cNvSpPr/>
          <p:nvPr/>
        </p:nvSpPr>
        <p:spPr>
          <a:xfrm>
            <a:off x="5175242" y="6337204"/>
            <a:ext cx="150904" cy="204888"/>
          </a:xfrm>
          <a:custGeom>
            <a:avLst/>
            <a:gdLst>
              <a:gd name="connsiteX0" fmla="*/ 150821 w 150904"/>
              <a:gd name="connsiteY0" fmla="*/ 57246 h 204888"/>
              <a:gd name="connsiteX1" fmla="*/ 88908 w 150904"/>
              <a:gd name="connsiteY1" fmla="*/ 131859 h 204888"/>
              <a:gd name="connsiteX2" fmla="*/ 61921 w 150904"/>
              <a:gd name="connsiteY2" fmla="*/ 204884 h 204888"/>
              <a:gd name="connsiteX3" fmla="*/ 88908 w 150904"/>
              <a:gd name="connsiteY3" fmla="*/ 128684 h 204888"/>
              <a:gd name="connsiteX4" fmla="*/ 98433 w 150904"/>
              <a:gd name="connsiteY4" fmla="*/ 88996 h 204888"/>
              <a:gd name="connsiteX5" fmla="*/ 71446 w 150904"/>
              <a:gd name="connsiteY5" fmla="*/ 38196 h 204888"/>
              <a:gd name="connsiteX6" fmla="*/ 8 w 150904"/>
              <a:gd name="connsiteY6" fmla="*/ 96 h 204888"/>
              <a:gd name="connsiteX7" fmla="*/ 66683 w 150904"/>
              <a:gd name="connsiteY7" fmla="*/ 49309 h 204888"/>
              <a:gd name="connsiteX8" fmla="*/ 63508 w 150904"/>
              <a:gd name="connsiteY8" fmla="*/ 131859 h 204888"/>
              <a:gd name="connsiteX9" fmla="*/ 68271 w 150904"/>
              <a:gd name="connsiteY9" fmla="*/ 125509 h 204888"/>
              <a:gd name="connsiteX10" fmla="*/ 101608 w 150904"/>
              <a:gd name="connsiteY10" fmla="*/ 100109 h 204888"/>
              <a:gd name="connsiteX11" fmla="*/ 150821 w 150904"/>
              <a:gd name="connsiteY11" fmla="*/ 57246 h 20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904" h="204888">
                <a:moveTo>
                  <a:pt x="150821" y="57246"/>
                </a:moveTo>
                <a:cubicBezTo>
                  <a:pt x="148704" y="62538"/>
                  <a:pt x="103725" y="107253"/>
                  <a:pt x="88908" y="131859"/>
                </a:cubicBezTo>
                <a:cubicBezTo>
                  <a:pt x="74091" y="156465"/>
                  <a:pt x="61921" y="205413"/>
                  <a:pt x="61921" y="204884"/>
                </a:cubicBezTo>
                <a:cubicBezTo>
                  <a:pt x="61921" y="204355"/>
                  <a:pt x="82823" y="147999"/>
                  <a:pt x="88908" y="128684"/>
                </a:cubicBezTo>
                <a:cubicBezTo>
                  <a:pt x="94993" y="109369"/>
                  <a:pt x="101343" y="104077"/>
                  <a:pt x="98433" y="88996"/>
                </a:cubicBezTo>
                <a:cubicBezTo>
                  <a:pt x="95523" y="73915"/>
                  <a:pt x="87850" y="53013"/>
                  <a:pt x="71446" y="38196"/>
                </a:cubicBezTo>
                <a:cubicBezTo>
                  <a:pt x="55042" y="23379"/>
                  <a:pt x="802" y="-1756"/>
                  <a:pt x="8" y="96"/>
                </a:cubicBezTo>
                <a:cubicBezTo>
                  <a:pt x="-786" y="1948"/>
                  <a:pt x="56100" y="27349"/>
                  <a:pt x="66683" y="49309"/>
                </a:cubicBezTo>
                <a:cubicBezTo>
                  <a:pt x="77266" y="71269"/>
                  <a:pt x="63243" y="119159"/>
                  <a:pt x="63508" y="131859"/>
                </a:cubicBezTo>
                <a:cubicBezTo>
                  <a:pt x="63773" y="144559"/>
                  <a:pt x="61921" y="130801"/>
                  <a:pt x="68271" y="125509"/>
                </a:cubicBezTo>
                <a:cubicBezTo>
                  <a:pt x="74621" y="120217"/>
                  <a:pt x="101608" y="100109"/>
                  <a:pt x="101608" y="100109"/>
                </a:cubicBezTo>
                <a:cubicBezTo>
                  <a:pt x="114043" y="90319"/>
                  <a:pt x="152938" y="51954"/>
                  <a:pt x="150821" y="57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: 図形 504">
            <a:extLst>
              <a:ext uri="{FF2B5EF4-FFF2-40B4-BE49-F238E27FC236}">
                <a16:creationId xmlns:a16="http://schemas.microsoft.com/office/drawing/2014/main" id="{4B5EAA2B-A3B6-4C94-85A4-ED9546E30975}"/>
              </a:ext>
            </a:extLst>
          </p:cNvPr>
          <p:cNvSpPr/>
          <p:nvPr/>
        </p:nvSpPr>
        <p:spPr>
          <a:xfrm>
            <a:off x="4917510" y="6194086"/>
            <a:ext cx="200165" cy="617227"/>
          </a:xfrm>
          <a:custGeom>
            <a:avLst/>
            <a:gdLst>
              <a:gd name="connsiteX0" fmla="*/ 199003 w 200165"/>
              <a:gd name="connsiteY0" fmla="*/ 339 h 617227"/>
              <a:gd name="connsiteX1" fmla="*/ 106928 w 200165"/>
              <a:gd name="connsiteY1" fmla="*/ 290852 h 617227"/>
              <a:gd name="connsiteX2" fmla="*/ 162490 w 200165"/>
              <a:gd name="connsiteY2" fmla="*/ 152739 h 617227"/>
              <a:gd name="connsiteX3" fmla="*/ 94228 w 200165"/>
              <a:gd name="connsiteY3" fmla="*/ 346414 h 617227"/>
              <a:gd name="connsiteX4" fmla="*/ 41840 w 200165"/>
              <a:gd name="connsiteY4" fmla="*/ 501989 h 617227"/>
              <a:gd name="connsiteX5" fmla="*/ 89465 w 200165"/>
              <a:gd name="connsiteY5" fmla="*/ 371814 h 617227"/>
              <a:gd name="connsiteX6" fmla="*/ 37078 w 200165"/>
              <a:gd name="connsiteY6" fmla="*/ 552789 h 617227"/>
              <a:gd name="connsiteX7" fmla="*/ 565 w 200165"/>
              <a:gd name="connsiteY7" fmla="*/ 613114 h 617227"/>
              <a:gd name="connsiteX8" fmla="*/ 65653 w 200165"/>
              <a:gd name="connsiteY8" fmla="*/ 452777 h 617227"/>
              <a:gd name="connsiteX9" fmla="*/ 152965 w 200165"/>
              <a:gd name="connsiteY9" fmla="*/ 236877 h 617227"/>
              <a:gd name="connsiteX10" fmla="*/ 199003 w 200165"/>
              <a:gd name="connsiteY10" fmla="*/ 339 h 61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165" h="617227">
                <a:moveTo>
                  <a:pt x="199003" y="339"/>
                </a:moveTo>
                <a:cubicBezTo>
                  <a:pt x="191330" y="9335"/>
                  <a:pt x="113013" y="265452"/>
                  <a:pt x="106928" y="290852"/>
                </a:cubicBezTo>
                <a:cubicBezTo>
                  <a:pt x="100842" y="316252"/>
                  <a:pt x="164607" y="143479"/>
                  <a:pt x="162490" y="152739"/>
                </a:cubicBezTo>
                <a:cubicBezTo>
                  <a:pt x="160373" y="161999"/>
                  <a:pt x="114336" y="288206"/>
                  <a:pt x="94228" y="346414"/>
                </a:cubicBezTo>
                <a:cubicBezTo>
                  <a:pt x="74120" y="404622"/>
                  <a:pt x="42634" y="497756"/>
                  <a:pt x="41840" y="501989"/>
                </a:cubicBezTo>
                <a:cubicBezTo>
                  <a:pt x="41046" y="506222"/>
                  <a:pt x="90259" y="363347"/>
                  <a:pt x="89465" y="371814"/>
                </a:cubicBezTo>
                <a:cubicBezTo>
                  <a:pt x="88671" y="380281"/>
                  <a:pt x="51895" y="512572"/>
                  <a:pt x="37078" y="552789"/>
                </a:cubicBezTo>
                <a:cubicBezTo>
                  <a:pt x="22261" y="593006"/>
                  <a:pt x="-4198" y="629783"/>
                  <a:pt x="565" y="613114"/>
                </a:cubicBezTo>
                <a:cubicBezTo>
                  <a:pt x="5327" y="596445"/>
                  <a:pt x="65653" y="452777"/>
                  <a:pt x="65653" y="452777"/>
                </a:cubicBezTo>
                <a:cubicBezTo>
                  <a:pt x="91053" y="390071"/>
                  <a:pt x="131269" y="310431"/>
                  <a:pt x="152965" y="236877"/>
                </a:cubicBezTo>
                <a:cubicBezTo>
                  <a:pt x="174661" y="163323"/>
                  <a:pt x="206676" y="-8657"/>
                  <a:pt x="199003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: 図形 505">
            <a:extLst>
              <a:ext uri="{FF2B5EF4-FFF2-40B4-BE49-F238E27FC236}">
                <a16:creationId xmlns:a16="http://schemas.microsoft.com/office/drawing/2014/main" id="{F73C877E-2B15-46F5-B39A-2336F2A6E5DB}"/>
              </a:ext>
            </a:extLst>
          </p:cNvPr>
          <p:cNvSpPr/>
          <p:nvPr/>
        </p:nvSpPr>
        <p:spPr>
          <a:xfrm>
            <a:off x="5055351" y="6536245"/>
            <a:ext cx="321029" cy="464831"/>
          </a:xfrm>
          <a:custGeom>
            <a:avLst/>
            <a:gdLst>
              <a:gd name="connsiteX0" fmla="*/ 837 w 321029"/>
              <a:gd name="connsiteY0" fmla="*/ 4255 h 464831"/>
              <a:gd name="connsiteX1" fmla="*/ 105612 w 321029"/>
              <a:gd name="connsiteY1" fmla="*/ 151893 h 464831"/>
              <a:gd name="connsiteX2" fmla="*/ 119899 w 321029"/>
              <a:gd name="connsiteY2" fmla="*/ 137605 h 464831"/>
              <a:gd name="connsiteX3" fmla="*/ 184987 w 321029"/>
              <a:gd name="connsiteY3" fmla="*/ 231268 h 464831"/>
              <a:gd name="connsiteX4" fmla="*/ 183399 w 321029"/>
              <a:gd name="connsiteY4" fmla="*/ 243968 h 464831"/>
              <a:gd name="connsiteX5" fmla="*/ 210387 w 321029"/>
              <a:gd name="connsiteY5" fmla="*/ 270955 h 464831"/>
              <a:gd name="connsiteX6" fmla="*/ 202449 w 321029"/>
              <a:gd name="connsiteY6" fmla="*/ 193168 h 464831"/>
              <a:gd name="connsiteX7" fmla="*/ 238962 w 321029"/>
              <a:gd name="connsiteY7" fmla="*/ 304293 h 464831"/>
              <a:gd name="connsiteX8" fmla="*/ 256424 w 321029"/>
              <a:gd name="connsiteY8" fmla="*/ 337630 h 464831"/>
              <a:gd name="connsiteX9" fmla="*/ 256424 w 321029"/>
              <a:gd name="connsiteY9" fmla="*/ 316993 h 464831"/>
              <a:gd name="connsiteX10" fmla="*/ 304049 w 321029"/>
              <a:gd name="connsiteY10" fmla="*/ 426530 h 464831"/>
              <a:gd name="connsiteX11" fmla="*/ 302462 w 321029"/>
              <a:gd name="connsiteY11" fmla="*/ 415418 h 464831"/>
              <a:gd name="connsiteX12" fmla="*/ 319924 w 321029"/>
              <a:gd name="connsiteY12" fmla="*/ 463043 h 464831"/>
              <a:gd name="connsiteX13" fmla="*/ 265949 w 321029"/>
              <a:gd name="connsiteY13" fmla="*/ 342393 h 464831"/>
              <a:gd name="connsiteX14" fmla="*/ 134187 w 321029"/>
              <a:gd name="connsiteY14" fmla="*/ 166180 h 464831"/>
              <a:gd name="connsiteX15" fmla="*/ 129424 w 321029"/>
              <a:gd name="connsiteY15" fmla="*/ 182055 h 464831"/>
              <a:gd name="connsiteX16" fmla="*/ 81799 w 321029"/>
              <a:gd name="connsiteY16" fmla="*/ 123318 h 464831"/>
              <a:gd name="connsiteX17" fmla="*/ 56399 w 321029"/>
              <a:gd name="connsiteY17" fmla="*/ 45530 h 464831"/>
              <a:gd name="connsiteX18" fmla="*/ 837 w 321029"/>
              <a:gd name="connsiteY18" fmla="*/ 4255 h 46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029" h="464831">
                <a:moveTo>
                  <a:pt x="837" y="4255"/>
                </a:moveTo>
                <a:cubicBezTo>
                  <a:pt x="9039" y="21982"/>
                  <a:pt x="85768" y="129668"/>
                  <a:pt x="105612" y="151893"/>
                </a:cubicBezTo>
                <a:cubicBezTo>
                  <a:pt x="125456" y="174118"/>
                  <a:pt x="106670" y="124376"/>
                  <a:pt x="119899" y="137605"/>
                </a:cubicBezTo>
                <a:cubicBezTo>
                  <a:pt x="133128" y="150834"/>
                  <a:pt x="174404" y="213541"/>
                  <a:pt x="184987" y="231268"/>
                </a:cubicBezTo>
                <a:cubicBezTo>
                  <a:pt x="195570" y="248995"/>
                  <a:pt x="179166" y="237354"/>
                  <a:pt x="183399" y="243968"/>
                </a:cubicBezTo>
                <a:cubicBezTo>
                  <a:pt x="187632" y="250582"/>
                  <a:pt x="207212" y="279422"/>
                  <a:pt x="210387" y="270955"/>
                </a:cubicBezTo>
                <a:cubicBezTo>
                  <a:pt x="213562" y="262488"/>
                  <a:pt x="197687" y="187612"/>
                  <a:pt x="202449" y="193168"/>
                </a:cubicBezTo>
                <a:cubicBezTo>
                  <a:pt x="207212" y="198724"/>
                  <a:pt x="229966" y="280216"/>
                  <a:pt x="238962" y="304293"/>
                </a:cubicBezTo>
                <a:cubicBezTo>
                  <a:pt x="247958" y="328370"/>
                  <a:pt x="253514" y="335513"/>
                  <a:pt x="256424" y="337630"/>
                </a:cubicBezTo>
                <a:cubicBezTo>
                  <a:pt x="259334" y="339747"/>
                  <a:pt x="248487" y="302176"/>
                  <a:pt x="256424" y="316993"/>
                </a:cubicBezTo>
                <a:cubicBezTo>
                  <a:pt x="264362" y="331810"/>
                  <a:pt x="296376" y="410126"/>
                  <a:pt x="304049" y="426530"/>
                </a:cubicBezTo>
                <a:cubicBezTo>
                  <a:pt x="311722" y="442934"/>
                  <a:pt x="299816" y="409333"/>
                  <a:pt x="302462" y="415418"/>
                </a:cubicBezTo>
                <a:cubicBezTo>
                  <a:pt x="305108" y="421503"/>
                  <a:pt x="326010" y="475214"/>
                  <a:pt x="319924" y="463043"/>
                </a:cubicBezTo>
                <a:cubicBezTo>
                  <a:pt x="313839" y="450872"/>
                  <a:pt x="296905" y="391870"/>
                  <a:pt x="265949" y="342393"/>
                </a:cubicBezTo>
                <a:cubicBezTo>
                  <a:pt x="234993" y="292916"/>
                  <a:pt x="156941" y="192903"/>
                  <a:pt x="134187" y="166180"/>
                </a:cubicBezTo>
                <a:cubicBezTo>
                  <a:pt x="111433" y="139457"/>
                  <a:pt x="138155" y="189199"/>
                  <a:pt x="129424" y="182055"/>
                </a:cubicBezTo>
                <a:cubicBezTo>
                  <a:pt x="120693" y="174911"/>
                  <a:pt x="93970" y="146072"/>
                  <a:pt x="81799" y="123318"/>
                </a:cubicBezTo>
                <a:cubicBezTo>
                  <a:pt x="69628" y="100564"/>
                  <a:pt x="65659" y="62199"/>
                  <a:pt x="56399" y="45530"/>
                </a:cubicBezTo>
                <a:cubicBezTo>
                  <a:pt x="47139" y="28861"/>
                  <a:pt x="-7365" y="-13472"/>
                  <a:pt x="837" y="4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: 図形 506">
            <a:extLst>
              <a:ext uri="{FF2B5EF4-FFF2-40B4-BE49-F238E27FC236}">
                <a16:creationId xmlns:a16="http://schemas.microsoft.com/office/drawing/2014/main" id="{7486EF08-7366-4422-971F-AAEEC50D1A51}"/>
              </a:ext>
            </a:extLst>
          </p:cNvPr>
          <p:cNvSpPr/>
          <p:nvPr/>
        </p:nvSpPr>
        <p:spPr>
          <a:xfrm>
            <a:off x="5008416" y="6481749"/>
            <a:ext cx="151446" cy="268788"/>
          </a:xfrm>
          <a:custGeom>
            <a:avLst/>
            <a:gdLst>
              <a:gd name="connsiteX0" fmla="*/ 27134 w 151446"/>
              <a:gd name="connsiteY0" fmla="*/ 14 h 268788"/>
              <a:gd name="connsiteX1" fmla="*/ 147 w 151446"/>
              <a:gd name="connsiteY1" fmla="*/ 106376 h 268788"/>
              <a:gd name="connsiteX2" fmla="*/ 41422 w 151446"/>
              <a:gd name="connsiteY2" fmla="*/ 101614 h 268788"/>
              <a:gd name="connsiteX3" fmla="*/ 123972 w 151446"/>
              <a:gd name="connsiteY3" fmla="*/ 174639 h 268788"/>
              <a:gd name="connsiteX4" fmla="*/ 65234 w 151446"/>
              <a:gd name="connsiteY4" fmla="*/ 139714 h 268788"/>
              <a:gd name="connsiteX5" fmla="*/ 103334 w 151446"/>
              <a:gd name="connsiteY5" fmla="*/ 187339 h 268788"/>
              <a:gd name="connsiteX6" fmla="*/ 144609 w 151446"/>
              <a:gd name="connsiteY6" fmla="*/ 257189 h 268788"/>
              <a:gd name="connsiteX7" fmla="*/ 144609 w 151446"/>
              <a:gd name="connsiteY7" fmla="*/ 258776 h 268788"/>
              <a:gd name="connsiteX8" fmla="*/ 77934 w 151446"/>
              <a:gd name="connsiteY8" fmla="*/ 158764 h 268788"/>
              <a:gd name="connsiteX9" fmla="*/ 19197 w 151446"/>
              <a:gd name="connsiteY9" fmla="*/ 98439 h 268788"/>
              <a:gd name="connsiteX10" fmla="*/ 12847 w 151446"/>
              <a:gd name="connsiteY10" fmla="*/ 98439 h 268788"/>
              <a:gd name="connsiteX11" fmla="*/ 27134 w 151446"/>
              <a:gd name="connsiteY11" fmla="*/ 14 h 26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446" h="268788">
                <a:moveTo>
                  <a:pt x="27134" y="14"/>
                </a:moveTo>
                <a:cubicBezTo>
                  <a:pt x="25017" y="1337"/>
                  <a:pt x="-2234" y="89443"/>
                  <a:pt x="147" y="106376"/>
                </a:cubicBezTo>
                <a:cubicBezTo>
                  <a:pt x="2528" y="123309"/>
                  <a:pt x="20784" y="90237"/>
                  <a:pt x="41422" y="101614"/>
                </a:cubicBezTo>
                <a:cubicBezTo>
                  <a:pt x="62060" y="112991"/>
                  <a:pt x="120003" y="168289"/>
                  <a:pt x="123972" y="174639"/>
                </a:cubicBezTo>
                <a:cubicBezTo>
                  <a:pt x="127941" y="180989"/>
                  <a:pt x="68674" y="137597"/>
                  <a:pt x="65234" y="139714"/>
                </a:cubicBezTo>
                <a:cubicBezTo>
                  <a:pt x="61794" y="141831"/>
                  <a:pt x="90105" y="167760"/>
                  <a:pt x="103334" y="187339"/>
                </a:cubicBezTo>
                <a:cubicBezTo>
                  <a:pt x="116563" y="206918"/>
                  <a:pt x="137730" y="245283"/>
                  <a:pt x="144609" y="257189"/>
                </a:cubicBezTo>
                <a:cubicBezTo>
                  <a:pt x="151488" y="269095"/>
                  <a:pt x="155721" y="275180"/>
                  <a:pt x="144609" y="258776"/>
                </a:cubicBezTo>
                <a:cubicBezTo>
                  <a:pt x="133497" y="242372"/>
                  <a:pt x="98836" y="185487"/>
                  <a:pt x="77934" y="158764"/>
                </a:cubicBezTo>
                <a:cubicBezTo>
                  <a:pt x="57032" y="132041"/>
                  <a:pt x="30045" y="108493"/>
                  <a:pt x="19197" y="98439"/>
                </a:cubicBezTo>
                <a:cubicBezTo>
                  <a:pt x="8349" y="88385"/>
                  <a:pt x="11789" y="107435"/>
                  <a:pt x="12847" y="98439"/>
                </a:cubicBezTo>
                <a:cubicBezTo>
                  <a:pt x="13905" y="89443"/>
                  <a:pt x="29251" y="-1309"/>
                  <a:pt x="27134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: 図形 507">
            <a:extLst>
              <a:ext uri="{FF2B5EF4-FFF2-40B4-BE49-F238E27FC236}">
                <a16:creationId xmlns:a16="http://schemas.microsoft.com/office/drawing/2014/main" id="{10804656-064C-4A4F-820A-D755559DA9FF}"/>
              </a:ext>
            </a:extLst>
          </p:cNvPr>
          <p:cNvSpPr/>
          <p:nvPr/>
        </p:nvSpPr>
        <p:spPr>
          <a:xfrm>
            <a:off x="5000345" y="6527759"/>
            <a:ext cx="213641" cy="378535"/>
          </a:xfrm>
          <a:custGeom>
            <a:avLst/>
            <a:gdLst>
              <a:gd name="connsiteX0" fmla="*/ 19330 w 213641"/>
              <a:gd name="connsiteY0" fmla="*/ 41 h 378535"/>
              <a:gd name="connsiteX1" fmla="*/ 280 w 213641"/>
              <a:gd name="connsiteY1" fmla="*/ 127041 h 378535"/>
              <a:gd name="connsiteX2" fmla="*/ 36793 w 213641"/>
              <a:gd name="connsiteY2" fmla="*/ 109579 h 378535"/>
              <a:gd name="connsiteX3" fmla="*/ 73305 w 213641"/>
              <a:gd name="connsiteY3" fmla="*/ 127041 h 378535"/>
              <a:gd name="connsiteX4" fmla="*/ 82830 w 213641"/>
              <a:gd name="connsiteY4" fmla="*/ 154029 h 378535"/>
              <a:gd name="connsiteX5" fmla="*/ 101880 w 213641"/>
              <a:gd name="connsiteY5" fmla="*/ 171491 h 378535"/>
              <a:gd name="connsiteX6" fmla="*/ 90768 w 213641"/>
              <a:gd name="connsiteY6" fmla="*/ 177841 h 378535"/>
              <a:gd name="connsiteX7" fmla="*/ 108230 w 213641"/>
              <a:gd name="connsiteY7" fmla="*/ 198479 h 378535"/>
              <a:gd name="connsiteX8" fmla="*/ 127280 w 213641"/>
              <a:gd name="connsiteY8" fmla="*/ 223879 h 378535"/>
              <a:gd name="connsiteX9" fmla="*/ 159030 w 213641"/>
              <a:gd name="connsiteY9" fmla="*/ 238166 h 378535"/>
              <a:gd name="connsiteX10" fmla="*/ 154268 w 213641"/>
              <a:gd name="connsiteY10" fmla="*/ 242929 h 378535"/>
              <a:gd name="connsiteX11" fmla="*/ 179668 w 213641"/>
              <a:gd name="connsiteY11" fmla="*/ 269916 h 378535"/>
              <a:gd name="connsiteX12" fmla="*/ 162205 w 213641"/>
              <a:gd name="connsiteY12" fmla="*/ 279441 h 378535"/>
              <a:gd name="connsiteX13" fmla="*/ 192368 w 213641"/>
              <a:gd name="connsiteY13" fmla="*/ 296904 h 378535"/>
              <a:gd name="connsiteX14" fmla="*/ 173318 w 213641"/>
              <a:gd name="connsiteY14" fmla="*/ 303254 h 378535"/>
              <a:gd name="connsiteX15" fmla="*/ 171730 w 213641"/>
              <a:gd name="connsiteY15" fmla="*/ 314366 h 378535"/>
              <a:gd name="connsiteX16" fmla="*/ 187605 w 213641"/>
              <a:gd name="connsiteY16" fmla="*/ 322304 h 378535"/>
              <a:gd name="connsiteX17" fmla="*/ 213005 w 213641"/>
              <a:gd name="connsiteY17" fmla="*/ 377866 h 378535"/>
              <a:gd name="connsiteX18" fmla="*/ 159030 w 213641"/>
              <a:gd name="connsiteY18" fmla="*/ 279441 h 378535"/>
              <a:gd name="connsiteX19" fmla="*/ 27268 w 213641"/>
              <a:gd name="connsiteY19" fmla="*/ 112754 h 378535"/>
              <a:gd name="connsiteX20" fmla="*/ 8218 w 213641"/>
              <a:gd name="connsiteY20" fmla="*/ 112754 h 378535"/>
              <a:gd name="connsiteX21" fmla="*/ 19330 w 213641"/>
              <a:gd name="connsiteY21" fmla="*/ 41 h 37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3641" h="378535">
                <a:moveTo>
                  <a:pt x="19330" y="41"/>
                </a:moveTo>
                <a:cubicBezTo>
                  <a:pt x="18007" y="2422"/>
                  <a:pt x="-2630" y="108785"/>
                  <a:pt x="280" y="127041"/>
                </a:cubicBezTo>
                <a:cubicBezTo>
                  <a:pt x="3190" y="145297"/>
                  <a:pt x="24622" y="109579"/>
                  <a:pt x="36793" y="109579"/>
                </a:cubicBezTo>
                <a:cubicBezTo>
                  <a:pt x="48964" y="109579"/>
                  <a:pt x="65632" y="119633"/>
                  <a:pt x="73305" y="127041"/>
                </a:cubicBezTo>
                <a:cubicBezTo>
                  <a:pt x="80978" y="134449"/>
                  <a:pt x="78068" y="146621"/>
                  <a:pt x="82830" y="154029"/>
                </a:cubicBezTo>
                <a:cubicBezTo>
                  <a:pt x="87593" y="161437"/>
                  <a:pt x="100557" y="167522"/>
                  <a:pt x="101880" y="171491"/>
                </a:cubicBezTo>
                <a:cubicBezTo>
                  <a:pt x="103203" y="175460"/>
                  <a:pt x="89710" y="173343"/>
                  <a:pt x="90768" y="177841"/>
                </a:cubicBezTo>
                <a:cubicBezTo>
                  <a:pt x="91826" y="182339"/>
                  <a:pt x="102145" y="190806"/>
                  <a:pt x="108230" y="198479"/>
                </a:cubicBezTo>
                <a:cubicBezTo>
                  <a:pt x="114315" y="206152"/>
                  <a:pt x="118813" y="217264"/>
                  <a:pt x="127280" y="223879"/>
                </a:cubicBezTo>
                <a:cubicBezTo>
                  <a:pt x="135747" y="230494"/>
                  <a:pt x="159030" y="238166"/>
                  <a:pt x="159030" y="238166"/>
                </a:cubicBezTo>
                <a:cubicBezTo>
                  <a:pt x="163528" y="241341"/>
                  <a:pt x="150828" y="237637"/>
                  <a:pt x="154268" y="242929"/>
                </a:cubicBezTo>
                <a:cubicBezTo>
                  <a:pt x="157708" y="248221"/>
                  <a:pt x="178345" y="263831"/>
                  <a:pt x="179668" y="269916"/>
                </a:cubicBezTo>
                <a:cubicBezTo>
                  <a:pt x="180991" y="276001"/>
                  <a:pt x="160088" y="274943"/>
                  <a:pt x="162205" y="279441"/>
                </a:cubicBezTo>
                <a:cubicBezTo>
                  <a:pt x="164322" y="283939"/>
                  <a:pt x="190516" y="292935"/>
                  <a:pt x="192368" y="296904"/>
                </a:cubicBezTo>
                <a:cubicBezTo>
                  <a:pt x="194220" y="300873"/>
                  <a:pt x="176758" y="300344"/>
                  <a:pt x="173318" y="303254"/>
                </a:cubicBezTo>
                <a:cubicBezTo>
                  <a:pt x="169878" y="306164"/>
                  <a:pt x="169349" y="311191"/>
                  <a:pt x="171730" y="314366"/>
                </a:cubicBezTo>
                <a:cubicBezTo>
                  <a:pt x="174111" y="317541"/>
                  <a:pt x="180726" y="311721"/>
                  <a:pt x="187605" y="322304"/>
                </a:cubicBezTo>
                <a:cubicBezTo>
                  <a:pt x="194484" y="332887"/>
                  <a:pt x="217767" y="385010"/>
                  <a:pt x="213005" y="377866"/>
                </a:cubicBezTo>
                <a:cubicBezTo>
                  <a:pt x="208243" y="370722"/>
                  <a:pt x="189986" y="323626"/>
                  <a:pt x="159030" y="279441"/>
                </a:cubicBezTo>
                <a:cubicBezTo>
                  <a:pt x="128074" y="235256"/>
                  <a:pt x="52403" y="140535"/>
                  <a:pt x="27268" y="112754"/>
                </a:cubicBezTo>
                <a:cubicBezTo>
                  <a:pt x="2133" y="84973"/>
                  <a:pt x="10070" y="127306"/>
                  <a:pt x="8218" y="112754"/>
                </a:cubicBezTo>
                <a:cubicBezTo>
                  <a:pt x="6366" y="98202"/>
                  <a:pt x="20653" y="-2340"/>
                  <a:pt x="1933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: 図形 508">
            <a:extLst>
              <a:ext uri="{FF2B5EF4-FFF2-40B4-BE49-F238E27FC236}">
                <a16:creationId xmlns:a16="http://schemas.microsoft.com/office/drawing/2014/main" id="{DBEAF8ED-3E80-41A1-8EF9-7AD7B76AF6B2}"/>
              </a:ext>
            </a:extLst>
          </p:cNvPr>
          <p:cNvSpPr/>
          <p:nvPr/>
        </p:nvSpPr>
        <p:spPr>
          <a:xfrm>
            <a:off x="5267289" y="6819872"/>
            <a:ext cx="187450" cy="330523"/>
          </a:xfrm>
          <a:custGeom>
            <a:avLst/>
            <a:gdLst>
              <a:gd name="connsiteX0" fmla="*/ 36 w 187450"/>
              <a:gd name="connsiteY0" fmla="*/ 28 h 330523"/>
              <a:gd name="connsiteX1" fmla="*/ 104811 w 187450"/>
              <a:gd name="connsiteY1" fmla="*/ 171478 h 330523"/>
              <a:gd name="connsiteX2" fmla="*/ 103224 w 187450"/>
              <a:gd name="connsiteY2" fmla="*/ 149253 h 330523"/>
              <a:gd name="connsiteX3" fmla="*/ 187361 w 187450"/>
              <a:gd name="connsiteY3" fmla="*/ 330228 h 330523"/>
              <a:gd name="connsiteX4" fmla="*/ 117511 w 187450"/>
              <a:gd name="connsiteY4" fmla="*/ 185766 h 330523"/>
              <a:gd name="connsiteX5" fmla="*/ 36 w 187450"/>
              <a:gd name="connsiteY5" fmla="*/ 28 h 33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50" h="330523">
                <a:moveTo>
                  <a:pt x="36" y="28"/>
                </a:moveTo>
                <a:cubicBezTo>
                  <a:pt x="-2081" y="-2353"/>
                  <a:pt x="87613" y="146607"/>
                  <a:pt x="104811" y="171478"/>
                </a:cubicBezTo>
                <a:cubicBezTo>
                  <a:pt x="122009" y="196349"/>
                  <a:pt x="89466" y="122795"/>
                  <a:pt x="103224" y="149253"/>
                </a:cubicBezTo>
                <a:cubicBezTo>
                  <a:pt x="116982" y="175711"/>
                  <a:pt x="187361" y="330228"/>
                  <a:pt x="187361" y="330228"/>
                </a:cubicBezTo>
                <a:cubicBezTo>
                  <a:pt x="189742" y="336313"/>
                  <a:pt x="144234" y="247149"/>
                  <a:pt x="117511" y="185766"/>
                </a:cubicBezTo>
                <a:cubicBezTo>
                  <a:pt x="90788" y="124383"/>
                  <a:pt x="2153" y="2409"/>
                  <a:pt x="36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: 図形 509">
            <a:extLst>
              <a:ext uri="{FF2B5EF4-FFF2-40B4-BE49-F238E27FC236}">
                <a16:creationId xmlns:a16="http://schemas.microsoft.com/office/drawing/2014/main" id="{D63DE82D-3E28-4521-8F61-D2D76F689E4B}"/>
              </a:ext>
            </a:extLst>
          </p:cNvPr>
          <p:cNvSpPr/>
          <p:nvPr/>
        </p:nvSpPr>
        <p:spPr>
          <a:xfrm>
            <a:off x="5151424" y="6737011"/>
            <a:ext cx="292166" cy="718020"/>
          </a:xfrm>
          <a:custGeom>
            <a:avLst/>
            <a:gdLst>
              <a:gd name="connsiteX0" fmla="*/ 14 w 292166"/>
              <a:gd name="connsiteY0" fmla="*/ 339 h 718020"/>
              <a:gd name="connsiteX1" fmla="*/ 120664 w 292166"/>
              <a:gd name="connsiteY1" fmla="*/ 236877 h 718020"/>
              <a:gd name="connsiteX2" fmla="*/ 96851 w 292166"/>
              <a:gd name="connsiteY2" fmla="*/ 157502 h 718020"/>
              <a:gd name="connsiteX3" fmla="*/ 112726 w 292166"/>
              <a:gd name="connsiteY3" fmla="*/ 241639 h 718020"/>
              <a:gd name="connsiteX4" fmla="*/ 130189 w 292166"/>
              <a:gd name="connsiteY4" fmla="*/ 241639 h 718020"/>
              <a:gd name="connsiteX5" fmla="*/ 185751 w 292166"/>
              <a:gd name="connsiteY5" fmla="*/ 362289 h 718020"/>
              <a:gd name="connsiteX6" fmla="*/ 146064 w 292166"/>
              <a:gd name="connsiteY6" fmla="*/ 284502 h 718020"/>
              <a:gd name="connsiteX7" fmla="*/ 223851 w 292166"/>
              <a:gd name="connsiteY7" fmla="*/ 473414 h 718020"/>
              <a:gd name="connsiteX8" fmla="*/ 209564 w 292166"/>
              <a:gd name="connsiteY8" fmla="*/ 440077 h 718020"/>
              <a:gd name="connsiteX9" fmla="*/ 228614 w 292166"/>
              <a:gd name="connsiteY9" fmla="*/ 576602 h 718020"/>
              <a:gd name="connsiteX10" fmla="*/ 250839 w 292166"/>
              <a:gd name="connsiteY10" fmla="*/ 624227 h 718020"/>
              <a:gd name="connsiteX11" fmla="*/ 292114 w 292166"/>
              <a:gd name="connsiteY11" fmla="*/ 717889 h 718020"/>
              <a:gd name="connsiteX12" fmla="*/ 258776 w 292166"/>
              <a:gd name="connsiteY12" fmla="*/ 641689 h 718020"/>
              <a:gd name="connsiteX13" fmla="*/ 227026 w 292166"/>
              <a:gd name="connsiteY13" fmla="*/ 519452 h 718020"/>
              <a:gd name="connsiteX14" fmla="*/ 239726 w 292166"/>
              <a:gd name="connsiteY14" fmla="*/ 527389 h 718020"/>
              <a:gd name="connsiteX15" fmla="*/ 231789 w 292166"/>
              <a:gd name="connsiteY15" fmla="*/ 500402 h 718020"/>
              <a:gd name="connsiteX16" fmla="*/ 171464 w 292166"/>
              <a:gd name="connsiteY16" fmla="*/ 270214 h 718020"/>
              <a:gd name="connsiteX17" fmla="*/ 112726 w 292166"/>
              <a:gd name="connsiteY17" fmla="*/ 186077 h 718020"/>
              <a:gd name="connsiteX18" fmla="*/ 14 w 292166"/>
              <a:gd name="connsiteY18" fmla="*/ 339 h 71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2166" h="718020">
                <a:moveTo>
                  <a:pt x="14" y="339"/>
                </a:moveTo>
                <a:cubicBezTo>
                  <a:pt x="1337" y="8806"/>
                  <a:pt x="104525" y="210683"/>
                  <a:pt x="120664" y="236877"/>
                </a:cubicBezTo>
                <a:cubicBezTo>
                  <a:pt x="136804" y="263071"/>
                  <a:pt x="98174" y="156708"/>
                  <a:pt x="96851" y="157502"/>
                </a:cubicBezTo>
                <a:cubicBezTo>
                  <a:pt x="95528" y="158296"/>
                  <a:pt x="107170" y="227616"/>
                  <a:pt x="112726" y="241639"/>
                </a:cubicBezTo>
                <a:cubicBezTo>
                  <a:pt x="118282" y="255662"/>
                  <a:pt x="118018" y="221531"/>
                  <a:pt x="130189" y="241639"/>
                </a:cubicBezTo>
                <a:cubicBezTo>
                  <a:pt x="142360" y="261747"/>
                  <a:pt x="183105" y="355145"/>
                  <a:pt x="185751" y="362289"/>
                </a:cubicBezTo>
                <a:cubicBezTo>
                  <a:pt x="188397" y="369433"/>
                  <a:pt x="139714" y="265981"/>
                  <a:pt x="146064" y="284502"/>
                </a:cubicBezTo>
                <a:cubicBezTo>
                  <a:pt x="152414" y="303023"/>
                  <a:pt x="213268" y="447485"/>
                  <a:pt x="223851" y="473414"/>
                </a:cubicBezTo>
                <a:cubicBezTo>
                  <a:pt x="234434" y="499343"/>
                  <a:pt x="208770" y="422879"/>
                  <a:pt x="209564" y="440077"/>
                </a:cubicBezTo>
                <a:cubicBezTo>
                  <a:pt x="210358" y="457275"/>
                  <a:pt x="221735" y="545910"/>
                  <a:pt x="228614" y="576602"/>
                </a:cubicBezTo>
                <a:cubicBezTo>
                  <a:pt x="235493" y="607294"/>
                  <a:pt x="240256" y="600679"/>
                  <a:pt x="250839" y="624227"/>
                </a:cubicBezTo>
                <a:cubicBezTo>
                  <a:pt x="261422" y="647775"/>
                  <a:pt x="290791" y="714979"/>
                  <a:pt x="292114" y="717889"/>
                </a:cubicBezTo>
                <a:cubicBezTo>
                  <a:pt x="293437" y="720799"/>
                  <a:pt x="269624" y="674762"/>
                  <a:pt x="258776" y="641689"/>
                </a:cubicBezTo>
                <a:cubicBezTo>
                  <a:pt x="247928" y="608616"/>
                  <a:pt x="230201" y="538502"/>
                  <a:pt x="227026" y="519452"/>
                </a:cubicBezTo>
                <a:cubicBezTo>
                  <a:pt x="223851" y="500402"/>
                  <a:pt x="238932" y="530564"/>
                  <a:pt x="239726" y="527389"/>
                </a:cubicBezTo>
                <a:cubicBezTo>
                  <a:pt x="240520" y="524214"/>
                  <a:pt x="243166" y="543264"/>
                  <a:pt x="231789" y="500402"/>
                </a:cubicBezTo>
                <a:cubicBezTo>
                  <a:pt x="220412" y="457540"/>
                  <a:pt x="191308" y="322601"/>
                  <a:pt x="171464" y="270214"/>
                </a:cubicBezTo>
                <a:cubicBezTo>
                  <a:pt x="151620" y="217827"/>
                  <a:pt x="137068" y="228146"/>
                  <a:pt x="112726" y="186077"/>
                </a:cubicBezTo>
                <a:cubicBezTo>
                  <a:pt x="88384" y="144008"/>
                  <a:pt x="-1309" y="-8128"/>
                  <a:pt x="14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: 図形 510">
            <a:extLst>
              <a:ext uri="{FF2B5EF4-FFF2-40B4-BE49-F238E27FC236}">
                <a16:creationId xmlns:a16="http://schemas.microsoft.com/office/drawing/2014/main" id="{8BD26C22-5854-4D9A-BAE3-1697330C8491}"/>
              </a:ext>
            </a:extLst>
          </p:cNvPr>
          <p:cNvSpPr/>
          <p:nvPr/>
        </p:nvSpPr>
        <p:spPr>
          <a:xfrm>
            <a:off x="5182802" y="6816551"/>
            <a:ext cx="246479" cy="638372"/>
          </a:xfrm>
          <a:custGeom>
            <a:avLst/>
            <a:gdLst>
              <a:gd name="connsiteX0" fmla="*/ 386 w 246479"/>
              <a:gd name="connsiteY0" fmla="*/ 1762 h 638372"/>
              <a:gd name="connsiteX1" fmla="*/ 116273 w 246479"/>
              <a:gd name="connsiteY1" fmla="*/ 282749 h 638372"/>
              <a:gd name="connsiteX2" fmla="*/ 113098 w 246479"/>
              <a:gd name="connsiteY2" fmla="*/ 265287 h 638372"/>
              <a:gd name="connsiteX3" fmla="*/ 168661 w 246479"/>
              <a:gd name="connsiteY3" fmla="*/ 463724 h 638372"/>
              <a:gd name="connsiteX4" fmla="*/ 167073 w 246479"/>
              <a:gd name="connsiteY4" fmla="*/ 460549 h 638372"/>
              <a:gd name="connsiteX5" fmla="*/ 208348 w 246479"/>
              <a:gd name="connsiteY5" fmla="*/ 554212 h 638372"/>
              <a:gd name="connsiteX6" fmla="*/ 246448 w 246479"/>
              <a:gd name="connsiteY6" fmla="*/ 638349 h 638372"/>
              <a:gd name="connsiteX7" fmla="*/ 201998 w 246479"/>
              <a:gd name="connsiteY7" fmla="*/ 546274 h 638372"/>
              <a:gd name="connsiteX8" fmla="*/ 116273 w 246479"/>
              <a:gd name="connsiteY8" fmla="*/ 263699 h 638372"/>
              <a:gd name="connsiteX9" fmla="*/ 79761 w 246479"/>
              <a:gd name="connsiteY9" fmla="*/ 166862 h 638372"/>
              <a:gd name="connsiteX10" fmla="*/ 386 w 246479"/>
              <a:gd name="connsiteY10" fmla="*/ 1762 h 63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479" h="638372">
                <a:moveTo>
                  <a:pt x="386" y="1762"/>
                </a:moveTo>
                <a:cubicBezTo>
                  <a:pt x="6471" y="21077"/>
                  <a:pt x="97488" y="238828"/>
                  <a:pt x="116273" y="282749"/>
                </a:cubicBezTo>
                <a:cubicBezTo>
                  <a:pt x="135058" y="326670"/>
                  <a:pt x="104367" y="235125"/>
                  <a:pt x="113098" y="265287"/>
                </a:cubicBezTo>
                <a:cubicBezTo>
                  <a:pt x="121829" y="295449"/>
                  <a:pt x="159665" y="431180"/>
                  <a:pt x="168661" y="463724"/>
                </a:cubicBezTo>
                <a:cubicBezTo>
                  <a:pt x="177657" y="496268"/>
                  <a:pt x="167073" y="460549"/>
                  <a:pt x="167073" y="460549"/>
                </a:cubicBezTo>
                <a:cubicBezTo>
                  <a:pt x="173687" y="475630"/>
                  <a:pt x="195119" y="524579"/>
                  <a:pt x="208348" y="554212"/>
                </a:cubicBezTo>
                <a:cubicBezTo>
                  <a:pt x="221577" y="583845"/>
                  <a:pt x="247506" y="639672"/>
                  <a:pt x="246448" y="638349"/>
                </a:cubicBezTo>
                <a:cubicBezTo>
                  <a:pt x="245390" y="637026"/>
                  <a:pt x="223694" y="608716"/>
                  <a:pt x="201998" y="546274"/>
                </a:cubicBezTo>
                <a:cubicBezTo>
                  <a:pt x="180302" y="483832"/>
                  <a:pt x="136646" y="326934"/>
                  <a:pt x="116273" y="263699"/>
                </a:cubicBezTo>
                <a:cubicBezTo>
                  <a:pt x="95900" y="200464"/>
                  <a:pt x="97753" y="206285"/>
                  <a:pt x="79761" y="166862"/>
                </a:cubicBezTo>
                <a:cubicBezTo>
                  <a:pt x="61769" y="127439"/>
                  <a:pt x="-5699" y="-17553"/>
                  <a:pt x="386" y="1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: 図形 511">
            <a:extLst>
              <a:ext uri="{FF2B5EF4-FFF2-40B4-BE49-F238E27FC236}">
                <a16:creationId xmlns:a16="http://schemas.microsoft.com/office/drawing/2014/main" id="{00311137-7C59-430F-8725-CB83719C80FA}"/>
              </a:ext>
            </a:extLst>
          </p:cNvPr>
          <p:cNvSpPr/>
          <p:nvPr/>
        </p:nvSpPr>
        <p:spPr>
          <a:xfrm>
            <a:off x="5179915" y="6828771"/>
            <a:ext cx="499355" cy="826027"/>
          </a:xfrm>
          <a:custGeom>
            <a:avLst/>
            <a:gdLst>
              <a:gd name="connsiteX0" fmla="*/ 98 w 499355"/>
              <a:gd name="connsiteY0" fmla="*/ 654 h 826027"/>
              <a:gd name="connsiteX1" fmla="*/ 115985 w 499355"/>
              <a:gd name="connsiteY1" fmla="*/ 324504 h 826027"/>
              <a:gd name="connsiteX2" fmla="*/ 108048 w 499355"/>
              <a:gd name="connsiteY2" fmla="*/ 316567 h 826027"/>
              <a:gd name="connsiteX3" fmla="*/ 187423 w 499355"/>
              <a:gd name="connsiteY3" fmla="*/ 557867 h 826027"/>
              <a:gd name="connsiteX4" fmla="*/ 187423 w 499355"/>
              <a:gd name="connsiteY4" fmla="*/ 546754 h 826027"/>
              <a:gd name="connsiteX5" fmla="*/ 250923 w 499355"/>
              <a:gd name="connsiteY5" fmla="*/ 678517 h 826027"/>
              <a:gd name="connsiteX6" fmla="*/ 249335 w 499355"/>
              <a:gd name="connsiteY6" fmla="*/ 659467 h 826027"/>
              <a:gd name="connsiteX7" fmla="*/ 395385 w 499355"/>
              <a:gd name="connsiteY7" fmla="*/ 788054 h 826027"/>
              <a:gd name="connsiteX8" fmla="*/ 498573 w 499355"/>
              <a:gd name="connsiteY8" fmla="*/ 822979 h 826027"/>
              <a:gd name="connsiteX9" fmla="*/ 341410 w 499355"/>
              <a:gd name="connsiteY9" fmla="*/ 724554 h 826027"/>
              <a:gd name="connsiteX10" fmla="*/ 219173 w 499355"/>
              <a:gd name="connsiteY10" fmla="*/ 603904 h 826027"/>
              <a:gd name="connsiteX11" fmla="*/ 138210 w 499355"/>
              <a:gd name="connsiteY11" fmla="*/ 421342 h 826027"/>
              <a:gd name="connsiteX12" fmla="*/ 98 w 499355"/>
              <a:gd name="connsiteY12" fmla="*/ 654 h 82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9355" h="826027">
                <a:moveTo>
                  <a:pt x="98" y="654"/>
                </a:moveTo>
                <a:cubicBezTo>
                  <a:pt x="-3606" y="-15486"/>
                  <a:pt x="97993" y="271852"/>
                  <a:pt x="115985" y="324504"/>
                </a:cubicBezTo>
                <a:cubicBezTo>
                  <a:pt x="133977" y="377156"/>
                  <a:pt x="96142" y="277673"/>
                  <a:pt x="108048" y="316567"/>
                </a:cubicBezTo>
                <a:cubicBezTo>
                  <a:pt x="119954" y="355461"/>
                  <a:pt x="174194" y="519503"/>
                  <a:pt x="187423" y="557867"/>
                </a:cubicBezTo>
                <a:cubicBezTo>
                  <a:pt x="200652" y="596231"/>
                  <a:pt x="176840" y="526646"/>
                  <a:pt x="187423" y="546754"/>
                </a:cubicBezTo>
                <a:cubicBezTo>
                  <a:pt x="198006" y="566862"/>
                  <a:pt x="240604" y="659732"/>
                  <a:pt x="250923" y="678517"/>
                </a:cubicBezTo>
                <a:cubicBezTo>
                  <a:pt x="261242" y="697303"/>
                  <a:pt x="225258" y="641211"/>
                  <a:pt x="249335" y="659467"/>
                </a:cubicBezTo>
                <a:cubicBezTo>
                  <a:pt x="273412" y="677723"/>
                  <a:pt x="353845" y="760802"/>
                  <a:pt x="395385" y="788054"/>
                </a:cubicBezTo>
                <a:cubicBezTo>
                  <a:pt x="436925" y="815306"/>
                  <a:pt x="507569" y="833562"/>
                  <a:pt x="498573" y="822979"/>
                </a:cubicBezTo>
                <a:cubicBezTo>
                  <a:pt x="489577" y="812396"/>
                  <a:pt x="387977" y="761066"/>
                  <a:pt x="341410" y="724554"/>
                </a:cubicBezTo>
                <a:cubicBezTo>
                  <a:pt x="294843" y="688042"/>
                  <a:pt x="253040" y="654439"/>
                  <a:pt x="219173" y="603904"/>
                </a:cubicBezTo>
                <a:cubicBezTo>
                  <a:pt x="185306" y="553369"/>
                  <a:pt x="173664" y="520561"/>
                  <a:pt x="138210" y="421342"/>
                </a:cubicBezTo>
                <a:cubicBezTo>
                  <a:pt x="102756" y="322123"/>
                  <a:pt x="3802" y="16794"/>
                  <a:pt x="98" y="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: 図形 512">
            <a:extLst>
              <a:ext uri="{FF2B5EF4-FFF2-40B4-BE49-F238E27FC236}">
                <a16:creationId xmlns:a16="http://schemas.microsoft.com/office/drawing/2014/main" id="{FB925BE6-8250-44DD-8161-7B6DC19A206F}"/>
              </a:ext>
            </a:extLst>
          </p:cNvPr>
          <p:cNvSpPr/>
          <p:nvPr/>
        </p:nvSpPr>
        <p:spPr>
          <a:xfrm>
            <a:off x="5483225" y="7273911"/>
            <a:ext cx="92141" cy="281705"/>
          </a:xfrm>
          <a:custGeom>
            <a:avLst/>
            <a:gdLst>
              <a:gd name="connsiteX0" fmla="*/ 74613 w 92141"/>
              <a:gd name="connsiteY0" fmla="*/ 14 h 281705"/>
              <a:gd name="connsiteX1" fmla="*/ 92075 w 92141"/>
              <a:gd name="connsiteY1" fmla="*/ 82564 h 281705"/>
              <a:gd name="connsiteX2" fmla="*/ 66675 w 92141"/>
              <a:gd name="connsiteY2" fmla="*/ 146064 h 281705"/>
              <a:gd name="connsiteX3" fmla="*/ 26988 w 92141"/>
              <a:gd name="connsiteY3" fmla="*/ 192102 h 281705"/>
              <a:gd name="connsiteX4" fmla="*/ 0 w 92141"/>
              <a:gd name="connsiteY4" fmla="*/ 223852 h 281705"/>
              <a:gd name="connsiteX5" fmla="*/ 26988 w 92141"/>
              <a:gd name="connsiteY5" fmla="*/ 255602 h 281705"/>
              <a:gd name="connsiteX6" fmla="*/ 61913 w 92141"/>
              <a:gd name="connsiteY6" fmla="*/ 281002 h 281705"/>
              <a:gd name="connsiteX7" fmla="*/ 15875 w 92141"/>
              <a:gd name="connsiteY7" fmla="*/ 227027 h 281705"/>
              <a:gd name="connsiteX8" fmla="*/ 53975 w 92141"/>
              <a:gd name="connsiteY8" fmla="*/ 184164 h 281705"/>
              <a:gd name="connsiteX9" fmla="*/ 74613 w 92141"/>
              <a:gd name="connsiteY9" fmla="*/ 152414 h 281705"/>
              <a:gd name="connsiteX10" fmla="*/ 92075 w 92141"/>
              <a:gd name="connsiteY10" fmla="*/ 76214 h 281705"/>
              <a:gd name="connsiteX11" fmla="*/ 74613 w 92141"/>
              <a:gd name="connsiteY11" fmla="*/ 14 h 28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141" h="281705">
                <a:moveTo>
                  <a:pt x="74613" y="14"/>
                </a:moveTo>
                <a:cubicBezTo>
                  <a:pt x="74613" y="1072"/>
                  <a:pt x="93398" y="58223"/>
                  <a:pt x="92075" y="82564"/>
                </a:cubicBezTo>
                <a:cubicBezTo>
                  <a:pt x="90752" y="106905"/>
                  <a:pt x="77523" y="127808"/>
                  <a:pt x="66675" y="146064"/>
                </a:cubicBezTo>
                <a:cubicBezTo>
                  <a:pt x="55827" y="164320"/>
                  <a:pt x="38100" y="179137"/>
                  <a:pt x="26988" y="192102"/>
                </a:cubicBezTo>
                <a:cubicBezTo>
                  <a:pt x="15875" y="205067"/>
                  <a:pt x="0" y="213269"/>
                  <a:pt x="0" y="223852"/>
                </a:cubicBezTo>
                <a:cubicBezTo>
                  <a:pt x="0" y="234435"/>
                  <a:pt x="16669" y="246077"/>
                  <a:pt x="26988" y="255602"/>
                </a:cubicBezTo>
                <a:cubicBezTo>
                  <a:pt x="37307" y="265127"/>
                  <a:pt x="63765" y="285764"/>
                  <a:pt x="61913" y="281002"/>
                </a:cubicBezTo>
                <a:cubicBezTo>
                  <a:pt x="60061" y="276240"/>
                  <a:pt x="17198" y="243167"/>
                  <a:pt x="15875" y="227027"/>
                </a:cubicBezTo>
                <a:cubicBezTo>
                  <a:pt x="14552" y="210887"/>
                  <a:pt x="44185" y="196599"/>
                  <a:pt x="53975" y="184164"/>
                </a:cubicBezTo>
                <a:cubicBezTo>
                  <a:pt x="63765" y="171729"/>
                  <a:pt x="68263" y="170406"/>
                  <a:pt x="74613" y="152414"/>
                </a:cubicBezTo>
                <a:cubicBezTo>
                  <a:pt x="80963" y="134422"/>
                  <a:pt x="91811" y="98174"/>
                  <a:pt x="92075" y="76214"/>
                </a:cubicBezTo>
                <a:cubicBezTo>
                  <a:pt x="92339" y="54254"/>
                  <a:pt x="74613" y="-1044"/>
                  <a:pt x="7461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: 図形 513">
            <a:extLst>
              <a:ext uri="{FF2B5EF4-FFF2-40B4-BE49-F238E27FC236}">
                <a16:creationId xmlns:a16="http://schemas.microsoft.com/office/drawing/2014/main" id="{19D3BF6C-8B83-4867-9D6E-3F1B306C2E61}"/>
              </a:ext>
            </a:extLst>
          </p:cNvPr>
          <p:cNvSpPr/>
          <p:nvPr/>
        </p:nvSpPr>
        <p:spPr>
          <a:xfrm>
            <a:off x="5562600" y="7559675"/>
            <a:ext cx="301467" cy="151557"/>
          </a:xfrm>
          <a:custGeom>
            <a:avLst/>
            <a:gdLst>
              <a:gd name="connsiteX0" fmla="*/ 0 w 301467"/>
              <a:gd name="connsiteY0" fmla="*/ 0 h 151557"/>
              <a:gd name="connsiteX1" fmla="*/ 109538 w 301467"/>
              <a:gd name="connsiteY1" fmla="*/ 63500 h 151557"/>
              <a:gd name="connsiteX2" fmla="*/ 236538 w 301467"/>
              <a:gd name="connsiteY2" fmla="*/ 123825 h 151557"/>
              <a:gd name="connsiteX3" fmla="*/ 225425 w 301467"/>
              <a:gd name="connsiteY3" fmla="*/ 11113 h 151557"/>
              <a:gd name="connsiteX4" fmla="*/ 277813 w 301467"/>
              <a:gd name="connsiteY4" fmla="*/ 93663 h 151557"/>
              <a:gd name="connsiteX5" fmla="*/ 300038 w 301467"/>
              <a:gd name="connsiteY5" fmla="*/ 150813 h 151557"/>
              <a:gd name="connsiteX6" fmla="*/ 239713 w 301467"/>
              <a:gd name="connsiteY6" fmla="*/ 123825 h 151557"/>
              <a:gd name="connsiteX7" fmla="*/ 169863 w 301467"/>
              <a:gd name="connsiteY7" fmla="*/ 88900 h 151557"/>
              <a:gd name="connsiteX8" fmla="*/ 166688 w 301467"/>
              <a:gd name="connsiteY8" fmla="*/ 82550 h 151557"/>
              <a:gd name="connsiteX9" fmla="*/ 153988 w 301467"/>
              <a:gd name="connsiteY9" fmla="*/ 41275 h 151557"/>
              <a:gd name="connsiteX10" fmla="*/ 109538 w 301467"/>
              <a:gd name="connsiteY10" fmla="*/ 31750 h 151557"/>
              <a:gd name="connsiteX11" fmla="*/ 82550 w 301467"/>
              <a:gd name="connsiteY11" fmla="*/ 38100 h 151557"/>
              <a:gd name="connsiteX12" fmla="*/ 200025 w 301467"/>
              <a:gd name="connsiteY12" fmla="*/ 69850 h 151557"/>
              <a:gd name="connsiteX13" fmla="*/ 109538 w 301467"/>
              <a:gd name="connsiteY13" fmla="*/ 42863 h 151557"/>
              <a:gd name="connsiteX14" fmla="*/ 0 w 301467"/>
              <a:gd name="connsiteY14" fmla="*/ 0 h 15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1467" h="151557">
                <a:moveTo>
                  <a:pt x="0" y="0"/>
                </a:moveTo>
                <a:cubicBezTo>
                  <a:pt x="35057" y="21431"/>
                  <a:pt x="70115" y="42862"/>
                  <a:pt x="109538" y="63500"/>
                </a:cubicBezTo>
                <a:cubicBezTo>
                  <a:pt x="148961" y="84138"/>
                  <a:pt x="217224" y="132556"/>
                  <a:pt x="236538" y="123825"/>
                </a:cubicBezTo>
                <a:cubicBezTo>
                  <a:pt x="255852" y="115094"/>
                  <a:pt x="218546" y="16140"/>
                  <a:pt x="225425" y="11113"/>
                </a:cubicBezTo>
                <a:cubicBezTo>
                  <a:pt x="232304" y="6086"/>
                  <a:pt x="265378" y="70380"/>
                  <a:pt x="277813" y="93663"/>
                </a:cubicBezTo>
                <a:cubicBezTo>
                  <a:pt x="290248" y="116946"/>
                  <a:pt x="306388" y="145786"/>
                  <a:pt x="300038" y="150813"/>
                </a:cubicBezTo>
                <a:cubicBezTo>
                  <a:pt x="293688" y="155840"/>
                  <a:pt x="261409" y="134144"/>
                  <a:pt x="239713" y="123825"/>
                </a:cubicBezTo>
                <a:cubicBezTo>
                  <a:pt x="218017" y="113506"/>
                  <a:pt x="182034" y="95779"/>
                  <a:pt x="169863" y="88900"/>
                </a:cubicBezTo>
                <a:cubicBezTo>
                  <a:pt x="157692" y="82021"/>
                  <a:pt x="166688" y="82550"/>
                  <a:pt x="166688" y="82550"/>
                </a:cubicBezTo>
                <a:cubicBezTo>
                  <a:pt x="164042" y="74613"/>
                  <a:pt x="163513" y="49742"/>
                  <a:pt x="153988" y="41275"/>
                </a:cubicBezTo>
                <a:cubicBezTo>
                  <a:pt x="144463" y="32808"/>
                  <a:pt x="121444" y="32279"/>
                  <a:pt x="109538" y="31750"/>
                </a:cubicBezTo>
                <a:cubicBezTo>
                  <a:pt x="97632" y="31221"/>
                  <a:pt x="67469" y="31750"/>
                  <a:pt x="82550" y="38100"/>
                </a:cubicBezTo>
                <a:cubicBezTo>
                  <a:pt x="97631" y="44450"/>
                  <a:pt x="195527" y="69056"/>
                  <a:pt x="200025" y="69850"/>
                </a:cubicBezTo>
                <a:cubicBezTo>
                  <a:pt x="204523" y="70644"/>
                  <a:pt x="109538" y="42863"/>
                  <a:pt x="109538" y="428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: 図形 514">
            <a:extLst>
              <a:ext uri="{FF2B5EF4-FFF2-40B4-BE49-F238E27FC236}">
                <a16:creationId xmlns:a16="http://schemas.microsoft.com/office/drawing/2014/main" id="{B566150C-BC09-4755-ABF9-07CB04F94E0F}"/>
              </a:ext>
            </a:extLst>
          </p:cNvPr>
          <p:cNvSpPr/>
          <p:nvPr/>
        </p:nvSpPr>
        <p:spPr>
          <a:xfrm>
            <a:off x="5628830" y="7600947"/>
            <a:ext cx="257689" cy="130578"/>
          </a:xfrm>
          <a:custGeom>
            <a:avLst/>
            <a:gdLst>
              <a:gd name="connsiteX0" fmla="*/ 2033 w 257689"/>
              <a:gd name="connsiteY0" fmla="*/ 3 h 130578"/>
              <a:gd name="connsiteX1" fmla="*/ 56008 w 257689"/>
              <a:gd name="connsiteY1" fmla="*/ 71441 h 130578"/>
              <a:gd name="connsiteX2" fmla="*/ 160783 w 257689"/>
              <a:gd name="connsiteY2" fmla="*/ 109541 h 130578"/>
              <a:gd name="connsiteX3" fmla="*/ 206820 w 257689"/>
              <a:gd name="connsiteY3" fmla="*/ 120653 h 130578"/>
              <a:gd name="connsiteX4" fmla="*/ 148083 w 257689"/>
              <a:gd name="connsiteY4" fmla="*/ 123828 h 130578"/>
              <a:gd name="connsiteX5" fmla="*/ 257620 w 257689"/>
              <a:gd name="connsiteY5" fmla="*/ 130178 h 130578"/>
              <a:gd name="connsiteX6" fmla="*/ 163958 w 257689"/>
              <a:gd name="connsiteY6" fmla="*/ 111128 h 130578"/>
              <a:gd name="connsiteX7" fmla="*/ 124270 w 257689"/>
              <a:gd name="connsiteY7" fmla="*/ 74616 h 130578"/>
              <a:gd name="connsiteX8" fmla="*/ 2033 w 257689"/>
              <a:gd name="connsiteY8" fmla="*/ 3 h 13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689" h="130578">
                <a:moveTo>
                  <a:pt x="2033" y="3"/>
                </a:moveTo>
                <a:cubicBezTo>
                  <a:pt x="-9344" y="-526"/>
                  <a:pt x="29550" y="53185"/>
                  <a:pt x="56008" y="71441"/>
                </a:cubicBezTo>
                <a:cubicBezTo>
                  <a:pt x="82466" y="89697"/>
                  <a:pt x="135648" y="101339"/>
                  <a:pt x="160783" y="109541"/>
                </a:cubicBezTo>
                <a:cubicBezTo>
                  <a:pt x="185918" y="117743"/>
                  <a:pt x="208937" y="118272"/>
                  <a:pt x="206820" y="120653"/>
                </a:cubicBezTo>
                <a:cubicBezTo>
                  <a:pt x="204703" y="123034"/>
                  <a:pt x="139616" y="122241"/>
                  <a:pt x="148083" y="123828"/>
                </a:cubicBezTo>
                <a:cubicBezTo>
                  <a:pt x="156550" y="125415"/>
                  <a:pt x="254974" y="132295"/>
                  <a:pt x="257620" y="130178"/>
                </a:cubicBezTo>
                <a:cubicBezTo>
                  <a:pt x="260266" y="128061"/>
                  <a:pt x="186183" y="120388"/>
                  <a:pt x="163958" y="111128"/>
                </a:cubicBezTo>
                <a:cubicBezTo>
                  <a:pt x="141733" y="101868"/>
                  <a:pt x="150993" y="91285"/>
                  <a:pt x="124270" y="74616"/>
                </a:cubicBezTo>
                <a:cubicBezTo>
                  <a:pt x="97547" y="57947"/>
                  <a:pt x="13410" y="532"/>
                  <a:pt x="203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: 図形 515">
            <a:extLst>
              <a:ext uri="{FF2B5EF4-FFF2-40B4-BE49-F238E27FC236}">
                <a16:creationId xmlns:a16="http://schemas.microsoft.com/office/drawing/2014/main" id="{FD97AA6F-F3C7-4697-A6E5-A85E52057F32}"/>
              </a:ext>
            </a:extLst>
          </p:cNvPr>
          <p:cNvSpPr/>
          <p:nvPr/>
        </p:nvSpPr>
        <p:spPr>
          <a:xfrm>
            <a:off x="3155920" y="6074637"/>
            <a:ext cx="330490" cy="514705"/>
          </a:xfrm>
          <a:custGeom>
            <a:avLst/>
            <a:gdLst>
              <a:gd name="connsiteX0" fmla="*/ 30 w 330490"/>
              <a:gd name="connsiteY0" fmla="*/ 196 h 514705"/>
              <a:gd name="connsiteX1" fmla="*/ 139730 w 330490"/>
              <a:gd name="connsiteY1" fmla="*/ 184346 h 514705"/>
              <a:gd name="connsiteX2" fmla="*/ 114330 w 330490"/>
              <a:gd name="connsiteY2" fmla="*/ 91213 h 514705"/>
              <a:gd name="connsiteX3" fmla="*/ 247680 w 330490"/>
              <a:gd name="connsiteY3" fmla="*/ 192813 h 514705"/>
              <a:gd name="connsiteX4" fmla="*/ 194763 w 330490"/>
              <a:gd name="connsiteY4" fmla="*/ 163180 h 514705"/>
              <a:gd name="connsiteX5" fmla="*/ 186297 w 330490"/>
              <a:gd name="connsiteY5" fmla="*/ 245730 h 514705"/>
              <a:gd name="connsiteX6" fmla="*/ 249797 w 330490"/>
              <a:gd name="connsiteY6" fmla="*/ 321930 h 514705"/>
              <a:gd name="connsiteX7" fmla="*/ 330230 w 330490"/>
              <a:gd name="connsiteY7" fmla="*/ 512430 h 514705"/>
              <a:gd name="connsiteX8" fmla="*/ 275197 w 330490"/>
              <a:gd name="connsiteY8" fmla="*/ 427763 h 514705"/>
              <a:gd name="connsiteX9" fmla="*/ 266730 w 330490"/>
              <a:gd name="connsiteY9" fmla="*/ 440463 h 514705"/>
              <a:gd name="connsiteX10" fmla="*/ 48713 w 330490"/>
              <a:gd name="connsiteY10" fmla="*/ 269013 h 514705"/>
              <a:gd name="connsiteX11" fmla="*/ 287897 w 330490"/>
              <a:gd name="connsiteY11" fmla="*/ 436230 h 514705"/>
              <a:gd name="connsiteX12" fmla="*/ 158780 w 330490"/>
              <a:gd name="connsiteY12" fmla="*/ 154713 h 514705"/>
              <a:gd name="connsiteX13" fmla="*/ 127030 w 330490"/>
              <a:gd name="connsiteY13" fmla="*/ 148363 h 514705"/>
              <a:gd name="connsiteX14" fmla="*/ 30 w 330490"/>
              <a:gd name="connsiteY14" fmla="*/ 196 h 51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490" h="514705">
                <a:moveTo>
                  <a:pt x="30" y="196"/>
                </a:moveTo>
                <a:cubicBezTo>
                  <a:pt x="2147" y="6193"/>
                  <a:pt x="120680" y="169177"/>
                  <a:pt x="139730" y="184346"/>
                </a:cubicBezTo>
                <a:cubicBezTo>
                  <a:pt x="158780" y="199516"/>
                  <a:pt x="96338" y="89802"/>
                  <a:pt x="114330" y="91213"/>
                </a:cubicBezTo>
                <a:cubicBezTo>
                  <a:pt x="132322" y="92624"/>
                  <a:pt x="234275" y="180819"/>
                  <a:pt x="247680" y="192813"/>
                </a:cubicBezTo>
                <a:cubicBezTo>
                  <a:pt x="261085" y="204807"/>
                  <a:pt x="204993" y="154361"/>
                  <a:pt x="194763" y="163180"/>
                </a:cubicBezTo>
                <a:cubicBezTo>
                  <a:pt x="184533" y="171999"/>
                  <a:pt x="177125" y="219272"/>
                  <a:pt x="186297" y="245730"/>
                </a:cubicBezTo>
                <a:cubicBezTo>
                  <a:pt x="195469" y="272188"/>
                  <a:pt x="225808" y="277480"/>
                  <a:pt x="249797" y="321930"/>
                </a:cubicBezTo>
                <a:cubicBezTo>
                  <a:pt x="273786" y="366380"/>
                  <a:pt x="325997" y="494791"/>
                  <a:pt x="330230" y="512430"/>
                </a:cubicBezTo>
                <a:cubicBezTo>
                  <a:pt x="334463" y="530069"/>
                  <a:pt x="285780" y="439757"/>
                  <a:pt x="275197" y="427763"/>
                </a:cubicBezTo>
                <a:cubicBezTo>
                  <a:pt x="264614" y="415769"/>
                  <a:pt x="304477" y="466921"/>
                  <a:pt x="266730" y="440463"/>
                </a:cubicBezTo>
                <a:cubicBezTo>
                  <a:pt x="228983" y="414005"/>
                  <a:pt x="45185" y="269718"/>
                  <a:pt x="48713" y="269013"/>
                </a:cubicBezTo>
                <a:cubicBezTo>
                  <a:pt x="52241" y="268308"/>
                  <a:pt x="269553" y="455280"/>
                  <a:pt x="287897" y="436230"/>
                </a:cubicBezTo>
                <a:cubicBezTo>
                  <a:pt x="306241" y="417180"/>
                  <a:pt x="185591" y="202691"/>
                  <a:pt x="158780" y="154713"/>
                </a:cubicBezTo>
                <a:cubicBezTo>
                  <a:pt x="131969" y="106735"/>
                  <a:pt x="148902" y="169530"/>
                  <a:pt x="127030" y="148363"/>
                </a:cubicBezTo>
                <a:cubicBezTo>
                  <a:pt x="105158" y="127196"/>
                  <a:pt x="-2087" y="-5801"/>
                  <a:pt x="30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: 図形 516">
            <a:extLst>
              <a:ext uri="{FF2B5EF4-FFF2-40B4-BE49-F238E27FC236}">
                <a16:creationId xmlns:a16="http://schemas.microsoft.com/office/drawing/2014/main" id="{E1BB5061-9C76-4922-B230-96716D398627}"/>
              </a:ext>
            </a:extLst>
          </p:cNvPr>
          <p:cNvSpPr/>
          <p:nvPr/>
        </p:nvSpPr>
        <p:spPr>
          <a:xfrm>
            <a:off x="3059961" y="6076621"/>
            <a:ext cx="493947" cy="836542"/>
          </a:xfrm>
          <a:custGeom>
            <a:avLst/>
            <a:gdLst>
              <a:gd name="connsiteX0" fmla="*/ 117156 w 493947"/>
              <a:gd name="connsiteY0" fmla="*/ 2446 h 836542"/>
              <a:gd name="connsiteX1" fmla="*/ 70589 w 493947"/>
              <a:gd name="connsiteY1" fmla="*/ 108279 h 836542"/>
              <a:gd name="connsiteX2" fmla="*/ 87522 w 493947"/>
              <a:gd name="connsiteY2" fmla="*/ 150612 h 836542"/>
              <a:gd name="connsiteX3" fmla="*/ 119272 w 493947"/>
              <a:gd name="connsiteY3" fmla="*/ 144262 h 836542"/>
              <a:gd name="connsiteX4" fmla="*/ 142556 w 493947"/>
              <a:gd name="connsiteY4" fmla="*/ 283962 h 836542"/>
              <a:gd name="connsiteX5" fmla="*/ 212406 w 493947"/>
              <a:gd name="connsiteY5" fmla="*/ 423662 h 836542"/>
              <a:gd name="connsiteX6" fmla="*/ 314006 w 493947"/>
              <a:gd name="connsiteY6" fmla="*/ 607812 h 836542"/>
              <a:gd name="connsiteX7" fmla="*/ 333056 w 493947"/>
              <a:gd name="connsiteY7" fmla="*/ 645912 h 836542"/>
              <a:gd name="connsiteX8" fmla="*/ 493922 w 493947"/>
              <a:gd name="connsiteY8" fmla="*/ 836412 h 836542"/>
              <a:gd name="connsiteX9" fmla="*/ 343639 w 493947"/>
              <a:gd name="connsiteY9" fmla="*/ 614162 h 836542"/>
              <a:gd name="connsiteX10" fmla="*/ 131972 w 493947"/>
              <a:gd name="connsiteY10" fmla="*/ 209879 h 836542"/>
              <a:gd name="connsiteX11" fmla="*/ 115039 w 493947"/>
              <a:gd name="connsiteY11" fmla="*/ 173896 h 836542"/>
              <a:gd name="connsiteX12" fmla="*/ 68472 w 493947"/>
              <a:gd name="connsiteY12" fmla="*/ 110396 h 836542"/>
              <a:gd name="connsiteX13" fmla="*/ 43072 w 493947"/>
              <a:gd name="connsiteY13" fmla="*/ 78646 h 836542"/>
              <a:gd name="connsiteX14" fmla="*/ 55772 w 493947"/>
              <a:gd name="connsiteY14" fmla="*/ 44779 h 836542"/>
              <a:gd name="connsiteX15" fmla="*/ 739 w 493947"/>
              <a:gd name="connsiteY15" fmla="*/ 34196 h 836542"/>
              <a:gd name="connsiteX16" fmla="*/ 117156 w 493947"/>
              <a:gd name="connsiteY16" fmla="*/ 2446 h 83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3947" h="836542">
                <a:moveTo>
                  <a:pt x="117156" y="2446"/>
                </a:moveTo>
                <a:cubicBezTo>
                  <a:pt x="128798" y="14793"/>
                  <a:pt x="75528" y="83585"/>
                  <a:pt x="70589" y="108279"/>
                </a:cubicBezTo>
                <a:cubicBezTo>
                  <a:pt x="65650" y="132973"/>
                  <a:pt x="79408" y="144615"/>
                  <a:pt x="87522" y="150612"/>
                </a:cubicBezTo>
                <a:cubicBezTo>
                  <a:pt x="95636" y="156609"/>
                  <a:pt x="110100" y="122037"/>
                  <a:pt x="119272" y="144262"/>
                </a:cubicBezTo>
                <a:cubicBezTo>
                  <a:pt x="128444" y="166487"/>
                  <a:pt x="127034" y="237395"/>
                  <a:pt x="142556" y="283962"/>
                </a:cubicBezTo>
                <a:cubicBezTo>
                  <a:pt x="158078" y="330529"/>
                  <a:pt x="183831" y="369687"/>
                  <a:pt x="212406" y="423662"/>
                </a:cubicBezTo>
                <a:cubicBezTo>
                  <a:pt x="240981" y="477637"/>
                  <a:pt x="293898" y="570770"/>
                  <a:pt x="314006" y="607812"/>
                </a:cubicBezTo>
                <a:cubicBezTo>
                  <a:pt x="334114" y="644854"/>
                  <a:pt x="303070" y="607812"/>
                  <a:pt x="333056" y="645912"/>
                </a:cubicBezTo>
                <a:cubicBezTo>
                  <a:pt x="363042" y="684012"/>
                  <a:pt x="492158" y="841704"/>
                  <a:pt x="493922" y="836412"/>
                </a:cubicBezTo>
                <a:cubicBezTo>
                  <a:pt x="495686" y="831120"/>
                  <a:pt x="403964" y="718584"/>
                  <a:pt x="343639" y="614162"/>
                </a:cubicBezTo>
                <a:cubicBezTo>
                  <a:pt x="283314" y="509740"/>
                  <a:pt x="170072" y="283257"/>
                  <a:pt x="131972" y="209879"/>
                </a:cubicBezTo>
                <a:cubicBezTo>
                  <a:pt x="93872" y="136501"/>
                  <a:pt x="125622" y="190476"/>
                  <a:pt x="115039" y="173896"/>
                </a:cubicBezTo>
                <a:cubicBezTo>
                  <a:pt x="104456" y="157316"/>
                  <a:pt x="80466" y="126271"/>
                  <a:pt x="68472" y="110396"/>
                </a:cubicBezTo>
                <a:cubicBezTo>
                  <a:pt x="56478" y="94521"/>
                  <a:pt x="45189" y="89582"/>
                  <a:pt x="43072" y="78646"/>
                </a:cubicBezTo>
                <a:cubicBezTo>
                  <a:pt x="40955" y="67710"/>
                  <a:pt x="62827" y="52187"/>
                  <a:pt x="55772" y="44779"/>
                </a:cubicBezTo>
                <a:cubicBezTo>
                  <a:pt x="48716" y="37371"/>
                  <a:pt x="-7022" y="40193"/>
                  <a:pt x="739" y="34196"/>
                </a:cubicBezTo>
                <a:cubicBezTo>
                  <a:pt x="8500" y="28199"/>
                  <a:pt x="105514" y="-9901"/>
                  <a:pt x="117156" y="2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: 図形 517">
            <a:extLst>
              <a:ext uri="{FF2B5EF4-FFF2-40B4-BE49-F238E27FC236}">
                <a16:creationId xmlns:a16="http://schemas.microsoft.com/office/drawing/2014/main" id="{14B89AE5-E5EB-4F69-BE75-F205573403F9}"/>
              </a:ext>
            </a:extLst>
          </p:cNvPr>
          <p:cNvSpPr/>
          <p:nvPr/>
        </p:nvSpPr>
        <p:spPr>
          <a:xfrm>
            <a:off x="3033170" y="6677205"/>
            <a:ext cx="135006" cy="413696"/>
          </a:xfrm>
          <a:custGeom>
            <a:avLst/>
            <a:gdLst>
              <a:gd name="connsiteX0" fmla="*/ 76213 w 135006"/>
              <a:gd name="connsiteY0" fmla="*/ 878 h 413696"/>
              <a:gd name="connsiteX1" fmla="*/ 133363 w 135006"/>
              <a:gd name="connsiteY1" fmla="*/ 318378 h 413696"/>
              <a:gd name="connsiteX2" fmla="*/ 13 w 135006"/>
              <a:gd name="connsiteY2" fmla="*/ 299328 h 413696"/>
              <a:gd name="connsiteX3" fmla="*/ 124897 w 135006"/>
              <a:gd name="connsiteY3" fmla="*/ 316262 h 413696"/>
              <a:gd name="connsiteX4" fmla="*/ 99497 w 135006"/>
              <a:gd name="connsiteY4" fmla="*/ 350128 h 413696"/>
              <a:gd name="connsiteX5" fmla="*/ 63513 w 135006"/>
              <a:gd name="connsiteY5" fmla="*/ 413628 h 413696"/>
              <a:gd name="connsiteX6" fmla="*/ 127013 w 135006"/>
              <a:gd name="connsiteY6" fmla="*/ 360712 h 413696"/>
              <a:gd name="connsiteX7" fmla="*/ 103730 w 135006"/>
              <a:gd name="connsiteY7" fmla="*/ 282395 h 413696"/>
              <a:gd name="connsiteX8" fmla="*/ 103730 w 135006"/>
              <a:gd name="connsiteY8" fmla="*/ 225245 h 413696"/>
              <a:gd name="connsiteX9" fmla="*/ 76213 w 135006"/>
              <a:gd name="connsiteY9" fmla="*/ 878 h 41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006" h="413696">
                <a:moveTo>
                  <a:pt x="76213" y="878"/>
                </a:moveTo>
                <a:cubicBezTo>
                  <a:pt x="81152" y="16400"/>
                  <a:pt x="146063" y="268636"/>
                  <a:pt x="133363" y="318378"/>
                </a:cubicBezTo>
                <a:cubicBezTo>
                  <a:pt x="120663" y="368120"/>
                  <a:pt x="1424" y="299681"/>
                  <a:pt x="13" y="299328"/>
                </a:cubicBezTo>
                <a:cubicBezTo>
                  <a:pt x="-1398" y="298975"/>
                  <a:pt x="108316" y="307795"/>
                  <a:pt x="124897" y="316262"/>
                </a:cubicBezTo>
                <a:cubicBezTo>
                  <a:pt x="141478" y="324729"/>
                  <a:pt x="109728" y="333900"/>
                  <a:pt x="99497" y="350128"/>
                </a:cubicBezTo>
                <a:cubicBezTo>
                  <a:pt x="89266" y="366356"/>
                  <a:pt x="58927" y="411864"/>
                  <a:pt x="63513" y="413628"/>
                </a:cubicBezTo>
                <a:cubicBezTo>
                  <a:pt x="68099" y="415392"/>
                  <a:pt x="120310" y="382584"/>
                  <a:pt x="127013" y="360712"/>
                </a:cubicBezTo>
                <a:cubicBezTo>
                  <a:pt x="133716" y="338840"/>
                  <a:pt x="107610" y="304973"/>
                  <a:pt x="103730" y="282395"/>
                </a:cubicBezTo>
                <a:cubicBezTo>
                  <a:pt x="99850" y="259817"/>
                  <a:pt x="107611" y="270401"/>
                  <a:pt x="103730" y="225245"/>
                </a:cubicBezTo>
                <a:cubicBezTo>
                  <a:pt x="99849" y="180089"/>
                  <a:pt x="71274" y="-14644"/>
                  <a:pt x="76213" y="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: 図形 518">
            <a:extLst>
              <a:ext uri="{FF2B5EF4-FFF2-40B4-BE49-F238E27FC236}">
                <a16:creationId xmlns:a16="http://schemas.microsoft.com/office/drawing/2014/main" id="{58E033CA-5E5D-416E-B948-629508A879A8}"/>
              </a:ext>
            </a:extLst>
          </p:cNvPr>
          <p:cNvSpPr/>
          <p:nvPr/>
        </p:nvSpPr>
        <p:spPr>
          <a:xfrm>
            <a:off x="3133468" y="6749814"/>
            <a:ext cx="341245" cy="804786"/>
          </a:xfrm>
          <a:custGeom>
            <a:avLst/>
            <a:gdLst>
              <a:gd name="connsiteX0" fmla="*/ 93920 w 341245"/>
              <a:gd name="connsiteY0" fmla="*/ 236 h 804786"/>
              <a:gd name="connsiteX1" fmla="*/ 155832 w 341245"/>
              <a:gd name="connsiteY1" fmla="*/ 122474 h 804786"/>
              <a:gd name="connsiteX2" fmla="*/ 138370 w 341245"/>
              <a:gd name="connsiteY2" fmla="*/ 117711 h 804786"/>
              <a:gd name="connsiteX3" fmla="*/ 146307 w 341245"/>
              <a:gd name="connsiteY3" fmla="*/ 136761 h 804786"/>
              <a:gd name="connsiteX4" fmla="*/ 135195 w 341245"/>
              <a:gd name="connsiteY4" fmla="*/ 170099 h 804786"/>
              <a:gd name="connsiteX5" fmla="*/ 146307 w 341245"/>
              <a:gd name="connsiteY5" fmla="*/ 187561 h 804786"/>
              <a:gd name="connsiteX6" fmla="*/ 147895 w 341245"/>
              <a:gd name="connsiteY6" fmla="*/ 303449 h 804786"/>
              <a:gd name="connsiteX7" fmla="*/ 165357 w 341245"/>
              <a:gd name="connsiteY7" fmla="*/ 249474 h 804786"/>
              <a:gd name="connsiteX8" fmla="*/ 101857 w 341245"/>
              <a:gd name="connsiteY8" fmla="*/ 397111 h 804786"/>
              <a:gd name="connsiteX9" fmla="*/ 8195 w 341245"/>
              <a:gd name="connsiteY9" fmla="*/ 465374 h 804786"/>
              <a:gd name="connsiteX10" fmla="*/ 8195 w 341245"/>
              <a:gd name="connsiteY10" fmla="*/ 466961 h 804786"/>
              <a:gd name="connsiteX11" fmla="*/ 38357 w 341245"/>
              <a:gd name="connsiteY11" fmla="*/ 441561 h 804786"/>
              <a:gd name="connsiteX12" fmla="*/ 71695 w 341245"/>
              <a:gd name="connsiteY12" fmla="*/ 522524 h 804786"/>
              <a:gd name="connsiteX13" fmla="*/ 119320 w 341245"/>
              <a:gd name="connsiteY13" fmla="*/ 490774 h 804786"/>
              <a:gd name="connsiteX14" fmla="*/ 81220 w 341245"/>
              <a:gd name="connsiteY14" fmla="*/ 549511 h 804786"/>
              <a:gd name="connsiteX15" fmla="*/ 84395 w 341245"/>
              <a:gd name="connsiteY15" fmla="*/ 578086 h 804786"/>
              <a:gd name="connsiteX16" fmla="*/ 112970 w 341245"/>
              <a:gd name="connsiteY16" fmla="*/ 584436 h 804786"/>
              <a:gd name="connsiteX17" fmla="*/ 109795 w 341245"/>
              <a:gd name="connsiteY17" fmla="*/ 595549 h 804786"/>
              <a:gd name="connsiteX18" fmla="*/ 109795 w 341245"/>
              <a:gd name="connsiteY18" fmla="*/ 616186 h 804786"/>
              <a:gd name="connsiteX19" fmla="*/ 98682 w 341245"/>
              <a:gd name="connsiteY19" fmla="*/ 740011 h 804786"/>
              <a:gd name="connsiteX20" fmla="*/ 97095 w 341245"/>
              <a:gd name="connsiteY20" fmla="*/ 790811 h 804786"/>
              <a:gd name="connsiteX21" fmla="*/ 133607 w 341245"/>
              <a:gd name="connsiteY21" fmla="*/ 786049 h 804786"/>
              <a:gd name="connsiteX22" fmla="*/ 171707 w 341245"/>
              <a:gd name="connsiteY22" fmla="*/ 795574 h 804786"/>
              <a:gd name="connsiteX23" fmla="*/ 338395 w 341245"/>
              <a:gd name="connsiteY23" fmla="*/ 663811 h 804786"/>
              <a:gd name="connsiteX24" fmla="*/ 263782 w 341245"/>
              <a:gd name="connsiteY24" fmla="*/ 692386 h 804786"/>
              <a:gd name="connsiteX25" fmla="*/ 97095 w 341245"/>
              <a:gd name="connsiteY25" fmla="*/ 803511 h 804786"/>
              <a:gd name="connsiteX26" fmla="*/ 133607 w 341245"/>
              <a:gd name="connsiteY26" fmla="*/ 609836 h 804786"/>
              <a:gd name="connsiteX27" fmla="*/ 49470 w 341245"/>
              <a:gd name="connsiteY27" fmla="*/ 414574 h 804786"/>
              <a:gd name="connsiteX28" fmla="*/ 149482 w 341245"/>
              <a:gd name="connsiteY28" fmla="*/ 295511 h 804786"/>
              <a:gd name="connsiteX29" fmla="*/ 130432 w 341245"/>
              <a:gd name="connsiteY29" fmla="*/ 166924 h 804786"/>
              <a:gd name="connsiteX30" fmla="*/ 147895 w 341245"/>
              <a:gd name="connsiteY30" fmla="*/ 147874 h 804786"/>
              <a:gd name="connsiteX31" fmla="*/ 138370 w 341245"/>
              <a:gd name="connsiteY31" fmla="*/ 92311 h 804786"/>
              <a:gd name="connsiteX32" fmla="*/ 93920 w 341245"/>
              <a:gd name="connsiteY32" fmla="*/ 236 h 80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41245" h="804786">
                <a:moveTo>
                  <a:pt x="93920" y="236"/>
                </a:moveTo>
                <a:cubicBezTo>
                  <a:pt x="96830" y="5263"/>
                  <a:pt x="148424" y="102895"/>
                  <a:pt x="155832" y="122474"/>
                </a:cubicBezTo>
                <a:cubicBezTo>
                  <a:pt x="163240" y="142053"/>
                  <a:pt x="139958" y="115330"/>
                  <a:pt x="138370" y="117711"/>
                </a:cubicBezTo>
                <a:cubicBezTo>
                  <a:pt x="136783" y="120092"/>
                  <a:pt x="146836" y="128030"/>
                  <a:pt x="146307" y="136761"/>
                </a:cubicBezTo>
                <a:cubicBezTo>
                  <a:pt x="145778" y="145492"/>
                  <a:pt x="135195" y="161632"/>
                  <a:pt x="135195" y="170099"/>
                </a:cubicBezTo>
                <a:cubicBezTo>
                  <a:pt x="135195" y="178566"/>
                  <a:pt x="144190" y="165336"/>
                  <a:pt x="146307" y="187561"/>
                </a:cubicBezTo>
                <a:cubicBezTo>
                  <a:pt x="148424" y="209786"/>
                  <a:pt x="144720" y="293130"/>
                  <a:pt x="147895" y="303449"/>
                </a:cubicBezTo>
                <a:cubicBezTo>
                  <a:pt x="151070" y="313768"/>
                  <a:pt x="173030" y="233864"/>
                  <a:pt x="165357" y="249474"/>
                </a:cubicBezTo>
                <a:cubicBezTo>
                  <a:pt x="157684" y="265084"/>
                  <a:pt x="128051" y="361128"/>
                  <a:pt x="101857" y="397111"/>
                </a:cubicBezTo>
                <a:cubicBezTo>
                  <a:pt x="75663" y="433094"/>
                  <a:pt x="23805" y="453732"/>
                  <a:pt x="8195" y="465374"/>
                </a:cubicBezTo>
                <a:cubicBezTo>
                  <a:pt x="-7415" y="477016"/>
                  <a:pt x="3168" y="470930"/>
                  <a:pt x="8195" y="466961"/>
                </a:cubicBezTo>
                <a:cubicBezTo>
                  <a:pt x="13222" y="462992"/>
                  <a:pt x="27774" y="432301"/>
                  <a:pt x="38357" y="441561"/>
                </a:cubicBezTo>
                <a:cubicBezTo>
                  <a:pt x="48940" y="450821"/>
                  <a:pt x="58201" y="514322"/>
                  <a:pt x="71695" y="522524"/>
                </a:cubicBezTo>
                <a:cubicBezTo>
                  <a:pt x="85189" y="530726"/>
                  <a:pt x="117733" y="486276"/>
                  <a:pt x="119320" y="490774"/>
                </a:cubicBezTo>
                <a:cubicBezTo>
                  <a:pt x="120907" y="495272"/>
                  <a:pt x="87041" y="534959"/>
                  <a:pt x="81220" y="549511"/>
                </a:cubicBezTo>
                <a:cubicBezTo>
                  <a:pt x="75399" y="564063"/>
                  <a:pt x="79103" y="572265"/>
                  <a:pt x="84395" y="578086"/>
                </a:cubicBezTo>
                <a:cubicBezTo>
                  <a:pt x="89687" y="583907"/>
                  <a:pt x="108737" y="581526"/>
                  <a:pt x="112970" y="584436"/>
                </a:cubicBezTo>
                <a:cubicBezTo>
                  <a:pt x="117203" y="587346"/>
                  <a:pt x="110324" y="590257"/>
                  <a:pt x="109795" y="595549"/>
                </a:cubicBezTo>
                <a:cubicBezTo>
                  <a:pt x="109266" y="600841"/>
                  <a:pt x="111647" y="592109"/>
                  <a:pt x="109795" y="616186"/>
                </a:cubicBezTo>
                <a:cubicBezTo>
                  <a:pt x="107943" y="640263"/>
                  <a:pt x="100799" y="710907"/>
                  <a:pt x="98682" y="740011"/>
                </a:cubicBezTo>
                <a:cubicBezTo>
                  <a:pt x="96565" y="769115"/>
                  <a:pt x="91274" y="783138"/>
                  <a:pt x="97095" y="790811"/>
                </a:cubicBezTo>
                <a:cubicBezTo>
                  <a:pt x="102916" y="798484"/>
                  <a:pt x="121172" y="785255"/>
                  <a:pt x="133607" y="786049"/>
                </a:cubicBezTo>
                <a:cubicBezTo>
                  <a:pt x="146042" y="786843"/>
                  <a:pt x="137576" y="815947"/>
                  <a:pt x="171707" y="795574"/>
                </a:cubicBezTo>
                <a:cubicBezTo>
                  <a:pt x="205838" y="775201"/>
                  <a:pt x="323049" y="681009"/>
                  <a:pt x="338395" y="663811"/>
                </a:cubicBezTo>
                <a:cubicBezTo>
                  <a:pt x="353741" y="646613"/>
                  <a:pt x="303999" y="669103"/>
                  <a:pt x="263782" y="692386"/>
                </a:cubicBezTo>
                <a:cubicBezTo>
                  <a:pt x="223565" y="715669"/>
                  <a:pt x="118791" y="817269"/>
                  <a:pt x="97095" y="803511"/>
                </a:cubicBezTo>
                <a:cubicBezTo>
                  <a:pt x="75399" y="789753"/>
                  <a:pt x="141545" y="674659"/>
                  <a:pt x="133607" y="609836"/>
                </a:cubicBezTo>
                <a:cubicBezTo>
                  <a:pt x="125669" y="545013"/>
                  <a:pt x="46824" y="466962"/>
                  <a:pt x="49470" y="414574"/>
                </a:cubicBezTo>
                <a:cubicBezTo>
                  <a:pt x="52116" y="362187"/>
                  <a:pt x="135988" y="336786"/>
                  <a:pt x="149482" y="295511"/>
                </a:cubicBezTo>
                <a:cubicBezTo>
                  <a:pt x="162976" y="254236"/>
                  <a:pt x="130696" y="191530"/>
                  <a:pt x="130432" y="166924"/>
                </a:cubicBezTo>
                <a:cubicBezTo>
                  <a:pt x="130168" y="142318"/>
                  <a:pt x="146572" y="160310"/>
                  <a:pt x="147895" y="147874"/>
                </a:cubicBezTo>
                <a:cubicBezTo>
                  <a:pt x="149218" y="135439"/>
                  <a:pt x="146043" y="112948"/>
                  <a:pt x="138370" y="92311"/>
                </a:cubicBezTo>
                <a:cubicBezTo>
                  <a:pt x="130697" y="71674"/>
                  <a:pt x="91010" y="-4791"/>
                  <a:pt x="93920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: 図形 519">
            <a:extLst>
              <a:ext uri="{FF2B5EF4-FFF2-40B4-BE49-F238E27FC236}">
                <a16:creationId xmlns:a16="http://schemas.microsoft.com/office/drawing/2014/main" id="{EA84C102-F74E-4348-9685-E3F654AEAFF1}"/>
              </a:ext>
            </a:extLst>
          </p:cNvPr>
          <p:cNvSpPr/>
          <p:nvPr/>
        </p:nvSpPr>
        <p:spPr>
          <a:xfrm>
            <a:off x="1843004" y="7384701"/>
            <a:ext cx="1058962" cy="832201"/>
          </a:xfrm>
          <a:custGeom>
            <a:avLst/>
            <a:gdLst>
              <a:gd name="connsiteX0" fmla="*/ 613 w 1058962"/>
              <a:gd name="connsiteY0" fmla="*/ 349 h 832201"/>
              <a:gd name="connsiteX1" fmla="*/ 220746 w 1058962"/>
              <a:gd name="connsiteY1" fmla="*/ 218366 h 832201"/>
              <a:gd name="connsiteX2" fmla="*/ 155129 w 1058962"/>
              <a:gd name="connsiteY2" fmla="*/ 184499 h 832201"/>
              <a:gd name="connsiteX3" fmla="*/ 366796 w 1058962"/>
              <a:gd name="connsiteY3" fmla="*/ 334782 h 832201"/>
              <a:gd name="connsiteX4" fmla="*/ 377379 w 1058962"/>
              <a:gd name="connsiteY4" fmla="*/ 326316 h 832201"/>
              <a:gd name="connsiteX5" fmla="*/ 485329 w 1058962"/>
              <a:gd name="connsiteY5" fmla="*/ 381349 h 832201"/>
              <a:gd name="connsiteX6" fmla="*/ 618679 w 1058962"/>
              <a:gd name="connsiteY6" fmla="*/ 584549 h 832201"/>
              <a:gd name="connsiteX7" fmla="*/ 487446 w 1058962"/>
              <a:gd name="connsiteY7" fmla="*/ 497766 h 832201"/>
              <a:gd name="connsiteX8" fmla="*/ 853629 w 1058962"/>
              <a:gd name="connsiteY8" fmla="*/ 688266 h 832201"/>
              <a:gd name="connsiteX9" fmla="*/ 758379 w 1058962"/>
              <a:gd name="connsiteY9" fmla="*/ 654399 h 832201"/>
              <a:gd name="connsiteX10" fmla="*/ 1058946 w 1058962"/>
              <a:gd name="connsiteY10" fmla="*/ 832199 h 832201"/>
              <a:gd name="connsiteX11" fmla="*/ 743563 w 1058962"/>
              <a:gd name="connsiteY11" fmla="*/ 650166 h 832201"/>
              <a:gd name="connsiteX12" fmla="*/ 193229 w 1058962"/>
              <a:gd name="connsiteY12" fmla="*/ 258582 h 832201"/>
              <a:gd name="connsiteX13" fmla="*/ 569996 w 1058962"/>
              <a:gd name="connsiteY13" fmla="*/ 463899 h 832201"/>
              <a:gd name="connsiteX14" fmla="*/ 362563 w 1058962"/>
              <a:gd name="connsiteY14" fmla="*/ 336899 h 832201"/>
              <a:gd name="connsiteX15" fmla="*/ 212279 w 1058962"/>
              <a:gd name="connsiteY15" fmla="*/ 231066 h 832201"/>
              <a:gd name="connsiteX16" fmla="*/ 193229 w 1058962"/>
              <a:gd name="connsiteY16" fmla="*/ 218366 h 832201"/>
              <a:gd name="connsiteX17" fmla="*/ 201696 w 1058962"/>
              <a:gd name="connsiteY17" fmla="*/ 231066 h 832201"/>
              <a:gd name="connsiteX18" fmla="*/ 176296 w 1058962"/>
              <a:gd name="connsiteY18" fmla="*/ 192966 h 832201"/>
              <a:gd name="connsiteX19" fmla="*/ 155129 w 1058962"/>
              <a:gd name="connsiteY19" fmla="*/ 167566 h 832201"/>
              <a:gd name="connsiteX20" fmla="*/ 613 w 1058962"/>
              <a:gd name="connsiteY20" fmla="*/ 349 h 83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8962" h="832201">
                <a:moveTo>
                  <a:pt x="613" y="349"/>
                </a:moveTo>
                <a:cubicBezTo>
                  <a:pt x="11549" y="8816"/>
                  <a:pt x="194993" y="187674"/>
                  <a:pt x="220746" y="218366"/>
                </a:cubicBezTo>
                <a:cubicBezTo>
                  <a:pt x="246499" y="249058"/>
                  <a:pt x="130787" y="165096"/>
                  <a:pt x="155129" y="184499"/>
                </a:cubicBezTo>
                <a:cubicBezTo>
                  <a:pt x="179471" y="203902"/>
                  <a:pt x="329754" y="311146"/>
                  <a:pt x="366796" y="334782"/>
                </a:cubicBezTo>
                <a:cubicBezTo>
                  <a:pt x="403838" y="358418"/>
                  <a:pt x="357624" y="318555"/>
                  <a:pt x="377379" y="326316"/>
                </a:cubicBezTo>
                <a:cubicBezTo>
                  <a:pt x="397134" y="334077"/>
                  <a:pt x="445112" y="338310"/>
                  <a:pt x="485329" y="381349"/>
                </a:cubicBezTo>
                <a:cubicBezTo>
                  <a:pt x="525546" y="424388"/>
                  <a:pt x="618326" y="565146"/>
                  <a:pt x="618679" y="584549"/>
                </a:cubicBezTo>
                <a:cubicBezTo>
                  <a:pt x="619032" y="603952"/>
                  <a:pt x="448288" y="480480"/>
                  <a:pt x="487446" y="497766"/>
                </a:cubicBezTo>
                <a:cubicBezTo>
                  <a:pt x="526604" y="515052"/>
                  <a:pt x="808473" y="662160"/>
                  <a:pt x="853629" y="688266"/>
                </a:cubicBezTo>
                <a:cubicBezTo>
                  <a:pt x="898785" y="714372"/>
                  <a:pt x="724160" y="630410"/>
                  <a:pt x="758379" y="654399"/>
                </a:cubicBezTo>
                <a:cubicBezTo>
                  <a:pt x="792598" y="678388"/>
                  <a:pt x="1061415" y="832905"/>
                  <a:pt x="1058946" y="832199"/>
                </a:cubicBezTo>
                <a:cubicBezTo>
                  <a:pt x="1056477" y="831493"/>
                  <a:pt x="887849" y="745769"/>
                  <a:pt x="743563" y="650166"/>
                </a:cubicBezTo>
                <a:cubicBezTo>
                  <a:pt x="599277" y="554563"/>
                  <a:pt x="222157" y="289627"/>
                  <a:pt x="193229" y="258582"/>
                </a:cubicBezTo>
                <a:cubicBezTo>
                  <a:pt x="164301" y="227538"/>
                  <a:pt x="541774" y="450846"/>
                  <a:pt x="569996" y="463899"/>
                </a:cubicBezTo>
                <a:cubicBezTo>
                  <a:pt x="598218" y="476952"/>
                  <a:pt x="422183" y="375705"/>
                  <a:pt x="362563" y="336899"/>
                </a:cubicBezTo>
                <a:cubicBezTo>
                  <a:pt x="302943" y="298093"/>
                  <a:pt x="240501" y="250821"/>
                  <a:pt x="212279" y="231066"/>
                </a:cubicBezTo>
                <a:cubicBezTo>
                  <a:pt x="184057" y="211311"/>
                  <a:pt x="194993" y="218366"/>
                  <a:pt x="193229" y="218366"/>
                </a:cubicBezTo>
                <a:cubicBezTo>
                  <a:pt x="191465" y="218366"/>
                  <a:pt x="204518" y="235299"/>
                  <a:pt x="201696" y="231066"/>
                </a:cubicBezTo>
                <a:cubicBezTo>
                  <a:pt x="198874" y="226833"/>
                  <a:pt x="184057" y="203549"/>
                  <a:pt x="176296" y="192966"/>
                </a:cubicBezTo>
                <a:cubicBezTo>
                  <a:pt x="168535" y="182383"/>
                  <a:pt x="181940" y="195436"/>
                  <a:pt x="155129" y="167566"/>
                </a:cubicBezTo>
                <a:cubicBezTo>
                  <a:pt x="128318" y="139697"/>
                  <a:pt x="-10323" y="-8118"/>
                  <a:pt x="613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: 図形 520">
            <a:extLst>
              <a:ext uri="{FF2B5EF4-FFF2-40B4-BE49-F238E27FC236}">
                <a16:creationId xmlns:a16="http://schemas.microsoft.com/office/drawing/2014/main" id="{C6BBDD04-5973-4059-A851-03E8D995AAD5}"/>
              </a:ext>
            </a:extLst>
          </p:cNvPr>
          <p:cNvSpPr/>
          <p:nvPr/>
        </p:nvSpPr>
        <p:spPr>
          <a:xfrm>
            <a:off x="2392757" y="7626339"/>
            <a:ext cx="82156" cy="376249"/>
          </a:xfrm>
          <a:custGeom>
            <a:avLst/>
            <a:gdLst>
              <a:gd name="connsiteX0" fmla="*/ 2781 w 82156"/>
              <a:gd name="connsiteY0" fmla="*/ 11 h 376249"/>
              <a:gd name="connsiteX1" fmla="*/ 26593 w 82156"/>
              <a:gd name="connsiteY1" fmla="*/ 184161 h 376249"/>
              <a:gd name="connsiteX2" fmla="*/ 13893 w 82156"/>
              <a:gd name="connsiteY2" fmla="*/ 125424 h 376249"/>
              <a:gd name="connsiteX3" fmla="*/ 40881 w 82156"/>
              <a:gd name="connsiteY3" fmla="*/ 220674 h 376249"/>
              <a:gd name="connsiteX4" fmla="*/ 82156 w 82156"/>
              <a:gd name="connsiteY4" fmla="*/ 376249 h 376249"/>
              <a:gd name="connsiteX5" fmla="*/ 40881 w 82156"/>
              <a:gd name="connsiteY5" fmla="*/ 219086 h 376249"/>
              <a:gd name="connsiteX6" fmla="*/ 23418 w 82156"/>
              <a:gd name="connsiteY6" fmla="*/ 247661 h 376249"/>
              <a:gd name="connsiteX7" fmla="*/ 2781 w 82156"/>
              <a:gd name="connsiteY7" fmla="*/ 193686 h 376249"/>
              <a:gd name="connsiteX8" fmla="*/ 2781 w 82156"/>
              <a:gd name="connsiteY8" fmla="*/ 11 h 37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156" h="376249">
                <a:moveTo>
                  <a:pt x="2781" y="11"/>
                </a:moveTo>
                <a:cubicBezTo>
                  <a:pt x="6750" y="-1576"/>
                  <a:pt x="24741" y="163259"/>
                  <a:pt x="26593" y="184161"/>
                </a:cubicBezTo>
                <a:cubicBezTo>
                  <a:pt x="28445" y="205063"/>
                  <a:pt x="11512" y="119338"/>
                  <a:pt x="13893" y="125424"/>
                </a:cubicBezTo>
                <a:cubicBezTo>
                  <a:pt x="16274" y="131510"/>
                  <a:pt x="29504" y="178870"/>
                  <a:pt x="40881" y="220674"/>
                </a:cubicBezTo>
                <a:cubicBezTo>
                  <a:pt x="52258" y="262478"/>
                  <a:pt x="82156" y="376514"/>
                  <a:pt x="82156" y="376249"/>
                </a:cubicBezTo>
                <a:cubicBezTo>
                  <a:pt x="82156" y="375984"/>
                  <a:pt x="50671" y="240517"/>
                  <a:pt x="40881" y="219086"/>
                </a:cubicBezTo>
                <a:cubicBezTo>
                  <a:pt x="31091" y="197655"/>
                  <a:pt x="29768" y="251894"/>
                  <a:pt x="23418" y="247661"/>
                </a:cubicBezTo>
                <a:cubicBezTo>
                  <a:pt x="17068" y="243428"/>
                  <a:pt x="6221" y="231521"/>
                  <a:pt x="2781" y="193686"/>
                </a:cubicBezTo>
                <a:cubicBezTo>
                  <a:pt x="-659" y="155851"/>
                  <a:pt x="-1188" y="1598"/>
                  <a:pt x="278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: 図形 521">
            <a:extLst>
              <a:ext uri="{FF2B5EF4-FFF2-40B4-BE49-F238E27FC236}">
                <a16:creationId xmlns:a16="http://schemas.microsoft.com/office/drawing/2014/main" id="{4EFFED22-2370-429D-A9DF-D48582BE0C76}"/>
              </a:ext>
            </a:extLst>
          </p:cNvPr>
          <p:cNvSpPr/>
          <p:nvPr/>
        </p:nvSpPr>
        <p:spPr>
          <a:xfrm>
            <a:off x="2395097" y="7668980"/>
            <a:ext cx="813299" cy="643310"/>
          </a:xfrm>
          <a:custGeom>
            <a:avLst/>
            <a:gdLst>
              <a:gd name="connsiteX0" fmla="*/ 2028 w 813299"/>
              <a:gd name="connsiteY0" fmla="*/ 3408 h 643310"/>
              <a:gd name="connsiteX1" fmla="*/ 292541 w 813299"/>
              <a:gd name="connsiteY1" fmla="*/ 192320 h 643310"/>
              <a:gd name="connsiteX2" fmla="*/ 281428 w 813299"/>
              <a:gd name="connsiteY2" fmla="*/ 198670 h 643310"/>
              <a:gd name="connsiteX3" fmla="*/ 333816 w 813299"/>
              <a:gd name="connsiteY3" fmla="*/ 243120 h 643310"/>
              <a:gd name="connsiteX4" fmla="*/ 390966 w 813299"/>
              <a:gd name="connsiteY4" fmla="*/ 266933 h 643310"/>
              <a:gd name="connsiteX5" fmla="*/ 448116 w 813299"/>
              <a:gd name="connsiteY5" fmla="*/ 285983 h 643310"/>
              <a:gd name="connsiteX6" fmla="*/ 416366 w 813299"/>
              <a:gd name="connsiteY6" fmla="*/ 295508 h 643310"/>
              <a:gd name="connsiteX7" fmla="*/ 421128 w 813299"/>
              <a:gd name="connsiteY7" fmla="*/ 317733 h 643310"/>
              <a:gd name="connsiteX8" fmla="*/ 443353 w 813299"/>
              <a:gd name="connsiteY8" fmla="*/ 347895 h 643310"/>
              <a:gd name="connsiteX9" fmla="*/ 468753 w 813299"/>
              <a:gd name="connsiteY9" fmla="*/ 381233 h 643310"/>
              <a:gd name="connsiteX10" fmla="*/ 494153 w 813299"/>
              <a:gd name="connsiteY10" fmla="*/ 395520 h 643310"/>
              <a:gd name="connsiteX11" fmla="*/ 573528 w 813299"/>
              <a:gd name="connsiteY11" fmla="*/ 446320 h 643310"/>
              <a:gd name="connsiteX12" fmla="*/ 598928 w 813299"/>
              <a:gd name="connsiteY12" fmla="*/ 459020 h 643310"/>
              <a:gd name="connsiteX13" fmla="*/ 471928 w 813299"/>
              <a:gd name="connsiteY13" fmla="*/ 514583 h 643310"/>
              <a:gd name="connsiteX14" fmla="*/ 583053 w 813299"/>
              <a:gd name="connsiteY14" fmla="*/ 517758 h 643310"/>
              <a:gd name="connsiteX15" fmla="*/ 541778 w 813299"/>
              <a:gd name="connsiteY15" fmla="*/ 522520 h 643310"/>
              <a:gd name="connsiteX16" fmla="*/ 532253 w 813299"/>
              <a:gd name="connsiteY16" fmla="*/ 538395 h 643310"/>
              <a:gd name="connsiteX17" fmla="*/ 646553 w 813299"/>
              <a:gd name="connsiteY17" fmla="*/ 566970 h 643310"/>
              <a:gd name="connsiteX18" fmla="*/ 605278 w 813299"/>
              <a:gd name="connsiteY18" fmla="*/ 606658 h 643310"/>
              <a:gd name="connsiteX19" fmla="*/ 595753 w 813299"/>
              <a:gd name="connsiteY19" fmla="*/ 638408 h 643310"/>
              <a:gd name="connsiteX20" fmla="*/ 770378 w 813299"/>
              <a:gd name="connsiteY20" fmla="*/ 635233 h 643310"/>
              <a:gd name="connsiteX21" fmla="*/ 795778 w 813299"/>
              <a:gd name="connsiteY21" fmla="*/ 643170 h 643310"/>
              <a:gd name="connsiteX22" fmla="*/ 544953 w 813299"/>
              <a:gd name="connsiteY22" fmla="*/ 627295 h 643310"/>
              <a:gd name="connsiteX23" fmla="*/ 527491 w 813299"/>
              <a:gd name="connsiteY23" fmla="*/ 595545 h 643310"/>
              <a:gd name="connsiteX24" fmla="*/ 517966 w 813299"/>
              <a:gd name="connsiteY24" fmla="*/ 463783 h 643310"/>
              <a:gd name="connsiteX25" fmla="*/ 475103 w 813299"/>
              <a:gd name="connsiteY25" fmla="*/ 427270 h 643310"/>
              <a:gd name="connsiteX26" fmla="*/ 568766 w 813299"/>
              <a:gd name="connsiteY26" fmla="*/ 473308 h 643310"/>
              <a:gd name="connsiteX27" fmla="*/ 438591 w 813299"/>
              <a:gd name="connsiteY27" fmla="*/ 306620 h 643310"/>
              <a:gd name="connsiteX28" fmla="*/ 354453 w 813299"/>
              <a:gd name="connsiteY28" fmla="*/ 238358 h 643310"/>
              <a:gd name="connsiteX29" fmla="*/ 324291 w 813299"/>
              <a:gd name="connsiteY29" fmla="*/ 209783 h 643310"/>
              <a:gd name="connsiteX30" fmla="*/ 311591 w 813299"/>
              <a:gd name="connsiteY30" fmla="*/ 206608 h 643310"/>
              <a:gd name="connsiteX31" fmla="*/ 170303 w 813299"/>
              <a:gd name="connsiteY31" fmla="*/ 81195 h 643310"/>
              <a:gd name="connsiteX32" fmla="*/ 2028 w 813299"/>
              <a:gd name="connsiteY32" fmla="*/ 3408 h 64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13299" h="643310">
                <a:moveTo>
                  <a:pt x="2028" y="3408"/>
                </a:moveTo>
                <a:cubicBezTo>
                  <a:pt x="22401" y="21929"/>
                  <a:pt x="245974" y="159776"/>
                  <a:pt x="292541" y="192320"/>
                </a:cubicBezTo>
                <a:cubicBezTo>
                  <a:pt x="339108" y="224864"/>
                  <a:pt x="274549" y="190203"/>
                  <a:pt x="281428" y="198670"/>
                </a:cubicBezTo>
                <a:cubicBezTo>
                  <a:pt x="288307" y="207137"/>
                  <a:pt x="315560" y="231743"/>
                  <a:pt x="333816" y="243120"/>
                </a:cubicBezTo>
                <a:cubicBezTo>
                  <a:pt x="352072" y="254497"/>
                  <a:pt x="371916" y="259789"/>
                  <a:pt x="390966" y="266933"/>
                </a:cubicBezTo>
                <a:cubicBezTo>
                  <a:pt x="410016" y="274077"/>
                  <a:pt x="443883" y="281221"/>
                  <a:pt x="448116" y="285983"/>
                </a:cubicBezTo>
                <a:cubicBezTo>
                  <a:pt x="452349" y="290745"/>
                  <a:pt x="420864" y="290216"/>
                  <a:pt x="416366" y="295508"/>
                </a:cubicBezTo>
                <a:cubicBezTo>
                  <a:pt x="411868" y="300800"/>
                  <a:pt x="416630" y="309002"/>
                  <a:pt x="421128" y="317733"/>
                </a:cubicBezTo>
                <a:cubicBezTo>
                  <a:pt x="425626" y="326464"/>
                  <a:pt x="435416" y="337312"/>
                  <a:pt x="443353" y="347895"/>
                </a:cubicBezTo>
                <a:cubicBezTo>
                  <a:pt x="451290" y="358478"/>
                  <a:pt x="460286" y="373296"/>
                  <a:pt x="468753" y="381233"/>
                </a:cubicBezTo>
                <a:cubicBezTo>
                  <a:pt x="477220" y="389171"/>
                  <a:pt x="476691" y="384672"/>
                  <a:pt x="494153" y="395520"/>
                </a:cubicBezTo>
                <a:cubicBezTo>
                  <a:pt x="511615" y="406368"/>
                  <a:pt x="556066" y="435737"/>
                  <a:pt x="573528" y="446320"/>
                </a:cubicBezTo>
                <a:cubicBezTo>
                  <a:pt x="590991" y="456903"/>
                  <a:pt x="615861" y="447643"/>
                  <a:pt x="598928" y="459020"/>
                </a:cubicBezTo>
                <a:cubicBezTo>
                  <a:pt x="581995" y="470397"/>
                  <a:pt x="474574" y="504793"/>
                  <a:pt x="471928" y="514583"/>
                </a:cubicBezTo>
                <a:cubicBezTo>
                  <a:pt x="469282" y="524373"/>
                  <a:pt x="571411" y="516435"/>
                  <a:pt x="583053" y="517758"/>
                </a:cubicBezTo>
                <a:cubicBezTo>
                  <a:pt x="594695" y="519081"/>
                  <a:pt x="550245" y="519080"/>
                  <a:pt x="541778" y="522520"/>
                </a:cubicBezTo>
                <a:cubicBezTo>
                  <a:pt x="533311" y="525960"/>
                  <a:pt x="514791" y="530987"/>
                  <a:pt x="532253" y="538395"/>
                </a:cubicBezTo>
                <a:cubicBezTo>
                  <a:pt x="549715" y="545803"/>
                  <a:pt x="634382" y="555593"/>
                  <a:pt x="646553" y="566970"/>
                </a:cubicBezTo>
                <a:cubicBezTo>
                  <a:pt x="658724" y="578347"/>
                  <a:pt x="613745" y="594752"/>
                  <a:pt x="605278" y="606658"/>
                </a:cubicBezTo>
                <a:cubicBezTo>
                  <a:pt x="596811" y="618564"/>
                  <a:pt x="568236" y="633646"/>
                  <a:pt x="595753" y="638408"/>
                </a:cubicBezTo>
                <a:cubicBezTo>
                  <a:pt x="623270" y="643170"/>
                  <a:pt x="737041" y="634439"/>
                  <a:pt x="770378" y="635233"/>
                </a:cubicBezTo>
                <a:cubicBezTo>
                  <a:pt x="803715" y="636027"/>
                  <a:pt x="833349" y="644493"/>
                  <a:pt x="795778" y="643170"/>
                </a:cubicBezTo>
                <a:cubicBezTo>
                  <a:pt x="758207" y="641847"/>
                  <a:pt x="589667" y="635232"/>
                  <a:pt x="544953" y="627295"/>
                </a:cubicBezTo>
                <a:cubicBezTo>
                  <a:pt x="500239" y="619358"/>
                  <a:pt x="531989" y="622797"/>
                  <a:pt x="527491" y="595545"/>
                </a:cubicBezTo>
                <a:cubicBezTo>
                  <a:pt x="522993" y="568293"/>
                  <a:pt x="526697" y="491829"/>
                  <a:pt x="517966" y="463783"/>
                </a:cubicBezTo>
                <a:cubicBezTo>
                  <a:pt x="509235" y="435737"/>
                  <a:pt x="466636" y="425683"/>
                  <a:pt x="475103" y="427270"/>
                </a:cubicBezTo>
                <a:cubicBezTo>
                  <a:pt x="483570" y="428857"/>
                  <a:pt x="574851" y="493416"/>
                  <a:pt x="568766" y="473308"/>
                </a:cubicBezTo>
                <a:cubicBezTo>
                  <a:pt x="562681" y="453200"/>
                  <a:pt x="474310" y="345778"/>
                  <a:pt x="438591" y="306620"/>
                </a:cubicBezTo>
                <a:cubicBezTo>
                  <a:pt x="402872" y="267462"/>
                  <a:pt x="373503" y="254497"/>
                  <a:pt x="354453" y="238358"/>
                </a:cubicBezTo>
                <a:cubicBezTo>
                  <a:pt x="335403" y="222219"/>
                  <a:pt x="331435" y="215075"/>
                  <a:pt x="324291" y="209783"/>
                </a:cubicBezTo>
                <a:cubicBezTo>
                  <a:pt x="317147" y="204491"/>
                  <a:pt x="337256" y="228039"/>
                  <a:pt x="311591" y="206608"/>
                </a:cubicBezTo>
                <a:cubicBezTo>
                  <a:pt x="285926" y="185177"/>
                  <a:pt x="220309" y="116120"/>
                  <a:pt x="170303" y="81195"/>
                </a:cubicBezTo>
                <a:cubicBezTo>
                  <a:pt x="120297" y="46270"/>
                  <a:pt x="-18345" y="-15113"/>
                  <a:pt x="2028" y="3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: 図形 522">
            <a:extLst>
              <a:ext uri="{FF2B5EF4-FFF2-40B4-BE49-F238E27FC236}">
                <a16:creationId xmlns:a16="http://schemas.microsoft.com/office/drawing/2014/main" id="{F57E1862-C8A7-4FA7-85EF-567C6ABD0678}"/>
              </a:ext>
            </a:extLst>
          </p:cNvPr>
          <p:cNvSpPr/>
          <p:nvPr/>
        </p:nvSpPr>
        <p:spPr>
          <a:xfrm>
            <a:off x="2340687" y="7339336"/>
            <a:ext cx="485559" cy="416151"/>
          </a:xfrm>
          <a:custGeom>
            <a:avLst/>
            <a:gdLst>
              <a:gd name="connsiteX0" fmla="*/ 485063 w 485559"/>
              <a:gd name="connsiteY0" fmla="*/ 415602 h 416151"/>
              <a:gd name="connsiteX1" fmla="*/ 373938 w 485559"/>
              <a:gd name="connsiteY1" fmla="*/ 345752 h 416151"/>
              <a:gd name="connsiteX2" fmla="*/ 343776 w 485559"/>
              <a:gd name="connsiteY2" fmla="*/ 260027 h 416151"/>
              <a:gd name="connsiteX3" fmla="*/ 265988 w 485559"/>
              <a:gd name="connsiteY3" fmla="*/ 147314 h 416151"/>
              <a:gd name="connsiteX4" fmla="*/ 4051 w 485559"/>
              <a:gd name="connsiteY4" fmla="*/ 2852 h 416151"/>
              <a:gd name="connsiteX5" fmla="*/ 118351 w 485559"/>
              <a:gd name="connsiteY5" fmla="*/ 58414 h 416151"/>
              <a:gd name="connsiteX6" fmla="*/ 275513 w 485559"/>
              <a:gd name="connsiteY6" fmla="*/ 145727 h 416151"/>
              <a:gd name="connsiteX7" fmla="*/ 208838 w 485559"/>
              <a:gd name="connsiteY7" fmla="*/ 104452 h 416151"/>
              <a:gd name="connsiteX8" fmla="*/ 108826 w 485559"/>
              <a:gd name="connsiteY8" fmla="*/ 128264 h 416151"/>
              <a:gd name="connsiteX9" fmla="*/ 102476 w 485559"/>
              <a:gd name="connsiteY9" fmla="*/ 101277 h 416151"/>
              <a:gd name="connsiteX10" fmla="*/ 132638 w 485559"/>
              <a:gd name="connsiteY10" fmla="*/ 220339 h 416151"/>
              <a:gd name="connsiteX11" fmla="*/ 86601 w 485559"/>
              <a:gd name="connsiteY11" fmla="*/ 140964 h 416151"/>
              <a:gd name="connsiteX12" fmla="*/ 91363 w 485559"/>
              <a:gd name="connsiteY12" fmla="*/ 271139 h 416151"/>
              <a:gd name="connsiteX13" fmla="*/ 53263 w 485559"/>
              <a:gd name="connsiteY13" fmla="*/ 239389 h 416151"/>
              <a:gd name="connsiteX14" fmla="*/ 54851 w 485559"/>
              <a:gd name="connsiteY14" fmla="*/ 282252 h 416151"/>
              <a:gd name="connsiteX15" fmla="*/ 62788 w 485559"/>
              <a:gd name="connsiteY15" fmla="*/ 345752 h 416151"/>
              <a:gd name="connsiteX16" fmla="*/ 54851 w 485559"/>
              <a:gd name="connsiteY16" fmla="*/ 204464 h 416151"/>
              <a:gd name="connsiteX17" fmla="*/ 92951 w 485559"/>
              <a:gd name="connsiteY17" fmla="*/ 182239 h 416151"/>
              <a:gd name="connsiteX18" fmla="*/ 135813 w 485559"/>
              <a:gd name="connsiteY18" fmla="*/ 115564 h 416151"/>
              <a:gd name="connsiteX19" fmla="*/ 162801 w 485559"/>
              <a:gd name="connsiteY19" fmla="*/ 61589 h 416151"/>
              <a:gd name="connsiteX20" fmla="*/ 259638 w 485559"/>
              <a:gd name="connsiteY20" fmla="*/ 147314 h 416151"/>
              <a:gd name="connsiteX21" fmla="*/ 321551 w 485559"/>
              <a:gd name="connsiteY21" fmla="*/ 239389 h 416151"/>
              <a:gd name="connsiteX22" fmla="*/ 327901 w 485559"/>
              <a:gd name="connsiteY22" fmla="*/ 267964 h 416151"/>
              <a:gd name="connsiteX23" fmla="*/ 324726 w 485559"/>
              <a:gd name="connsiteY23" fmla="*/ 307652 h 416151"/>
              <a:gd name="connsiteX24" fmla="*/ 485063 w 485559"/>
              <a:gd name="connsiteY24" fmla="*/ 415602 h 41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5559" h="416151">
                <a:moveTo>
                  <a:pt x="485063" y="415602"/>
                </a:moveTo>
                <a:cubicBezTo>
                  <a:pt x="493265" y="421952"/>
                  <a:pt x="397486" y="371681"/>
                  <a:pt x="373938" y="345752"/>
                </a:cubicBezTo>
                <a:cubicBezTo>
                  <a:pt x="350390" y="319823"/>
                  <a:pt x="361768" y="293100"/>
                  <a:pt x="343776" y="260027"/>
                </a:cubicBezTo>
                <a:cubicBezTo>
                  <a:pt x="325784" y="226954"/>
                  <a:pt x="322609" y="190176"/>
                  <a:pt x="265988" y="147314"/>
                </a:cubicBezTo>
                <a:cubicBezTo>
                  <a:pt x="209367" y="104452"/>
                  <a:pt x="28657" y="17669"/>
                  <a:pt x="4051" y="2852"/>
                </a:cubicBezTo>
                <a:cubicBezTo>
                  <a:pt x="-20555" y="-11965"/>
                  <a:pt x="73107" y="34602"/>
                  <a:pt x="118351" y="58414"/>
                </a:cubicBezTo>
                <a:cubicBezTo>
                  <a:pt x="163595" y="82226"/>
                  <a:pt x="260432" y="138054"/>
                  <a:pt x="275513" y="145727"/>
                </a:cubicBezTo>
                <a:cubicBezTo>
                  <a:pt x="290594" y="153400"/>
                  <a:pt x="236619" y="107363"/>
                  <a:pt x="208838" y="104452"/>
                </a:cubicBezTo>
                <a:cubicBezTo>
                  <a:pt x="181057" y="101541"/>
                  <a:pt x="126553" y="128793"/>
                  <a:pt x="108826" y="128264"/>
                </a:cubicBezTo>
                <a:cubicBezTo>
                  <a:pt x="91099" y="127735"/>
                  <a:pt x="98507" y="85931"/>
                  <a:pt x="102476" y="101277"/>
                </a:cubicBezTo>
                <a:cubicBezTo>
                  <a:pt x="106445" y="116623"/>
                  <a:pt x="135284" y="213724"/>
                  <a:pt x="132638" y="220339"/>
                </a:cubicBezTo>
                <a:cubicBezTo>
                  <a:pt x="129992" y="226953"/>
                  <a:pt x="93480" y="132497"/>
                  <a:pt x="86601" y="140964"/>
                </a:cubicBezTo>
                <a:cubicBezTo>
                  <a:pt x="79722" y="149431"/>
                  <a:pt x="96919" y="254735"/>
                  <a:pt x="91363" y="271139"/>
                </a:cubicBezTo>
                <a:cubicBezTo>
                  <a:pt x="85807" y="287543"/>
                  <a:pt x="59348" y="237537"/>
                  <a:pt x="53263" y="239389"/>
                </a:cubicBezTo>
                <a:cubicBezTo>
                  <a:pt x="47178" y="241241"/>
                  <a:pt x="53263" y="264525"/>
                  <a:pt x="54851" y="282252"/>
                </a:cubicBezTo>
                <a:cubicBezTo>
                  <a:pt x="56438" y="299979"/>
                  <a:pt x="62788" y="358717"/>
                  <a:pt x="62788" y="345752"/>
                </a:cubicBezTo>
                <a:cubicBezTo>
                  <a:pt x="62788" y="332787"/>
                  <a:pt x="49824" y="231716"/>
                  <a:pt x="54851" y="204464"/>
                </a:cubicBezTo>
                <a:cubicBezTo>
                  <a:pt x="59878" y="177212"/>
                  <a:pt x="79457" y="197056"/>
                  <a:pt x="92951" y="182239"/>
                </a:cubicBezTo>
                <a:cubicBezTo>
                  <a:pt x="106445" y="167422"/>
                  <a:pt x="124171" y="135672"/>
                  <a:pt x="135813" y="115564"/>
                </a:cubicBezTo>
                <a:cubicBezTo>
                  <a:pt x="147455" y="95456"/>
                  <a:pt x="142164" y="56297"/>
                  <a:pt x="162801" y="61589"/>
                </a:cubicBezTo>
                <a:cubicBezTo>
                  <a:pt x="183438" y="66881"/>
                  <a:pt x="233180" y="117681"/>
                  <a:pt x="259638" y="147314"/>
                </a:cubicBezTo>
                <a:cubicBezTo>
                  <a:pt x="286096" y="176947"/>
                  <a:pt x="310174" y="219281"/>
                  <a:pt x="321551" y="239389"/>
                </a:cubicBezTo>
                <a:cubicBezTo>
                  <a:pt x="332928" y="259497"/>
                  <a:pt x="327372" y="256587"/>
                  <a:pt x="327901" y="267964"/>
                </a:cubicBezTo>
                <a:cubicBezTo>
                  <a:pt x="328430" y="279341"/>
                  <a:pt x="303559" y="282781"/>
                  <a:pt x="324726" y="307652"/>
                </a:cubicBezTo>
                <a:cubicBezTo>
                  <a:pt x="345893" y="332523"/>
                  <a:pt x="476861" y="409252"/>
                  <a:pt x="485063" y="415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: 図形 523">
            <a:extLst>
              <a:ext uri="{FF2B5EF4-FFF2-40B4-BE49-F238E27FC236}">
                <a16:creationId xmlns:a16="http://schemas.microsoft.com/office/drawing/2014/main" id="{399F2E39-1C31-47B5-B41C-EE37422761A0}"/>
              </a:ext>
            </a:extLst>
          </p:cNvPr>
          <p:cNvSpPr/>
          <p:nvPr/>
        </p:nvSpPr>
        <p:spPr>
          <a:xfrm>
            <a:off x="2484149" y="7232019"/>
            <a:ext cx="236861" cy="367499"/>
          </a:xfrm>
          <a:custGeom>
            <a:avLst/>
            <a:gdLst>
              <a:gd name="connsiteX0" fmla="*/ 289 w 236861"/>
              <a:gd name="connsiteY0" fmla="*/ 631 h 367499"/>
              <a:gd name="connsiteX1" fmla="*/ 109826 w 236861"/>
              <a:gd name="connsiteY1" fmla="*/ 80006 h 367499"/>
              <a:gd name="connsiteX2" fmla="*/ 49501 w 236861"/>
              <a:gd name="connsiteY2" fmla="*/ 105406 h 367499"/>
              <a:gd name="connsiteX3" fmla="*/ 132051 w 236861"/>
              <a:gd name="connsiteY3" fmla="*/ 108581 h 367499"/>
              <a:gd name="connsiteX4" fmla="*/ 141576 w 236861"/>
              <a:gd name="connsiteY4" fmla="*/ 137156 h 367499"/>
              <a:gd name="connsiteX5" fmla="*/ 132051 w 236861"/>
              <a:gd name="connsiteY5" fmla="*/ 168906 h 367499"/>
              <a:gd name="connsiteX6" fmla="*/ 168564 w 236861"/>
              <a:gd name="connsiteY6" fmla="*/ 181606 h 367499"/>
              <a:gd name="connsiteX7" fmla="*/ 163801 w 236861"/>
              <a:gd name="connsiteY7" fmla="*/ 192719 h 367499"/>
              <a:gd name="connsiteX8" fmla="*/ 178089 w 236861"/>
              <a:gd name="connsiteY8" fmla="*/ 214944 h 367499"/>
              <a:gd name="connsiteX9" fmla="*/ 195551 w 236861"/>
              <a:gd name="connsiteY9" fmla="*/ 218119 h 367499"/>
              <a:gd name="connsiteX10" fmla="*/ 195551 w 236861"/>
              <a:gd name="connsiteY10" fmla="*/ 251456 h 367499"/>
              <a:gd name="connsiteX11" fmla="*/ 236826 w 236861"/>
              <a:gd name="connsiteY11" fmla="*/ 268919 h 367499"/>
              <a:gd name="connsiteX12" fmla="*/ 187614 w 236861"/>
              <a:gd name="connsiteY12" fmla="*/ 367344 h 367499"/>
              <a:gd name="connsiteX13" fmla="*/ 232064 w 236861"/>
              <a:gd name="connsiteY13" fmla="*/ 243519 h 367499"/>
              <a:gd name="connsiteX14" fmla="*/ 190789 w 236861"/>
              <a:gd name="connsiteY14" fmla="*/ 262569 h 367499"/>
              <a:gd name="connsiteX15" fmla="*/ 139989 w 236861"/>
              <a:gd name="connsiteY15" fmla="*/ 154619 h 367499"/>
              <a:gd name="connsiteX16" fmla="*/ 103476 w 236861"/>
              <a:gd name="connsiteY16" fmla="*/ 99056 h 367499"/>
              <a:gd name="connsiteX17" fmla="*/ 78076 w 236861"/>
              <a:gd name="connsiteY17" fmla="*/ 45081 h 367499"/>
              <a:gd name="connsiteX18" fmla="*/ 289 w 236861"/>
              <a:gd name="connsiteY18" fmla="*/ 631 h 36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861" h="367499">
                <a:moveTo>
                  <a:pt x="289" y="631"/>
                </a:moveTo>
                <a:cubicBezTo>
                  <a:pt x="5581" y="6452"/>
                  <a:pt x="101624" y="62544"/>
                  <a:pt x="109826" y="80006"/>
                </a:cubicBezTo>
                <a:cubicBezTo>
                  <a:pt x="118028" y="97468"/>
                  <a:pt x="45797" y="100644"/>
                  <a:pt x="49501" y="105406"/>
                </a:cubicBezTo>
                <a:cubicBezTo>
                  <a:pt x="53205" y="110168"/>
                  <a:pt x="116705" y="103289"/>
                  <a:pt x="132051" y="108581"/>
                </a:cubicBezTo>
                <a:cubicBezTo>
                  <a:pt x="147397" y="113873"/>
                  <a:pt x="141576" y="127102"/>
                  <a:pt x="141576" y="137156"/>
                </a:cubicBezTo>
                <a:cubicBezTo>
                  <a:pt x="141576" y="147210"/>
                  <a:pt x="127553" y="161498"/>
                  <a:pt x="132051" y="168906"/>
                </a:cubicBezTo>
                <a:cubicBezTo>
                  <a:pt x="136549" y="176314"/>
                  <a:pt x="163272" y="177637"/>
                  <a:pt x="168564" y="181606"/>
                </a:cubicBezTo>
                <a:cubicBezTo>
                  <a:pt x="173856" y="185575"/>
                  <a:pt x="162214" y="187163"/>
                  <a:pt x="163801" y="192719"/>
                </a:cubicBezTo>
                <a:cubicBezTo>
                  <a:pt x="165388" y="198275"/>
                  <a:pt x="172797" y="210711"/>
                  <a:pt x="178089" y="214944"/>
                </a:cubicBezTo>
                <a:cubicBezTo>
                  <a:pt x="183381" y="219177"/>
                  <a:pt x="192641" y="212034"/>
                  <a:pt x="195551" y="218119"/>
                </a:cubicBezTo>
                <a:cubicBezTo>
                  <a:pt x="198461" y="224204"/>
                  <a:pt x="188672" y="242989"/>
                  <a:pt x="195551" y="251456"/>
                </a:cubicBezTo>
                <a:cubicBezTo>
                  <a:pt x="202430" y="259923"/>
                  <a:pt x="238149" y="249604"/>
                  <a:pt x="236826" y="268919"/>
                </a:cubicBezTo>
                <a:cubicBezTo>
                  <a:pt x="235503" y="288234"/>
                  <a:pt x="188408" y="371577"/>
                  <a:pt x="187614" y="367344"/>
                </a:cubicBezTo>
                <a:cubicBezTo>
                  <a:pt x="186820" y="363111"/>
                  <a:pt x="231535" y="260981"/>
                  <a:pt x="232064" y="243519"/>
                </a:cubicBezTo>
                <a:cubicBezTo>
                  <a:pt x="232593" y="226057"/>
                  <a:pt x="206135" y="277386"/>
                  <a:pt x="190789" y="262569"/>
                </a:cubicBezTo>
                <a:cubicBezTo>
                  <a:pt x="175443" y="247752"/>
                  <a:pt x="154541" y="181871"/>
                  <a:pt x="139989" y="154619"/>
                </a:cubicBezTo>
                <a:cubicBezTo>
                  <a:pt x="125437" y="127367"/>
                  <a:pt x="113795" y="117312"/>
                  <a:pt x="103476" y="99056"/>
                </a:cubicBezTo>
                <a:cubicBezTo>
                  <a:pt x="93157" y="80800"/>
                  <a:pt x="92363" y="59368"/>
                  <a:pt x="78076" y="45081"/>
                </a:cubicBezTo>
                <a:cubicBezTo>
                  <a:pt x="63789" y="30794"/>
                  <a:pt x="-5003" y="-5190"/>
                  <a:pt x="289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: 図形 524">
            <a:extLst>
              <a:ext uri="{FF2B5EF4-FFF2-40B4-BE49-F238E27FC236}">
                <a16:creationId xmlns:a16="http://schemas.microsoft.com/office/drawing/2014/main" id="{423CEDEA-99C5-4BB8-8D72-303B4F4F9AFB}"/>
              </a:ext>
            </a:extLst>
          </p:cNvPr>
          <p:cNvSpPr/>
          <p:nvPr/>
        </p:nvSpPr>
        <p:spPr>
          <a:xfrm>
            <a:off x="2412735" y="7180087"/>
            <a:ext cx="327161" cy="430417"/>
          </a:xfrm>
          <a:custGeom>
            <a:avLst/>
            <a:gdLst>
              <a:gd name="connsiteX0" fmla="*/ 265 w 327161"/>
              <a:gd name="connsiteY0" fmla="*/ 176 h 430417"/>
              <a:gd name="connsiteX1" fmla="*/ 206640 w 327161"/>
              <a:gd name="connsiteY1" fmla="*/ 95426 h 430417"/>
              <a:gd name="connsiteX2" fmla="*/ 174890 w 327161"/>
              <a:gd name="connsiteY2" fmla="*/ 117651 h 430417"/>
              <a:gd name="connsiteX3" fmla="*/ 214578 w 327161"/>
              <a:gd name="connsiteY3" fmla="*/ 120826 h 430417"/>
              <a:gd name="connsiteX4" fmla="*/ 246328 w 327161"/>
              <a:gd name="connsiteY4" fmla="*/ 150988 h 430417"/>
              <a:gd name="connsiteX5" fmla="*/ 232040 w 327161"/>
              <a:gd name="connsiteY5" fmla="*/ 192263 h 430417"/>
              <a:gd name="connsiteX6" fmla="*/ 241565 w 327161"/>
              <a:gd name="connsiteY6" fmla="*/ 220838 h 430417"/>
              <a:gd name="connsiteX7" fmla="*/ 266965 w 327161"/>
              <a:gd name="connsiteY7" fmla="*/ 227188 h 430417"/>
              <a:gd name="connsiteX8" fmla="*/ 279665 w 327161"/>
              <a:gd name="connsiteY8" fmla="*/ 262113 h 430417"/>
              <a:gd name="connsiteX9" fmla="*/ 268553 w 327161"/>
              <a:gd name="connsiteY9" fmla="*/ 311326 h 430417"/>
              <a:gd name="connsiteX10" fmla="*/ 306653 w 327161"/>
              <a:gd name="connsiteY10" fmla="*/ 306563 h 430417"/>
              <a:gd name="connsiteX11" fmla="*/ 325703 w 327161"/>
              <a:gd name="connsiteY11" fmla="*/ 300213 h 430417"/>
              <a:gd name="connsiteX12" fmla="*/ 268553 w 327161"/>
              <a:gd name="connsiteY12" fmla="*/ 430388 h 430417"/>
              <a:gd name="connsiteX13" fmla="*/ 308240 w 327161"/>
              <a:gd name="connsiteY13" fmla="*/ 287513 h 430417"/>
              <a:gd name="connsiteX14" fmla="*/ 246328 w 327161"/>
              <a:gd name="connsiteY14" fmla="*/ 198613 h 430417"/>
              <a:gd name="connsiteX15" fmla="*/ 232040 w 327161"/>
              <a:gd name="connsiteY15" fmla="*/ 122413 h 430417"/>
              <a:gd name="connsiteX16" fmla="*/ 165365 w 327161"/>
              <a:gd name="connsiteY16" fmla="*/ 73201 h 430417"/>
              <a:gd name="connsiteX17" fmla="*/ 265 w 327161"/>
              <a:gd name="connsiteY17" fmla="*/ 176 h 4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7161" h="430417">
                <a:moveTo>
                  <a:pt x="265" y="176"/>
                </a:moveTo>
                <a:cubicBezTo>
                  <a:pt x="7144" y="3880"/>
                  <a:pt x="177536" y="75847"/>
                  <a:pt x="206640" y="95426"/>
                </a:cubicBezTo>
                <a:cubicBezTo>
                  <a:pt x="235744" y="115005"/>
                  <a:pt x="173567" y="113418"/>
                  <a:pt x="174890" y="117651"/>
                </a:cubicBezTo>
                <a:cubicBezTo>
                  <a:pt x="176213" y="121884"/>
                  <a:pt x="202672" y="115270"/>
                  <a:pt x="214578" y="120826"/>
                </a:cubicBezTo>
                <a:cubicBezTo>
                  <a:pt x="226484" y="126382"/>
                  <a:pt x="243418" y="139082"/>
                  <a:pt x="246328" y="150988"/>
                </a:cubicBezTo>
                <a:cubicBezTo>
                  <a:pt x="249238" y="162894"/>
                  <a:pt x="232834" y="180621"/>
                  <a:pt x="232040" y="192263"/>
                </a:cubicBezTo>
                <a:cubicBezTo>
                  <a:pt x="231246" y="203905"/>
                  <a:pt x="235744" y="215017"/>
                  <a:pt x="241565" y="220838"/>
                </a:cubicBezTo>
                <a:cubicBezTo>
                  <a:pt x="247386" y="226659"/>
                  <a:pt x="260615" y="220309"/>
                  <a:pt x="266965" y="227188"/>
                </a:cubicBezTo>
                <a:cubicBezTo>
                  <a:pt x="273315" y="234067"/>
                  <a:pt x="279400" y="248090"/>
                  <a:pt x="279665" y="262113"/>
                </a:cubicBezTo>
                <a:cubicBezTo>
                  <a:pt x="279930" y="276136"/>
                  <a:pt x="264055" y="303918"/>
                  <a:pt x="268553" y="311326"/>
                </a:cubicBezTo>
                <a:cubicBezTo>
                  <a:pt x="273051" y="318734"/>
                  <a:pt x="297128" y="308415"/>
                  <a:pt x="306653" y="306563"/>
                </a:cubicBezTo>
                <a:cubicBezTo>
                  <a:pt x="316178" y="304711"/>
                  <a:pt x="332053" y="279576"/>
                  <a:pt x="325703" y="300213"/>
                </a:cubicBezTo>
                <a:cubicBezTo>
                  <a:pt x="319353" y="320850"/>
                  <a:pt x="271463" y="432505"/>
                  <a:pt x="268553" y="430388"/>
                </a:cubicBezTo>
                <a:cubicBezTo>
                  <a:pt x="265643" y="428271"/>
                  <a:pt x="311944" y="326142"/>
                  <a:pt x="308240" y="287513"/>
                </a:cubicBezTo>
                <a:cubicBezTo>
                  <a:pt x="304536" y="248884"/>
                  <a:pt x="259028" y="226130"/>
                  <a:pt x="246328" y="198613"/>
                </a:cubicBezTo>
                <a:cubicBezTo>
                  <a:pt x="233628" y="171096"/>
                  <a:pt x="245534" y="143315"/>
                  <a:pt x="232040" y="122413"/>
                </a:cubicBezTo>
                <a:cubicBezTo>
                  <a:pt x="218546" y="101511"/>
                  <a:pt x="208492" y="94368"/>
                  <a:pt x="165365" y="73201"/>
                </a:cubicBezTo>
                <a:cubicBezTo>
                  <a:pt x="122238" y="52034"/>
                  <a:pt x="-6614" y="-3528"/>
                  <a:pt x="265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: 図形 525">
            <a:extLst>
              <a:ext uri="{FF2B5EF4-FFF2-40B4-BE49-F238E27FC236}">
                <a16:creationId xmlns:a16="http://schemas.microsoft.com/office/drawing/2014/main" id="{B83A238E-2EE2-4435-8BED-91C34F630E6D}"/>
              </a:ext>
            </a:extLst>
          </p:cNvPr>
          <p:cNvSpPr/>
          <p:nvPr/>
        </p:nvSpPr>
        <p:spPr>
          <a:xfrm>
            <a:off x="2700338" y="7224349"/>
            <a:ext cx="174653" cy="487982"/>
          </a:xfrm>
          <a:custGeom>
            <a:avLst/>
            <a:gdLst>
              <a:gd name="connsiteX0" fmla="*/ 174625 w 174653"/>
              <a:gd name="connsiteY0" fmla="*/ 364 h 487982"/>
              <a:gd name="connsiteX1" fmla="*/ 95250 w 174653"/>
              <a:gd name="connsiteY1" fmla="*/ 94026 h 487982"/>
              <a:gd name="connsiteX2" fmla="*/ 71437 w 174653"/>
              <a:gd name="connsiteY2" fmla="*/ 121014 h 487982"/>
              <a:gd name="connsiteX3" fmla="*/ 50800 w 174653"/>
              <a:gd name="connsiteY3" fmla="*/ 95614 h 487982"/>
              <a:gd name="connsiteX4" fmla="*/ 112712 w 174653"/>
              <a:gd name="connsiteY4" fmla="*/ 157526 h 487982"/>
              <a:gd name="connsiteX5" fmla="*/ 66675 w 174653"/>
              <a:gd name="connsiteY5" fmla="*/ 273414 h 487982"/>
              <a:gd name="connsiteX6" fmla="*/ 50800 w 174653"/>
              <a:gd name="connsiteY6" fmla="*/ 301989 h 487982"/>
              <a:gd name="connsiteX7" fmla="*/ 0 w 174653"/>
              <a:gd name="connsiteY7" fmla="*/ 301989 h 487982"/>
              <a:gd name="connsiteX8" fmla="*/ 50800 w 174653"/>
              <a:gd name="connsiteY8" fmla="*/ 325801 h 487982"/>
              <a:gd name="connsiteX9" fmla="*/ 84137 w 174653"/>
              <a:gd name="connsiteY9" fmla="*/ 411526 h 487982"/>
              <a:gd name="connsiteX10" fmla="*/ 84137 w 174653"/>
              <a:gd name="connsiteY10" fmla="*/ 346439 h 487982"/>
              <a:gd name="connsiteX11" fmla="*/ 100012 w 174653"/>
              <a:gd name="connsiteY11" fmla="*/ 432164 h 487982"/>
              <a:gd name="connsiteX12" fmla="*/ 84137 w 174653"/>
              <a:gd name="connsiteY12" fmla="*/ 486139 h 487982"/>
              <a:gd name="connsiteX13" fmla="*/ 52387 w 174653"/>
              <a:gd name="connsiteY13" fmla="*/ 365489 h 487982"/>
              <a:gd name="connsiteX14" fmla="*/ 63500 w 174653"/>
              <a:gd name="connsiteY14" fmla="*/ 221026 h 487982"/>
              <a:gd name="connsiteX15" fmla="*/ 90487 w 174653"/>
              <a:gd name="connsiteY15" fmla="*/ 125776 h 487982"/>
              <a:gd name="connsiteX16" fmla="*/ 74612 w 174653"/>
              <a:gd name="connsiteY16" fmla="*/ 105139 h 487982"/>
              <a:gd name="connsiteX17" fmla="*/ 115887 w 174653"/>
              <a:gd name="connsiteY17" fmla="*/ 5126 h 487982"/>
              <a:gd name="connsiteX18" fmla="*/ 104775 w 174653"/>
              <a:gd name="connsiteY18" fmla="*/ 59101 h 487982"/>
              <a:gd name="connsiteX19" fmla="*/ 174625 w 174653"/>
              <a:gd name="connsiteY19" fmla="*/ 364 h 48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4653" h="487982">
                <a:moveTo>
                  <a:pt x="174625" y="364"/>
                </a:moveTo>
                <a:cubicBezTo>
                  <a:pt x="173037" y="6185"/>
                  <a:pt x="112448" y="73918"/>
                  <a:pt x="95250" y="94026"/>
                </a:cubicBezTo>
                <a:cubicBezTo>
                  <a:pt x="78052" y="114134"/>
                  <a:pt x="78845" y="120749"/>
                  <a:pt x="71437" y="121014"/>
                </a:cubicBezTo>
                <a:cubicBezTo>
                  <a:pt x="64029" y="121279"/>
                  <a:pt x="43921" y="89529"/>
                  <a:pt x="50800" y="95614"/>
                </a:cubicBezTo>
                <a:cubicBezTo>
                  <a:pt x="57679" y="101699"/>
                  <a:pt x="110066" y="127893"/>
                  <a:pt x="112712" y="157526"/>
                </a:cubicBezTo>
                <a:cubicBezTo>
                  <a:pt x="115358" y="187159"/>
                  <a:pt x="76994" y="249337"/>
                  <a:pt x="66675" y="273414"/>
                </a:cubicBezTo>
                <a:cubicBezTo>
                  <a:pt x="56356" y="297491"/>
                  <a:pt x="61912" y="297227"/>
                  <a:pt x="50800" y="301989"/>
                </a:cubicBezTo>
                <a:cubicBezTo>
                  <a:pt x="39688" y="306751"/>
                  <a:pt x="0" y="298020"/>
                  <a:pt x="0" y="301989"/>
                </a:cubicBezTo>
                <a:cubicBezTo>
                  <a:pt x="0" y="305958"/>
                  <a:pt x="36777" y="307545"/>
                  <a:pt x="50800" y="325801"/>
                </a:cubicBezTo>
                <a:cubicBezTo>
                  <a:pt x="64823" y="344057"/>
                  <a:pt x="78581" y="408086"/>
                  <a:pt x="84137" y="411526"/>
                </a:cubicBezTo>
                <a:cubicBezTo>
                  <a:pt x="89693" y="414966"/>
                  <a:pt x="81491" y="342999"/>
                  <a:pt x="84137" y="346439"/>
                </a:cubicBezTo>
                <a:cubicBezTo>
                  <a:pt x="86783" y="349879"/>
                  <a:pt x="100012" y="408881"/>
                  <a:pt x="100012" y="432164"/>
                </a:cubicBezTo>
                <a:cubicBezTo>
                  <a:pt x="100012" y="455447"/>
                  <a:pt x="92074" y="497252"/>
                  <a:pt x="84137" y="486139"/>
                </a:cubicBezTo>
                <a:cubicBezTo>
                  <a:pt x="76199" y="475027"/>
                  <a:pt x="55826" y="409674"/>
                  <a:pt x="52387" y="365489"/>
                </a:cubicBezTo>
                <a:cubicBezTo>
                  <a:pt x="48948" y="321304"/>
                  <a:pt x="57150" y="260978"/>
                  <a:pt x="63500" y="221026"/>
                </a:cubicBezTo>
                <a:cubicBezTo>
                  <a:pt x="69850" y="181074"/>
                  <a:pt x="88635" y="145091"/>
                  <a:pt x="90487" y="125776"/>
                </a:cubicBezTo>
                <a:cubicBezTo>
                  <a:pt x="92339" y="106462"/>
                  <a:pt x="70379" y="125247"/>
                  <a:pt x="74612" y="105139"/>
                </a:cubicBezTo>
                <a:cubicBezTo>
                  <a:pt x="78845" y="85031"/>
                  <a:pt x="110860" y="12799"/>
                  <a:pt x="115887" y="5126"/>
                </a:cubicBezTo>
                <a:cubicBezTo>
                  <a:pt x="120914" y="-2547"/>
                  <a:pt x="98425" y="57778"/>
                  <a:pt x="104775" y="59101"/>
                </a:cubicBezTo>
                <a:cubicBezTo>
                  <a:pt x="111125" y="60424"/>
                  <a:pt x="176213" y="-5457"/>
                  <a:pt x="174625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: 図形 526">
            <a:extLst>
              <a:ext uri="{FF2B5EF4-FFF2-40B4-BE49-F238E27FC236}">
                <a16:creationId xmlns:a16="http://schemas.microsoft.com/office/drawing/2014/main" id="{A720C631-CE0A-4525-98CA-02B8798C8A3C}"/>
              </a:ext>
            </a:extLst>
          </p:cNvPr>
          <p:cNvSpPr/>
          <p:nvPr/>
        </p:nvSpPr>
        <p:spPr>
          <a:xfrm>
            <a:off x="2764605" y="7149022"/>
            <a:ext cx="304638" cy="574118"/>
          </a:xfrm>
          <a:custGeom>
            <a:avLst/>
            <a:gdLst>
              <a:gd name="connsiteX0" fmla="*/ 64320 w 304638"/>
              <a:gd name="connsiteY0" fmla="*/ 5841 h 574118"/>
              <a:gd name="connsiteX1" fmla="*/ 77020 w 304638"/>
              <a:gd name="connsiteY1" fmla="*/ 242378 h 574118"/>
              <a:gd name="connsiteX2" fmla="*/ 80195 w 304638"/>
              <a:gd name="connsiteY2" fmla="*/ 207453 h 574118"/>
              <a:gd name="connsiteX3" fmla="*/ 99245 w 304638"/>
              <a:gd name="connsiteY3" fmla="*/ 239203 h 574118"/>
              <a:gd name="connsiteX4" fmla="*/ 148458 w 304638"/>
              <a:gd name="connsiteY4" fmla="*/ 164591 h 574118"/>
              <a:gd name="connsiteX5" fmla="*/ 121470 w 304638"/>
              <a:gd name="connsiteY5" fmla="*/ 251903 h 574118"/>
              <a:gd name="connsiteX6" fmla="*/ 150045 w 304638"/>
              <a:gd name="connsiteY6" fmla="*/ 293178 h 574118"/>
              <a:gd name="connsiteX7" fmla="*/ 164333 w 304638"/>
              <a:gd name="connsiteY7" fmla="*/ 215391 h 574118"/>
              <a:gd name="connsiteX8" fmla="*/ 175445 w 304638"/>
              <a:gd name="connsiteY8" fmla="*/ 312228 h 574118"/>
              <a:gd name="connsiteX9" fmla="*/ 204020 w 304638"/>
              <a:gd name="connsiteY9" fmla="*/ 255078 h 574118"/>
              <a:gd name="connsiteX10" fmla="*/ 218308 w 304638"/>
              <a:gd name="connsiteY10" fmla="*/ 302703 h 574118"/>
              <a:gd name="connsiteX11" fmla="*/ 224658 w 304638"/>
              <a:gd name="connsiteY11" fmla="*/ 332866 h 574118"/>
              <a:gd name="connsiteX12" fmla="*/ 284983 w 304638"/>
              <a:gd name="connsiteY12" fmla="*/ 423353 h 574118"/>
              <a:gd name="connsiteX13" fmla="*/ 234183 w 304638"/>
              <a:gd name="connsiteY13" fmla="*/ 488441 h 574118"/>
              <a:gd name="connsiteX14" fmla="*/ 189733 w 304638"/>
              <a:gd name="connsiteY14" fmla="*/ 564641 h 574118"/>
              <a:gd name="connsiteX15" fmla="*/ 297683 w 304638"/>
              <a:gd name="connsiteY15" fmla="*/ 432878 h 574118"/>
              <a:gd name="connsiteX16" fmla="*/ 292920 w 304638"/>
              <a:gd name="connsiteY16" fmla="*/ 504316 h 574118"/>
              <a:gd name="connsiteX17" fmla="*/ 284983 w 304638"/>
              <a:gd name="connsiteY17" fmla="*/ 424941 h 574118"/>
              <a:gd name="connsiteX18" fmla="*/ 251645 w 304638"/>
              <a:gd name="connsiteY18" fmla="*/ 347153 h 574118"/>
              <a:gd name="connsiteX19" fmla="*/ 269108 w 304638"/>
              <a:gd name="connsiteY19" fmla="*/ 477328 h 574118"/>
              <a:gd name="connsiteX20" fmla="*/ 178620 w 304638"/>
              <a:gd name="connsiteY20" fmla="*/ 563053 h 574118"/>
              <a:gd name="connsiteX21" fmla="*/ 262758 w 304638"/>
              <a:gd name="connsiteY21" fmla="*/ 558291 h 574118"/>
              <a:gd name="connsiteX22" fmla="*/ 296095 w 304638"/>
              <a:gd name="connsiteY22" fmla="*/ 497966 h 574118"/>
              <a:gd name="connsiteX23" fmla="*/ 115120 w 304638"/>
              <a:gd name="connsiteY23" fmla="*/ 572578 h 574118"/>
              <a:gd name="connsiteX24" fmla="*/ 251645 w 304638"/>
              <a:gd name="connsiteY24" fmla="*/ 413828 h 574118"/>
              <a:gd name="connsiteX25" fmla="*/ 223070 w 304638"/>
              <a:gd name="connsiteY25" fmla="*/ 369378 h 574118"/>
              <a:gd name="connsiteX26" fmla="*/ 211958 w 304638"/>
              <a:gd name="connsiteY26" fmla="*/ 375728 h 574118"/>
              <a:gd name="connsiteX27" fmla="*/ 108770 w 304638"/>
              <a:gd name="connsiteY27" fmla="*/ 269366 h 574118"/>
              <a:gd name="connsiteX28" fmla="*/ 72258 w 304638"/>
              <a:gd name="connsiteY28" fmla="*/ 237616 h 574118"/>
              <a:gd name="connsiteX29" fmla="*/ 69083 w 304638"/>
              <a:gd name="connsiteY29" fmla="*/ 147128 h 574118"/>
              <a:gd name="connsiteX30" fmla="*/ 73845 w 304638"/>
              <a:gd name="connsiteY30" fmla="*/ 99503 h 574118"/>
              <a:gd name="connsiteX31" fmla="*/ 820 w 304638"/>
              <a:gd name="connsiteY31" fmla="*/ 75691 h 574118"/>
              <a:gd name="connsiteX32" fmla="*/ 32570 w 304638"/>
              <a:gd name="connsiteY32" fmla="*/ 74103 h 574118"/>
              <a:gd name="connsiteX33" fmla="*/ 97658 w 304638"/>
              <a:gd name="connsiteY33" fmla="*/ 69341 h 574118"/>
              <a:gd name="connsiteX34" fmla="*/ 64320 w 304638"/>
              <a:gd name="connsiteY34" fmla="*/ 5841 h 57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4638" h="574118">
                <a:moveTo>
                  <a:pt x="64320" y="5841"/>
                </a:moveTo>
                <a:cubicBezTo>
                  <a:pt x="60880" y="34681"/>
                  <a:pt x="74374" y="208776"/>
                  <a:pt x="77020" y="242378"/>
                </a:cubicBezTo>
                <a:cubicBezTo>
                  <a:pt x="79666" y="275980"/>
                  <a:pt x="76491" y="207982"/>
                  <a:pt x="80195" y="207453"/>
                </a:cubicBezTo>
                <a:cubicBezTo>
                  <a:pt x="83899" y="206924"/>
                  <a:pt x="87868" y="246347"/>
                  <a:pt x="99245" y="239203"/>
                </a:cubicBezTo>
                <a:cubicBezTo>
                  <a:pt x="110622" y="232059"/>
                  <a:pt x="144754" y="162474"/>
                  <a:pt x="148458" y="164591"/>
                </a:cubicBezTo>
                <a:cubicBezTo>
                  <a:pt x="152162" y="166708"/>
                  <a:pt x="121206" y="230472"/>
                  <a:pt x="121470" y="251903"/>
                </a:cubicBezTo>
                <a:cubicBezTo>
                  <a:pt x="121735" y="273334"/>
                  <a:pt x="142901" y="299263"/>
                  <a:pt x="150045" y="293178"/>
                </a:cubicBezTo>
                <a:cubicBezTo>
                  <a:pt x="157189" y="287093"/>
                  <a:pt x="160100" y="212216"/>
                  <a:pt x="164333" y="215391"/>
                </a:cubicBezTo>
                <a:cubicBezTo>
                  <a:pt x="168566" y="218566"/>
                  <a:pt x="168831" y="305614"/>
                  <a:pt x="175445" y="312228"/>
                </a:cubicBezTo>
                <a:cubicBezTo>
                  <a:pt x="182059" y="318842"/>
                  <a:pt x="196876" y="256666"/>
                  <a:pt x="204020" y="255078"/>
                </a:cubicBezTo>
                <a:cubicBezTo>
                  <a:pt x="211164" y="253491"/>
                  <a:pt x="214868" y="289738"/>
                  <a:pt x="218308" y="302703"/>
                </a:cubicBezTo>
                <a:cubicBezTo>
                  <a:pt x="221748" y="315668"/>
                  <a:pt x="213546" y="312758"/>
                  <a:pt x="224658" y="332866"/>
                </a:cubicBezTo>
                <a:cubicBezTo>
                  <a:pt x="235770" y="352974"/>
                  <a:pt x="283396" y="397424"/>
                  <a:pt x="284983" y="423353"/>
                </a:cubicBezTo>
                <a:cubicBezTo>
                  <a:pt x="286571" y="449282"/>
                  <a:pt x="250058" y="464893"/>
                  <a:pt x="234183" y="488441"/>
                </a:cubicBezTo>
                <a:cubicBezTo>
                  <a:pt x="218308" y="511989"/>
                  <a:pt x="179150" y="573901"/>
                  <a:pt x="189733" y="564641"/>
                </a:cubicBezTo>
                <a:cubicBezTo>
                  <a:pt x="200316" y="555381"/>
                  <a:pt x="280485" y="442932"/>
                  <a:pt x="297683" y="432878"/>
                </a:cubicBezTo>
                <a:cubicBezTo>
                  <a:pt x="314881" y="422824"/>
                  <a:pt x="295037" y="505639"/>
                  <a:pt x="292920" y="504316"/>
                </a:cubicBezTo>
                <a:cubicBezTo>
                  <a:pt x="290803" y="502993"/>
                  <a:pt x="291862" y="451135"/>
                  <a:pt x="284983" y="424941"/>
                </a:cubicBezTo>
                <a:cubicBezTo>
                  <a:pt x="278104" y="398747"/>
                  <a:pt x="254291" y="338422"/>
                  <a:pt x="251645" y="347153"/>
                </a:cubicBezTo>
                <a:cubicBezTo>
                  <a:pt x="248999" y="355884"/>
                  <a:pt x="281279" y="441345"/>
                  <a:pt x="269108" y="477328"/>
                </a:cubicBezTo>
                <a:cubicBezTo>
                  <a:pt x="256937" y="513311"/>
                  <a:pt x="179678" y="549559"/>
                  <a:pt x="178620" y="563053"/>
                </a:cubicBezTo>
                <a:cubicBezTo>
                  <a:pt x="177562" y="576547"/>
                  <a:pt x="243179" y="569139"/>
                  <a:pt x="262758" y="558291"/>
                </a:cubicBezTo>
                <a:cubicBezTo>
                  <a:pt x="282337" y="547443"/>
                  <a:pt x="320701" y="495585"/>
                  <a:pt x="296095" y="497966"/>
                </a:cubicBezTo>
                <a:cubicBezTo>
                  <a:pt x="271489" y="500347"/>
                  <a:pt x="122528" y="586601"/>
                  <a:pt x="115120" y="572578"/>
                </a:cubicBezTo>
                <a:cubicBezTo>
                  <a:pt x="107712" y="558555"/>
                  <a:pt x="233653" y="447695"/>
                  <a:pt x="251645" y="413828"/>
                </a:cubicBezTo>
                <a:cubicBezTo>
                  <a:pt x="269637" y="379961"/>
                  <a:pt x="229684" y="375728"/>
                  <a:pt x="223070" y="369378"/>
                </a:cubicBezTo>
                <a:cubicBezTo>
                  <a:pt x="216456" y="363028"/>
                  <a:pt x="231008" y="392397"/>
                  <a:pt x="211958" y="375728"/>
                </a:cubicBezTo>
                <a:cubicBezTo>
                  <a:pt x="192908" y="359059"/>
                  <a:pt x="132053" y="292385"/>
                  <a:pt x="108770" y="269366"/>
                </a:cubicBezTo>
                <a:cubicBezTo>
                  <a:pt x="85487" y="246347"/>
                  <a:pt x="78873" y="257989"/>
                  <a:pt x="72258" y="237616"/>
                </a:cubicBezTo>
                <a:cubicBezTo>
                  <a:pt x="65644" y="217243"/>
                  <a:pt x="68819" y="170147"/>
                  <a:pt x="69083" y="147128"/>
                </a:cubicBezTo>
                <a:cubicBezTo>
                  <a:pt x="69347" y="124109"/>
                  <a:pt x="85222" y="111409"/>
                  <a:pt x="73845" y="99503"/>
                </a:cubicBezTo>
                <a:cubicBezTo>
                  <a:pt x="62468" y="87597"/>
                  <a:pt x="7699" y="79924"/>
                  <a:pt x="820" y="75691"/>
                </a:cubicBezTo>
                <a:cubicBezTo>
                  <a:pt x="-6059" y="71458"/>
                  <a:pt x="32570" y="74103"/>
                  <a:pt x="32570" y="74103"/>
                </a:cubicBezTo>
                <a:cubicBezTo>
                  <a:pt x="48710" y="73045"/>
                  <a:pt x="94218" y="74633"/>
                  <a:pt x="97658" y="69341"/>
                </a:cubicBezTo>
                <a:cubicBezTo>
                  <a:pt x="101098" y="64049"/>
                  <a:pt x="67760" y="-22999"/>
                  <a:pt x="64320" y="5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: 図形 527">
            <a:extLst>
              <a:ext uri="{FF2B5EF4-FFF2-40B4-BE49-F238E27FC236}">
                <a16:creationId xmlns:a16="http://schemas.microsoft.com/office/drawing/2014/main" id="{3C554D0B-31AD-44F6-92F9-8B0057897BBA}"/>
              </a:ext>
            </a:extLst>
          </p:cNvPr>
          <p:cNvSpPr/>
          <p:nvPr/>
        </p:nvSpPr>
        <p:spPr>
          <a:xfrm>
            <a:off x="2391704" y="7497677"/>
            <a:ext cx="302413" cy="186373"/>
          </a:xfrm>
          <a:custGeom>
            <a:avLst/>
            <a:gdLst>
              <a:gd name="connsiteX0" fmla="*/ 124484 w 302413"/>
              <a:gd name="connsiteY0" fmla="*/ 86 h 186373"/>
              <a:gd name="connsiteX1" fmla="*/ 216559 w 302413"/>
              <a:gd name="connsiteY1" fmla="*/ 54061 h 186373"/>
              <a:gd name="connsiteX2" fmla="*/ 245134 w 302413"/>
              <a:gd name="connsiteY2" fmla="*/ 112798 h 186373"/>
              <a:gd name="connsiteX3" fmla="*/ 222909 w 302413"/>
              <a:gd name="connsiteY3" fmla="*/ 46123 h 186373"/>
              <a:gd name="connsiteX4" fmla="*/ 261009 w 302413"/>
              <a:gd name="connsiteY4" fmla="*/ 103273 h 186373"/>
              <a:gd name="connsiteX5" fmla="*/ 256246 w 302413"/>
              <a:gd name="connsiteY5" fmla="*/ 147723 h 186373"/>
              <a:gd name="connsiteX6" fmla="*/ 114959 w 302413"/>
              <a:gd name="connsiteY6" fmla="*/ 136611 h 186373"/>
              <a:gd name="connsiteX7" fmla="*/ 195921 w 302413"/>
              <a:gd name="connsiteY7" fmla="*/ 136611 h 186373"/>
              <a:gd name="connsiteX8" fmla="*/ 11771 w 302413"/>
              <a:gd name="connsiteY8" fmla="*/ 135023 h 186373"/>
              <a:gd name="connsiteX9" fmla="*/ 227671 w 302413"/>
              <a:gd name="connsiteY9" fmla="*/ 184236 h 186373"/>
              <a:gd name="connsiteX10" fmla="*/ 289584 w 302413"/>
              <a:gd name="connsiteY10" fmla="*/ 174711 h 186373"/>
              <a:gd name="connsiteX11" fmla="*/ 659 w 302413"/>
              <a:gd name="connsiteY11" fmla="*/ 149311 h 186373"/>
              <a:gd name="connsiteX12" fmla="*/ 208621 w 302413"/>
              <a:gd name="connsiteY12" fmla="*/ 66761 h 186373"/>
              <a:gd name="connsiteX13" fmla="*/ 124484 w 302413"/>
              <a:gd name="connsiteY13" fmla="*/ 86 h 18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2413" h="186373">
                <a:moveTo>
                  <a:pt x="124484" y="86"/>
                </a:moveTo>
                <a:cubicBezTo>
                  <a:pt x="125807" y="-2031"/>
                  <a:pt x="196451" y="35276"/>
                  <a:pt x="216559" y="54061"/>
                </a:cubicBezTo>
                <a:cubicBezTo>
                  <a:pt x="236667" y="72846"/>
                  <a:pt x="244076" y="114121"/>
                  <a:pt x="245134" y="112798"/>
                </a:cubicBezTo>
                <a:cubicBezTo>
                  <a:pt x="246192" y="111475"/>
                  <a:pt x="220263" y="47711"/>
                  <a:pt x="222909" y="46123"/>
                </a:cubicBezTo>
                <a:cubicBezTo>
                  <a:pt x="225555" y="44536"/>
                  <a:pt x="255453" y="86340"/>
                  <a:pt x="261009" y="103273"/>
                </a:cubicBezTo>
                <a:cubicBezTo>
                  <a:pt x="266565" y="120206"/>
                  <a:pt x="280588" y="142167"/>
                  <a:pt x="256246" y="147723"/>
                </a:cubicBezTo>
                <a:cubicBezTo>
                  <a:pt x="231904" y="153279"/>
                  <a:pt x="125013" y="138463"/>
                  <a:pt x="114959" y="136611"/>
                </a:cubicBezTo>
                <a:cubicBezTo>
                  <a:pt x="104905" y="134759"/>
                  <a:pt x="195921" y="136611"/>
                  <a:pt x="195921" y="136611"/>
                </a:cubicBezTo>
                <a:cubicBezTo>
                  <a:pt x="178723" y="136346"/>
                  <a:pt x="6479" y="127086"/>
                  <a:pt x="11771" y="135023"/>
                </a:cubicBezTo>
                <a:cubicBezTo>
                  <a:pt x="17063" y="142960"/>
                  <a:pt x="181369" y="177621"/>
                  <a:pt x="227671" y="184236"/>
                </a:cubicBezTo>
                <a:cubicBezTo>
                  <a:pt x="273973" y="190851"/>
                  <a:pt x="327419" y="180532"/>
                  <a:pt x="289584" y="174711"/>
                </a:cubicBezTo>
                <a:cubicBezTo>
                  <a:pt x="251749" y="168890"/>
                  <a:pt x="14153" y="167303"/>
                  <a:pt x="659" y="149311"/>
                </a:cubicBezTo>
                <a:cubicBezTo>
                  <a:pt x="-12835" y="131319"/>
                  <a:pt x="185073" y="87928"/>
                  <a:pt x="208621" y="66761"/>
                </a:cubicBezTo>
                <a:cubicBezTo>
                  <a:pt x="232169" y="45594"/>
                  <a:pt x="123161" y="2203"/>
                  <a:pt x="124484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: 図形 528">
            <a:extLst>
              <a:ext uri="{FF2B5EF4-FFF2-40B4-BE49-F238E27FC236}">
                <a16:creationId xmlns:a16="http://schemas.microsoft.com/office/drawing/2014/main" id="{CB8E9F19-85BC-46C6-AA45-3615B4E78386}"/>
              </a:ext>
            </a:extLst>
          </p:cNvPr>
          <p:cNvSpPr/>
          <p:nvPr/>
        </p:nvSpPr>
        <p:spPr>
          <a:xfrm>
            <a:off x="2979433" y="7188394"/>
            <a:ext cx="194826" cy="565190"/>
          </a:xfrm>
          <a:custGeom>
            <a:avLst/>
            <a:gdLst>
              <a:gd name="connsiteX0" fmla="*/ 116192 w 194826"/>
              <a:gd name="connsiteY0" fmla="*/ 80769 h 565190"/>
              <a:gd name="connsiteX1" fmla="*/ 71742 w 194826"/>
              <a:gd name="connsiteY1" fmla="*/ 223644 h 565190"/>
              <a:gd name="connsiteX2" fmla="*/ 97142 w 194826"/>
              <a:gd name="connsiteY2" fmla="*/ 225231 h 565190"/>
              <a:gd name="connsiteX3" fmla="*/ 106667 w 194826"/>
              <a:gd name="connsiteY3" fmla="*/ 236344 h 565190"/>
              <a:gd name="connsiteX4" fmla="*/ 151117 w 194826"/>
              <a:gd name="connsiteY4" fmla="*/ 303019 h 565190"/>
              <a:gd name="connsiteX5" fmla="*/ 111430 w 194826"/>
              <a:gd name="connsiteY5" fmla="*/ 293494 h 565190"/>
              <a:gd name="connsiteX6" fmla="*/ 101905 w 194826"/>
              <a:gd name="connsiteY6" fmla="*/ 326831 h 565190"/>
              <a:gd name="connsiteX7" fmla="*/ 147942 w 194826"/>
              <a:gd name="connsiteY7" fmla="*/ 328419 h 565190"/>
              <a:gd name="connsiteX8" fmla="*/ 189217 w 194826"/>
              <a:gd name="connsiteY8" fmla="*/ 425256 h 565190"/>
              <a:gd name="connsiteX9" fmla="*/ 147942 w 194826"/>
              <a:gd name="connsiteY9" fmla="*/ 450656 h 565190"/>
              <a:gd name="connsiteX10" fmla="*/ 5067 w 194826"/>
              <a:gd name="connsiteY10" fmla="*/ 542731 h 565190"/>
              <a:gd name="connsiteX11" fmla="*/ 97142 w 194826"/>
              <a:gd name="connsiteY11" fmla="*/ 496694 h 565190"/>
              <a:gd name="connsiteX12" fmla="*/ 33642 w 194826"/>
              <a:gd name="connsiteY12" fmla="*/ 564956 h 565190"/>
              <a:gd name="connsiteX13" fmla="*/ 127305 w 194826"/>
              <a:gd name="connsiteY13" fmla="*/ 468119 h 565190"/>
              <a:gd name="connsiteX14" fmla="*/ 193980 w 194826"/>
              <a:gd name="connsiteY14" fmla="*/ 414144 h 565190"/>
              <a:gd name="connsiteX15" fmla="*/ 162230 w 194826"/>
              <a:gd name="connsiteY15" fmla="*/ 377631 h 565190"/>
              <a:gd name="connsiteX16" fmla="*/ 122542 w 194826"/>
              <a:gd name="connsiteY16" fmla="*/ 317306 h 565190"/>
              <a:gd name="connsiteX17" fmla="*/ 100317 w 194826"/>
              <a:gd name="connsiteY17" fmla="*/ 279206 h 565190"/>
              <a:gd name="connsiteX18" fmla="*/ 81267 w 194826"/>
              <a:gd name="connsiteY18" fmla="*/ 20444 h 565190"/>
              <a:gd name="connsiteX19" fmla="*/ 305 w 194826"/>
              <a:gd name="connsiteY19" fmla="*/ 206181 h 565190"/>
              <a:gd name="connsiteX20" fmla="*/ 52692 w 194826"/>
              <a:gd name="connsiteY20" fmla="*/ 107756 h 565190"/>
              <a:gd name="connsiteX21" fmla="*/ 1892 w 194826"/>
              <a:gd name="connsiteY21" fmla="*/ 177606 h 565190"/>
              <a:gd name="connsiteX22" fmla="*/ 13005 w 194826"/>
              <a:gd name="connsiteY22" fmla="*/ 158556 h 565190"/>
              <a:gd name="connsiteX23" fmla="*/ 33642 w 194826"/>
              <a:gd name="connsiteY23" fmla="*/ 169669 h 565190"/>
              <a:gd name="connsiteX24" fmla="*/ 87617 w 194826"/>
              <a:gd name="connsiteY24" fmla="*/ 156969 h 565190"/>
              <a:gd name="connsiteX25" fmla="*/ 59042 w 194826"/>
              <a:gd name="connsiteY25" fmla="*/ 183956 h 565190"/>
              <a:gd name="connsiteX26" fmla="*/ 95555 w 194826"/>
              <a:gd name="connsiteY26" fmla="*/ 2981 h 565190"/>
              <a:gd name="connsiteX27" fmla="*/ 62217 w 194826"/>
              <a:gd name="connsiteY27" fmla="*/ 71244 h 565190"/>
              <a:gd name="connsiteX28" fmla="*/ 116192 w 194826"/>
              <a:gd name="connsiteY28" fmla="*/ 80769 h 56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4826" h="565190">
                <a:moveTo>
                  <a:pt x="116192" y="80769"/>
                </a:moveTo>
                <a:cubicBezTo>
                  <a:pt x="117780" y="106169"/>
                  <a:pt x="74917" y="199567"/>
                  <a:pt x="71742" y="223644"/>
                </a:cubicBezTo>
                <a:cubicBezTo>
                  <a:pt x="68567" y="247721"/>
                  <a:pt x="91321" y="223114"/>
                  <a:pt x="97142" y="225231"/>
                </a:cubicBezTo>
                <a:cubicBezTo>
                  <a:pt x="102963" y="227348"/>
                  <a:pt x="97671" y="223379"/>
                  <a:pt x="106667" y="236344"/>
                </a:cubicBezTo>
                <a:cubicBezTo>
                  <a:pt x="115663" y="249309"/>
                  <a:pt x="150323" y="293494"/>
                  <a:pt x="151117" y="303019"/>
                </a:cubicBezTo>
                <a:cubicBezTo>
                  <a:pt x="151911" y="312544"/>
                  <a:pt x="119632" y="289525"/>
                  <a:pt x="111430" y="293494"/>
                </a:cubicBezTo>
                <a:cubicBezTo>
                  <a:pt x="103228" y="297463"/>
                  <a:pt x="95820" y="321010"/>
                  <a:pt x="101905" y="326831"/>
                </a:cubicBezTo>
                <a:cubicBezTo>
                  <a:pt x="107990" y="332652"/>
                  <a:pt x="133390" y="312015"/>
                  <a:pt x="147942" y="328419"/>
                </a:cubicBezTo>
                <a:cubicBezTo>
                  <a:pt x="162494" y="344823"/>
                  <a:pt x="189217" y="404883"/>
                  <a:pt x="189217" y="425256"/>
                </a:cubicBezTo>
                <a:cubicBezTo>
                  <a:pt x="189217" y="445629"/>
                  <a:pt x="147942" y="450656"/>
                  <a:pt x="147942" y="450656"/>
                </a:cubicBezTo>
                <a:cubicBezTo>
                  <a:pt x="117250" y="470235"/>
                  <a:pt x="13534" y="535058"/>
                  <a:pt x="5067" y="542731"/>
                </a:cubicBezTo>
                <a:cubicBezTo>
                  <a:pt x="-3400" y="550404"/>
                  <a:pt x="92380" y="492990"/>
                  <a:pt x="97142" y="496694"/>
                </a:cubicBezTo>
                <a:cubicBezTo>
                  <a:pt x="101904" y="500398"/>
                  <a:pt x="28615" y="569718"/>
                  <a:pt x="33642" y="564956"/>
                </a:cubicBezTo>
                <a:cubicBezTo>
                  <a:pt x="38669" y="560194"/>
                  <a:pt x="100582" y="493254"/>
                  <a:pt x="127305" y="468119"/>
                </a:cubicBezTo>
                <a:cubicBezTo>
                  <a:pt x="154028" y="442984"/>
                  <a:pt x="188159" y="429225"/>
                  <a:pt x="193980" y="414144"/>
                </a:cubicBezTo>
                <a:cubicBezTo>
                  <a:pt x="199801" y="399063"/>
                  <a:pt x="174136" y="393771"/>
                  <a:pt x="162230" y="377631"/>
                </a:cubicBezTo>
                <a:cubicBezTo>
                  <a:pt x="150324" y="361491"/>
                  <a:pt x="132861" y="333710"/>
                  <a:pt x="122542" y="317306"/>
                </a:cubicBezTo>
                <a:cubicBezTo>
                  <a:pt x="112223" y="300902"/>
                  <a:pt x="107196" y="328683"/>
                  <a:pt x="100317" y="279206"/>
                </a:cubicBezTo>
                <a:cubicBezTo>
                  <a:pt x="93438" y="229729"/>
                  <a:pt x="97936" y="32615"/>
                  <a:pt x="81267" y="20444"/>
                </a:cubicBezTo>
                <a:cubicBezTo>
                  <a:pt x="64598" y="8273"/>
                  <a:pt x="5068" y="191629"/>
                  <a:pt x="305" y="206181"/>
                </a:cubicBezTo>
                <a:cubicBezTo>
                  <a:pt x="-4458" y="220733"/>
                  <a:pt x="52428" y="112518"/>
                  <a:pt x="52692" y="107756"/>
                </a:cubicBezTo>
                <a:cubicBezTo>
                  <a:pt x="52956" y="102994"/>
                  <a:pt x="8507" y="169139"/>
                  <a:pt x="1892" y="177606"/>
                </a:cubicBezTo>
                <a:cubicBezTo>
                  <a:pt x="-4723" y="186073"/>
                  <a:pt x="7713" y="159879"/>
                  <a:pt x="13005" y="158556"/>
                </a:cubicBezTo>
                <a:cubicBezTo>
                  <a:pt x="18297" y="157233"/>
                  <a:pt x="21207" y="169933"/>
                  <a:pt x="33642" y="169669"/>
                </a:cubicBezTo>
                <a:cubicBezTo>
                  <a:pt x="46077" y="169405"/>
                  <a:pt x="83384" y="154588"/>
                  <a:pt x="87617" y="156969"/>
                </a:cubicBezTo>
                <a:cubicBezTo>
                  <a:pt x="91850" y="159350"/>
                  <a:pt x="57719" y="209621"/>
                  <a:pt x="59042" y="183956"/>
                </a:cubicBezTo>
                <a:cubicBezTo>
                  <a:pt x="60365" y="158291"/>
                  <a:pt x="95026" y="21766"/>
                  <a:pt x="95555" y="2981"/>
                </a:cubicBezTo>
                <a:cubicBezTo>
                  <a:pt x="96084" y="-15804"/>
                  <a:pt x="60365" y="59867"/>
                  <a:pt x="62217" y="71244"/>
                </a:cubicBezTo>
                <a:cubicBezTo>
                  <a:pt x="64069" y="82621"/>
                  <a:pt x="114604" y="55369"/>
                  <a:pt x="116192" y="80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: 図形 529">
            <a:extLst>
              <a:ext uri="{FF2B5EF4-FFF2-40B4-BE49-F238E27FC236}">
                <a16:creationId xmlns:a16="http://schemas.microsoft.com/office/drawing/2014/main" id="{164C8952-7616-4875-AAA3-F1AD3090A952}"/>
              </a:ext>
            </a:extLst>
          </p:cNvPr>
          <p:cNvSpPr/>
          <p:nvPr/>
        </p:nvSpPr>
        <p:spPr>
          <a:xfrm>
            <a:off x="2570042" y="7445182"/>
            <a:ext cx="651437" cy="387742"/>
          </a:xfrm>
          <a:custGeom>
            <a:avLst/>
            <a:gdLst>
              <a:gd name="connsiteX0" fmla="*/ 92196 w 651437"/>
              <a:gd name="connsiteY0" fmla="*/ 273243 h 387742"/>
              <a:gd name="connsiteX1" fmla="*/ 189033 w 651437"/>
              <a:gd name="connsiteY1" fmla="*/ 343093 h 387742"/>
              <a:gd name="connsiteX2" fmla="*/ 138233 w 651437"/>
              <a:gd name="connsiteY2" fmla="*/ 320868 h 387742"/>
              <a:gd name="connsiteX3" fmla="*/ 317621 w 651437"/>
              <a:gd name="connsiteY3" fmla="*/ 376431 h 387742"/>
              <a:gd name="connsiteX4" fmla="*/ 266821 w 651437"/>
              <a:gd name="connsiteY4" fmla="*/ 374843 h 387742"/>
              <a:gd name="connsiteX5" fmla="*/ 649408 w 651437"/>
              <a:gd name="connsiteY5" fmla="*/ 347856 h 387742"/>
              <a:gd name="connsiteX6" fmla="*/ 420808 w 651437"/>
              <a:gd name="connsiteY6" fmla="*/ 317693 h 387742"/>
              <a:gd name="connsiteX7" fmla="*/ 477958 w 651437"/>
              <a:gd name="connsiteY7" fmla="*/ 281181 h 387742"/>
              <a:gd name="connsiteX8" fmla="*/ 200146 w 651437"/>
              <a:gd name="connsiteY8" fmla="*/ 341506 h 387742"/>
              <a:gd name="connsiteX9" fmla="*/ 173158 w 651437"/>
              <a:gd name="connsiteY9" fmla="*/ 327218 h 387742"/>
              <a:gd name="connsiteX10" fmla="*/ 119183 w 651437"/>
              <a:gd name="connsiteY10" fmla="*/ 212918 h 387742"/>
              <a:gd name="connsiteX11" fmla="*/ 121 w 651437"/>
              <a:gd name="connsiteY11" fmla="*/ 193 h 387742"/>
              <a:gd name="connsiteX12" fmla="*/ 142996 w 651437"/>
              <a:gd name="connsiteY12" fmla="*/ 252606 h 387742"/>
              <a:gd name="connsiteX13" fmla="*/ 187446 w 651437"/>
              <a:gd name="connsiteY13" fmla="*/ 387543 h 387742"/>
              <a:gd name="connsiteX14" fmla="*/ 92196 w 651437"/>
              <a:gd name="connsiteY14" fmla="*/ 273243 h 38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1437" h="387742">
                <a:moveTo>
                  <a:pt x="92196" y="273243"/>
                </a:moveTo>
                <a:cubicBezTo>
                  <a:pt x="92461" y="265835"/>
                  <a:pt x="181360" y="335156"/>
                  <a:pt x="189033" y="343093"/>
                </a:cubicBezTo>
                <a:cubicBezTo>
                  <a:pt x="196706" y="351030"/>
                  <a:pt x="116802" y="315312"/>
                  <a:pt x="138233" y="320868"/>
                </a:cubicBezTo>
                <a:cubicBezTo>
                  <a:pt x="159664" y="326424"/>
                  <a:pt x="296190" y="367435"/>
                  <a:pt x="317621" y="376431"/>
                </a:cubicBezTo>
                <a:cubicBezTo>
                  <a:pt x="339052" y="385427"/>
                  <a:pt x="211523" y="379606"/>
                  <a:pt x="266821" y="374843"/>
                </a:cubicBezTo>
                <a:cubicBezTo>
                  <a:pt x="322119" y="370081"/>
                  <a:pt x="623744" y="357381"/>
                  <a:pt x="649408" y="347856"/>
                </a:cubicBezTo>
                <a:cubicBezTo>
                  <a:pt x="675072" y="338331"/>
                  <a:pt x="449383" y="328805"/>
                  <a:pt x="420808" y="317693"/>
                </a:cubicBezTo>
                <a:cubicBezTo>
                  <a:pt x="392233" y="306581"/>
                  <a:pt x="514735" y="277212"/>
                  <a:pt x="477958" y="281181"/>
                </a:cubicBezTo>
                <a:cubicBezTo>
                  <a:pt x="441181" y="285150"/>
                  <a:pt x="250946" y="333833"/>
                  <a:pt x="200146" y="341506"/>
                </a:cubicBezTo>
                <a:cubicBezTo>
                  <a:pt x="149346" y="349179"/>
                  <a:pt x="186652" y="348649"/>
                  <a:pt x="173158" y="327218"/>
                </a:cubicBezTo>
                <a:cubicBezTo>
                  <a:pt x="159664" y="305787"/>
                  <a:pt x="148022" y="267422"/>
                  <a:pt x="119183" y="212918"/>
                </a:cubicBezTo>
                <a:cubicBezTo>
                  <a:pt x="90344" y="158414"/>
                  <a:pt x="-3848" y="-6422"/>
                  <a:pt x="121" y="193"/>
                </a:cubicBezTo>
                <a:cubicBezTo>
                  <a:pt x="4090" y="6808"/>
                  <a:pt x="111775" y="188048"/>
                  <a:pt x="142996" y="252606"/>
                </a:cubicBezTo>
                <a:cubicBezTo>
                  <a:pt x="174217" y="317164"/>
                  <a:pt x="193002" y="381987"/>
                  <a:pt x="187446" y="387543"/>
                </a:cubicBezTo>
                <a:cubicBezTo>
                  <a:pt x="181890" y="393099"/>
                  <a:pt x="91931" y="280651"/>
                  <a:pt x="92196" y="273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: 図形 530">
            <a:extLst>
              <a:ext uri="{FF2B5EF4-FFF2-40B4-BE49-F238E27FC236}">
                <a16:creationId xmlns:a16="http://schemas.microsoft.com/office/drawing/2014/main" id="{180BD09B-DD76-41D4-A572-4B2F1F3483AA}"/>
              </a:ext>
            </a:extLst>
          </p:cNvPr>
          <p:cNvSpPr/>
          <p:nvPr/>
        </p:nvSpPr>
        <p:spPr>
          <a:xfrm>
            <a:off x="3113708" y="7549758"/>
            <a:ext cx="264568" cy="561209"/>
          </a:xfrm>
          <a:custGeom>
            <a:avLst/>
            <a:gdLst>
              <a:gd name="connsiteX0" fmla="*/ 86692 w 264568"/>
              <a:gd name="connsiteY0" fmla="*/ 1980 h 561209"/>
              <a:gd name="connsiteX1" fmla="*/ 40655 w 264568"/>
              <a:gd name="connsiteY1" fmla="*/ 119455 h 561209"/>
              <a:gd name="connsiteX2" fmla="*/ 21605 w 264568"/>
              <a:gd name="connsiteY2" fmla="*/ 141680 h 561209"/>
              <a:gd name="connsiteX3" fmla="*/ 16842 w 264568"/>
              <a:gd name="connsiteY3" fmla="*/ 136917 h 561209"/>
              <a:gd name="connsiteX4" fmla="*/ 20017 w 264568"/>
              <a:gd name="connsiteY4" fmla="*/ 244867 h 561209"/>
              <a:gd name="connsiteX5" fmla="*/ 967 w 264568"/>
              <a:gd name="connsiteY5" fmla="*/ 203592 h 561209"/>
              <a:gd name="connsiteX6" fmla="*/ 54942 w 264568"/>
              <a:gd name="connsiteY6" fmla="*/ 362342 h 561209"/>
              <a:gd name="connsiteX7" fmla="*/ 59705 w 264568"/>
              <a:gd name="connsiteY7" fmla="*/ 297255 h 561209"/>
              <a:gd name="connsiteX8" fmla="*/ 62880 w 264568"/>
              <a:gd name="connsiteY8" fmla="*/ 311542 h 561209"/>
              <a:gd name="connsiteX9" fmla="*/ 88280 w 264568"/>
              <a:gd name="connsiteY9" fmla="*/ 381392 h 561209"/>
              <a:gd name="connsiteX10" fmla="*/ 96217 w 264568"/>
              <a:gd name="connsiteY10" fmla="*/ 357580 h 561209"/>
              <a:gd name="connsiteX11" fmla="*/ 145430 w 264568"/>
              <a:gd name="connsiteY11" fmla="*/ 390917 h 561209"/>
              <a:gd name="connsiteX12" fmla="*/ 166067 w 264568"/>
              <a:gd name="connsiteY12" fmla="*/ 360755 h 561209"/>
              <a:gd name="connsiteX13" fmla="*/ 194642 w 264568"/>
              <a:gd name="connsiteY13" fmla="*/ 408380 h 561209"/>
              <a:gd name="connsiteX14" fmla="*/ 207342 w 264568"/>
              <a:gd name="connsiteY14" fmla="*/ 338530 h 561209"/>
              <a:gd name="connsiteX15" fmla="*/ 264492 w 264568"/>
              <a:gd name="connsiteY15" fmla="*/ 560780 h 561209"/>
              <a:gd name="connsiteX16" fmla="*/ 216867 w 264568"/>
              <a:gd name="connsiteY16" fmla="*/ 394092 h 561209"/>
              <a:gd name="connsiteX17" fmla="*/ 108917 w 264568"/>
              <a:gd name="connsiteY17" fmla="*/ 363930 h 561209"/>
              <a:gd name="connsiteX18" fmla="*/ 10492 w 264568"/>
              <a:gd name="connsiteY18" fmla="*/ 260742 h 561209"/>
              <a:gd name="connsiteX19" fmla="*/ 35892 w 264568"/>
              <a:gd name="connsiteY19" fmla="*/ 127392 h 561209"/>
              <a:gd name="connsiteX20" fmla="*/ 50180 w 264568"/>
              <a:gd name="connsiteY20" fmla="*/ 51192 h 561209"/>
              <a:gd name="connsiteX21" fmla="*/ 86692 w 264568"/>
              <a:gd name="connsiteY21" fmla="*/ 1980 h 56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4568" h="561209">
                <a:moveTo>
                  <a:pt x="86692" y="1980"/>
                </a:moveTo>
                <a:cubicBezTo>
                  <a:pt x="85104" y="13357"/>
                  <a:pt x="51503" y="96172"/>
                  <a:pt x="40655" y="119455"/>
                </a:cubicBezTo>
                <a:cubicBezTo>
                  <a:pt x="29807" y="142738"/>
                  <a:pt x="25574" y="138770"/>
                  <a:pt x="21605" y="141680"/>
                </a:cubicBezTo>
                <a:cubicBezTo>
                  <a:pt x="17636" y="144590"/>
                  <a:pt x="17107" y="119719"/>
                  <a:pt x="16842" y="136917"/>
                </a:cubicBezTo>
                <a:cubicBezTo>
                  <a:pt x="16577" y="154115"/>
                  <a:pt x="22663" y="233754"/>
                  <a:pt x="20017" y="244867"/>
                </a:cubicBezTo>
                <a:cubicBezTo>
                  <a:pt x="17371" y="255980"/>
                  <a:pt x="-4854" y="184013"/>
                  <a:pt x="967" y="203592"/>
                </a:cubicBezTo>
                <a:cubicBezTo>
                  <a:pt x="6788" y="223171"/>
                  <a:pt x="45152" y="346732"/>
                  <a:pt x="54942" y="362342"/>
                </a:cubicBezTo>
                <a:cubicBezTo>
                  <a:pt x="64732" y="377953"/>
                  <a:pt x="58382" y="305722"/>
                  <a:pt x="59705" y="297255"/>
                </a:cubicBezTo>
                <a:cubicBezTo>
                  <a:pt x="61028" y="288788"/>
                  <a:pt x="58117" y="297519"/>
                  <a:pt x="62880" y="311542"/>
                </a:cubicBezTo>
                <a:cubicBezTo>
                  <a:pt x="67643" y="325565"/>
                  <a:pt x="82724" y="373719"/>
                  <a:pt x="88280" y="381392"/>
                </a:cubicBezTo>
                <a:cubicBezTo>
                  <a:pt x="93836" y="389065"/>
                  <a:pt x="86692" y="355993"/>
                  <a:pt x="96217" y="357580"/>
                </a:cubicBezTo>
                <a:cubicBezTo>
                  <a:pt x="105742" y="359168"/>
                  <a:pt x="133788" y="390388"/>
                  <a:pt x="145430" y="390917"/>
                </a:cubicBezTo>
                <a:cubicBezTo>
                  <a:pt x="157072" y="391446"/>
                  <a:pt x="157865" y="357845"/>
                  <a:pt x="166067" y="360755"/>
                </a:cubicBezTo>
                <a:cubicBezTo>
                  <a:pt x="174269" y="363666"/>
                  <a:pt x="187763" y="412084"/>
                  <a:pt x="194642" y="408380"/>
                </a:cubicBezTo>
                <a:cubicBezTo>
                  <a:pt x="201521" y="404676"/>
                  <a:pt x="195700" y="313130"/>
                  <a:pt x="207342" y="338530"/>
                </a:cubicBezTo>
                <a:cubicBezTo>
                  <a:pt x="218984" y="363930"/>
                  <a:pt x="262905" y="551520"/>
                  <a:pt x="264492" y="560780"/>
                </a:cubicBezTo>
                <a:cubicBezTo>
                  <a:pt x="266080" y="570040"/>
                  <a:pt x="242796" y="426900"/>
                  <a:pt x="216867" y="394092"/>
                </a:cubicBezTo>
                <a:cubicBezTo>
                  <a:pt x="190938" y="361284"/>
                  <a:pt x="143313" y="386155"/>
                  <a:pt x="108917" y="363930"/>
                </a:cubicBezTo>
                <a:cubicBezTo>
                  <a:pt x="74521" y="341705"/>
                  <a:pt x="22663" y="300165"/>
                  <a:pt x="10492" y="260742"/>
                </a:cubicBezTo>
                <a:cubicBezTo>
                  <a:pt x="-1679" y="221319"/>
                  <a:pt x="29277" y="162317"/>
                  <a:pt x="35892" y="127392"/>
                </a:cubicBezTo>
                <a:cubicBezTo>
                  <a:pt x="42507" y="92467"/>
                  <a:pt x="43565" y="71300"/>
                  <a:pt x="50180" y="51192"/>
                </a:cubicBezTo>
                <a:cubicBezTo>
                  <a:pt x="56795" y="31084"/>
                  <a:pt x="88280" y="-9397"/>
                  <a:pt x="86692" y="1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: 図形 531">
            <a:extLst>
              <a:ext uri="{FF2B5EF4-FFF2-40B4-BE49-F238E27FC236}">
                <a16:creationId xmlns:a16="http://schemas.microsoft.com/office/drawing/2014/main" id="{71FEE95E-13AE-4A3A-A921-514CEAE1166C}"/>
              </a:ext>
            </a:extLst>
          </p:cNvPr>
          <p:cNvSpPr/>
          <p:nvPr/>
        </p:nvSpPr>
        <p:spPr>
          <a:xfrm>
            <a:off x="2454932" y="7485020"/>
            <a:ext cx="140723" cy="151323"/>
          </a:xfrm>
          <a:custGeom>
            <a:avLst/>
            <a:gdLst>
              <a:gd name="connsiteX0" fmla="*/ 140631 w 140723"/>
              <a:gd name="connsiteY0" fmla="*/ 43 h 151323"/>
              <a:gd name="connsiteX1" fmla="*/ 67606 w 140723"/>
              <a:gd name="connsiteY1" fmla="*/ 57193 h 151323"/>
              <a:gd name="connsiteX2" fmla="*/ 83481 w 140723"/>
              <a:gd name="connsiteY2" fmla="*/ 106405 h 151323"/>
              <a:gd name="connsiteX3" fmla="*/ 73956 w 140723"/>
              <a:gd name="connsiteY3" fmla="*/ 46080 h 151323"/>
              <a:gd name="connsiteX4" fmla="*/ 931 w 140723"/>
              <a:gd name="connsiteY4" fmla="*/ 112755 h 151323"/>
              <a:gd name="connsiteX5" fmla="*/ 31093 w 140723"/>
              <a:gd name="connsiteY5" fmla="*/ 54018 h 151323"/>
              <a:gd name="connsiteX6" fmla="*/ 7281 w 140723"/>
              <a:gd name="connsiteY6" fmla="*/ 146093 h 151323"/>
              <a:gd name="connsiteX7" fmla="*/ 15218 w 140723"/>
              <a:gd name="connsiteY7" fmla="*/ 130218 h 151323"/>
              <a:gd name="connsiteX8" fmla="*/ 50143 w 140723"/>
              <a:gd name="connsiteY8" fmla="*/ 49255 h 151323"/>
              <a:gd name="connsiteX9" fmla="*/ 140631 w 140723"/>
              <a:gd name="connsiteY9" fmla="*/ 43 h 15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723" h="151323">
                <a:moveTo>
                  <a:pt x="140631" y="43"/>
                </a:moveTo>
                <a:cubicBezTo>
                  <a:pt x="143541" y="1366"/>
                  <a:pt x="77131" y="39466"/>
                  <a:pt x="67606" y="57193"/>
                </a:cubicBezTo>
                <a:cubicBezTo>
                  <a:pt x="58081" y="74920"/>
                  <a:pt x="82423" y="108257"/>
                  <a:pt x="83481" y="106405"/>
                </a:cubicBezTo>
                <a:cubicBezTo>
                  <a:pt x="84539" y="104553"/>
                  <a:pt x="87714" y="45022"/>
                  <a:pt x="73956" y="46080"/>
                </a:cubicBezTo>
                <a:cubicBezTo>
                  <a:pt x="60198" y="47138"/>
                  <a:pt x="8075" y="111432"/>
                  <a:pt x="931" y="112755"/>
                </a:cubicBezTo>
                <a:cubicBezTo>
                  <a:pt x="-6213" y="114078"/>
                  <a:pt x="30035" y="48462"/>
                  <a:pt x="31093" y="54018"/>
                </a:cubicBezTo>
                <a:cubicBezTo>
                  <a:pt x="32151" y="59574"/>
                  <a:pt x="9927" y="133393"/>
                  <a:pt x="7281" y="146093"/>
                </a:cubicBezTo>
                <a:cubicBezTo>
                  <a:pt x="4635" y="158793"/>
                  <a:pt x="8074" y="146358"/>
                  <a:pt x="15218" y="130218"/>
                </a:cubicBezTo>
                <a:cubicBezTo>
                  <a:pt x="22362" y="114078"/>
                  <a:pt x="31887" y="70686"/>
                  <a:pt x="50143" y="49255"/>
                </a:cubicBezTo>
                <a:cubicBezTo>
                  <a:pt x="68399" y="27824"/>
                  <a:pt x="137721" y="-1280"/>
                  <a:pt x="140631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: 図形 532">
            <a:extLst>
              <a:ext uri="{FF2B5EF4-FFF2-40B4-BE49-F238E27FC236}">
                <a16:creationId xmlns:a16="http://schemas.microsoft.com/office/drawing/2014/main" id="{A7146F39-BADC-4BF6-845D-6BD3E2DF4DC4}"/>
              </a:ext>
            </a:extLst>
          </p:cNvPr>
          <p:cNvSpPr/>
          <p:nvPr/>
        </p:nvSpPr>
        <p:spPr>
          <a:xfrm>
            <a:off x="2436794" y="7675211"/>
            <a:ext cx="691334" cy="590577"/>
          </a:xfrm>
          <a:custGeom>
            <a:avLst/>
            <a:gdLst>
              <a:gd name="connsiteX0" fmla="*/ 19 w 691334"/>
              <a:gd name="connsiteY0" fmla="*/ 352 h 590577"/>
              <a:gd name="connsiteX1" fmla="*/ 136544 w 691334"/>
              <a:gd name="connsiteY1" fmla="*/ 19402 h 590577"/>
              <a:gd name="connsiteX2" fmla="*/ 155594 w 691334"/>
              <a:gd name="connsiteY2" fmla="*/ 36864 h 590577"/>
              <a:gd name="connsiteX3" fmla="*/ 120669 w 691334"/>
              <a:gd name="connsiteY3" fmla="*/ 59089 h 590577"/>
              <a:gd name="connsiteX4" fmla="*/ 166706 w 691334"/>
              <a:gd name="connsiteY4" fmla="*/ 73377 h 590577"/>
              <a:gd name="connsiteX5" fmla="*/ 234969 w 691334"/>
              <a:gd name="connsiteY5" fmla="*/ 121002 h 590577"/>
              <a:gd name="connsiteX6" fmla="*/ 215919 w 691334"/>
              <a:gd name="connsiteY6" fmla="*/ 101952 h 590577"/>
              <a:gd name="connsiteX7" fmla="*/ 331806 w 691334"/>
              <a:gd name="connsiteY7" fmla="*/ 198789 h 590577"/>
              <a:gd name="connsiteX8" fmla="*/ 331806 w 691334"/>
              <a:gd name="connsiteY8" fmla="*/ 195614 h 590577"/>
              <a:gd name="connsiteX9" fmla="*/ 522306 w 691334"/>
              <a:gd name="connsiteY9" fmla="*/ 246414 h 590577"/>
              <a:gd name="connsiteX10" fmla="*/ 487381 w 691334"/>
              <a:gd name="connsiteY10" fmla="*/ 271814 h 590577"/>
              <a:gd name="connsiteX11" fmla="*/ 484206 w 691334"/>
              <a:gd name="connsiteY11" fmla="*/ 317852 h 590577"/>
              <a:gd name="connsiteX12" fmla="*/ 508019 w 691334"/>
              <a:gd name="connsiteY12" fmla="*/ 335314 h 590577"/>
              <a:gd name="connsiteX13" fmla="*/ 638194 w 691334"/>
              <a:gd name="connsiteY13" fmla="*/ 392464 h 590577"/>
              <a:gd name="connsiteX14" fmla="*/ 636606 w 691334"/>
              <a:gd name="connsiteY14" fmla="*/ 455964 h 590577"/>
              <a:gd name="connsiteX15" fmla="*/ 585806 w 691334"/>
              <a:gd name="connsiteY15" fmla="*/ 484539 h 590577"/>
              <a:gd name="connsiteX16" fmla="*/ 690581 w 691334"/>
              <a:gd name="connsiteY16" fmla="*/ 500414 h 590577"/>
              <a:gd name="connsiteX17" fmla="*/ 631844 w 691334"/>
              <a:gd name="connsiteY17" fmla="*/ 586139 h 590577"/>
              <a:gd name="connsiteX18" fmla="*/ 611206 w 691334"/>
              <a:gd name="connsiteY18" fmla="*/ 571852 h 590577"/>
              <a:gd name="connsiteX19" fmla="*/ 622319 w 691334"/>
              <a:gd name="connsiteY19" fmla="*/ 516289 h 590577"/>
              <a:gd name="connsiteX20" fmla="*/ 542944 w 691334"/>
              <a:gd name="connsiteY20" fmla="*/ 514702 h 590577"/>
              <a:gd name="connsiteX21" fmla="*/ 620731 w 691334"/>
              <a:gd name="connsiteY21" fmla="*/ 441677 h 590577"/>
              <a:gd name="connsiteX22" fmla="*/ 576281 w 691334"/>
              <a:gd name="connsiteY22" fmla="*/ 384527 h 590577"/>
              <a:gd name="connsiteX23" fmla="*/ 484206 w 691334"/>
              <a:gd name="connsiteY23" fmla="*/ 295627 h 590577"/>
              <a:gd name="connsiteX24" fmla="*/ 508019 w 691334"/>
              <a:gd name="connsiteY24" fmla="*/ 262289 h 590577"/>
              <a:gd name="connsiteX25" fmla="*/ 484206 w 691334"/>
              <a:gd name="connsiteY25" fmla="*/ 236889 h 590577"/>
              <a:gd name="connsiteX26" fmla="*/ 331806 w 691334"/>
              <a:gd name="connsiteY26" fmla="*/ 187677 h 590577"/>
              <a:gd name="connsiteX27" fmla="*/ 204806 w 691334"/>
              <a:gd name="connsiteY27" fmla="*/ 92427 h 590577"/>
              <a:gd name="connsiteX28" fmla="*/ 201631 w 691334"/>
              <a:gd name="connsiteY28" fmla="*/ 35277 h 590577"/>
              <a:gd name="connsiteX29" fmla="*/ 127019 w 691334"/>
              <a:gd name="connsiteY29" fmla="*/ 36864 h 590577"/>
              <a:gd name="connsiteX30" fmla="*/ 19 w 691334"/>
              <a:gd name="connsiteY30" fmla="*/ 352 h 59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91334" h="590577">
                <a:moveTo>
                  <a:pt x="19" y="352"/>
                </a:moveTo>
                <a:cubicBezTo>
                  <a:pt x="1606" y="-2558"/>
                  <a:pt x="110615" y="13317"/>
                  <a:pt x="136544" y="19402"/>
                </a:cubicBezTo>
                <a:cubicBezTo>
                  <a:pt x="162473" y="25487"/>
                  <a:pt x="158240" y="30250"/>
                  <a:pt x="155594" y="36864"/>
                </a:cubicBezTo>
                <a:cubicBezTo>
                  <a:pt x="152948" y="43479"/>
                  <a:pt x="118817" y="53004"/>
                  <a:pt x="120669" y="59089"/>
                </a:cubicBezTo>
                <a:cubicBezTo>
                  <a:pt x="122521" y="65175"/>
                  <a:pt x="147656" y="63058"/>
                  <a:pt x="166706" y="73377"/>
                </a:cubicBezTo>
                <a:cubicBezTo>
                  <a:pt x="185756" y="83696"/>
                  <a:pt x="226767" y="116240"/>
                  <a:pt x="234969" y="121002"/>
                </a:cubicBezTo>
                <a:cubicBezTo>
                  <a:pt x="243171" y="125765"/>
                  <a:pt x="199780" y="88988"/>
                  <a:pt x="215919" y="101952"/>
                </a:cubicBezTo>
                <a:cubicBezTo>
                  <a:pt x="232058" y="114916"/>
                  <a:pt x="312492" y="183179"/>
                  <a:pt x="331806" y="198789"/>
                </a:cubicBezTo>
                <a:cubicBezTo>
                  <a:pt x="351120" y="214399"/>
                  <a:pt x="300056" y="187677"/>
                  <a:pt x="331806" y="195614"/>
                </a:cubicBezTo>
                <a:cubicBezTo>
                  <a:pt x="363556" y="203551"/>
                  <a:pt x="496377" y="233714"/>
                  <a:pt x="522306" y="246414"/>
                </a:cubicBezTo>
                <a:cubicBezTo>
                  <a:pt x="548235" y="259114"/>
                  <a:pt x="493731" y="259908"/>
                  <a:pt x="487381" y="271814"/>
                </a:cubicBezTo>
                <a:cubicBezTo>
                  <a:pt x="481031" y="283720"/>
                  <a:pt x="480766" y="307269"/>
                  <a:pt x="484206" y="317852"/>
                </a:cubicBezTo>
                <a:cubicBezTo>
                  <a:pt x="487646" y="328435"/>
                  <a:pt x="482354" y="322879"/>
                  <a:pt x="508019" y="335314"/>
                </a:cubicBezTo>
                <a:cubicBezTo>
                  <a:pt x="533684" y="347749"/>
                  <a:pt x="616763" y="372356"/>
                  <a:pt x="638194" y="392464"/>
                </a:cubicBezTo>
                <a:cubicBezTo>
                  <a:pt x="659625" y="412572"/>
                  <a:pt x="645337" y="440618"/>
                  <a:pt x="636606" y="455964"/>
                </a:cubicBezTo>
                <a:cubicBezTo>
                  <a:pt x="627875" y="471310"/>
                  <a:pt x="576810" y="477131"/>
                  <a:pt x="585806" y="484539"/>
                </a:cubicBezTo>
                <a:cubicBezTo>
                  <a:pt x="594802" y="491947"/>
                  <a:pt x="682908" y="483481"/>
                  <a:pt x="690581" y="500414"/>
                </a:cubicBezTo>
                <a:cubicBezTo>
                  <a:pt x="698254" y="517347"/>
                  <a:pt x="645073" y="574233"/>
                  <a:pt x="631844" y="586139"/>
                </a:cubicBezTo>
                <a:cubicBezTo>
                  <a:pt x="618615" y="598045"/>
                  <a:pt x="612793" y="583494"/>
                  <a:pt x="611206" y="571852"/>
                </a:cubicBezTo>
                <a:cubicBezTo>
                  <a:pt x="609619" y="560210"/>
                  <a:pt x="633696" y="525814"/>
                  <a:pt x="622319" y="516289"/>
                </a:cubicBezTo>
                <a:cubicBezTo>
                  <a:pt x="610942" y="506764"/>
                  <a:pt x="543209" y="527137"/>
                  <a:pt x="542944" y="514702"/>
                </a:cubicBezTo>
                <a:cubicBezTo>
                  <a:pt x="542679" y="502267"/>
                  <a:pt x="615175" y="463373"/>
                  <a:pt x="620731" y="441677"/>
                </a:cubicBezTo>
                <a:cubicBezTo>
                  <a:pt x="626287" y="419981"/>
                  <a:pt x="599035" y="408869"/>
                  <a:pt x="576281" y="384527"/>
                </a:cubicBezTo>
                <a:cubicBezTo>
                  <a:pt x="553527" y="360185"/>
                  <a:pt x="495583" y="316000"/>
                  <a:pt x="484206" y="295627"/>
                </a:cubicBezTo>
                <a:cubicBezTo>
                  <a:pt x="472829" y="275254"/>
                  <a:pt x="508019" y="272079"/>
                  <a:pt x="508019" y="262289"/>
                </a:cubicBezTo>
                <a:cubicBezTo>
                  <a:pt x="508019" y="252499"/>
                  <a:pt x="513575" y="249324"/>
                  <a:pt x="484206" y="236889"/>
                </a:cubicBezTo>
                <a:cubicBezTo>
                  <a:pt x="454837" y="224454"/>
                  <a:pt x="378373" y="211754"/>
                  <a:pt x="331806" y="187677"/>
                </a:cubicBezTo>
                <a:cubicBezTo>
                  <a:pt x="285239" y="163600"/>
                  <a:pt x="226502" y="117827"/>
                  <a:pt x="204806" y="92427"/>
                </a:cubicBezTo>
                <a:cubicBezTo>
                  <a:pt x="183110" y="67027"/>
                  <a:pt x="214596" y="44538"/>
                  <a:pt x="201631" y="35277"/>
                </a:cubicBezTo>
                <a:cubicBezTo>
                  <a:pt x="188667" y="26017"/>
                  <a:pt x="160092" y="42685"/>
                  <a:pt x="127019" y="36864"/>
                </a:cubicBezTo>
                <a:cubicBezTo>
                  <a:pt x="93946" y="31043"/>
                  <a:pt x="-1568" y="3262"/>
                  <a:pt x="19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: 図形 533">
            <a:extLst>
              <a:ext uri="{FF2B5EF4-FFF2-40B4-BE49-F238E27FC236}">
                <a16:creationId xmlns:a16="http://schemas.microsoft.com/office/drawing/2014/main" id="{05AD5DDA-2E5E-4677-B7B5-24ACA6F6CC6F}"/>
              </a:ext>
            </a:extLst>
          </p:cNvPr>
          <p:cNvSpPr/>
          <p:nvPr/>
        </p:nvSpPr>
        <p:spPr>
          <a:xfrm>
            <a:off x="3006097" y="8080374"/>
            <a:ext cx="242521" cy="273659"/>
          </a:xfrm>
          <a:custGeom>
            <a:avLst/>
            <a:gdLst>
              <a:gd name="connsiteX0" fmla="*/ 151441 w 242521"/>
              <a:gd name="connsiteY0" fmla="*/ 1 h 273659"/>
              <a:gd name="connsiteX1" fmla="*/ 91116 w 242521"/>
              <a:gd name="connsiteY1" fmla="*/ 142876 h 273659"/>
              <a:gd name="connsiteX2" fmla="*/ 2216 w 242521"/>
              <a:gd name="connsiteY2" fmla="*/ 215901 h 273659"/>
              <a:gd name="connsiteX3" fmla="*/ 30791 w 242521"/>
              <a:gd name="connsiteY3" fmla="*/ 182564 h 273659"/>
              <a:gd name="connsiteX4" fmla="*/ 73653 w 242521"/>
              <a:gd name="connsiteY4" fmla="*/ 195264 h 273659"/>
              <a:gd name="connsiteX5" fmla="*/ 199066 w 242521"/>
              <a:gd name="connsiteY5" fmla="*/ 231776 h 273659"/>
              <a:gd name="connsiteX6" fmla="*/ 133978 w 242521"/>
              <a:gd name="connsiteY6" fmla="*/ 160339 h 273659"/>
              <a:gd name="connsiteX7" fmla="*/ 186366 w 242521"/>
              <a:gd name="connsiteY7" fmla="*/ 219076 h 273659"/>
              <a:gd name="connsiteX8" fmla="*/ 235578 w 242521"/>
              <a:gd name="connsiteY8" fmla="*/ 269876 h 273659"/>
              <a:gd name="connsiteX9" fmla="*/ 240341 w 242521"/>
              <a:gd name="connsiteY9" fmla="*/ 260351 h 273659"/>
              <a:gd name="connsiteX10" fmla="*/ 218116 w 242521"/>
              <a:gd name="connsiteY10" fmla="*/ 184151 h 273659"/>
              <a:gd name="connsiteX11" fmla="*/ 227641 w 242521"/>
              <a:gd name="connsiteY11" fmla="*/ 146051 h 273659"/>
              <a:gd name="connsiteX12" fmla="*/ 151441 w 242521"/>
              <a:gd name="connsiteY12" fmla="*/ 1 h 27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521" h="273659">
                <a:moveTo>
                  <a:pt x="151441" y="1"/>
                </a:moveTo>
                <a:cubicBezTo>
                  <a:pt x="128687" y="-528"/>
                  <a:pt x="115987" y="106893"/>
                  <a:pt x="91116" y="142876"/>
                </a:cubicBezTo>
                <a:cubicBezTo>
                  <a:pt x="66245" y="178859"/>
                  <a:pt x="12270" y="209286"/>
                  <a:pt x="2216" y="215901"/>
                </a:cubicBezTo>
                <a:cubicBezTo>
                  <a:pt x="-7838" y="222516"/>
                  <a:pt x="18885" y="186003"/>
                  <a:pt x="30791" y="182564"/>
                </a:cubicBezTo>
                <a:lnTo>
                  <a:pt x="73653" y="195264"/>
                </a:lnTo>
                <a:cubicBezTo>
                  <a:pt x="101699" y="203466"/>
                  <a:pt x="189012" y="237597"/>
                  <a:pt x="199066" y="231776"/>
                </a:cubicBezTo>
                <a:cubicBezTo>
                  <a:pt x="209120" y="225955"/>
                  <a:pt x="136095" y="162456"/>
                  <a:pt x="133978" y="160339"/>
                </a:cubicBezTo>
                <a:cubicBezTo>
                  <a:pt x="131861" y="158222"/>
                  <a:pt x="186366" y="219076"/>
                  <a:pt x="186366" y="219076"/>
                </a:cubicBezTo>
                <a:cubicBezTo>
                  <a:pt x="203299" y="237332"/>
                  <a:pt x="226582" y="262997"/>
                  <a:pt x="235578" y="269876"/>
                </a:cubicBezTo>
                <a:cubicBezTo>
                  <a:pt x="244574" y="276755"/>
                  <a:pt x="243251" y="274639"/>
                  <a:pt x="240341" y="260351"/>
                </a:cubicBezTo>
                <a:cubicBezTo>
                  <a:pt x="237431" y="246063"/>
                  <a:pt x="220233" y="203201"/>
                  <a:pt x="218116" y="184151"/>
                </a:cubicBezTo>
                <a:cubicBezTo>
                  <a:pt x="215999" y="165101"/>
                  <a:pt x="237695" y="178066"/>
                  <a:pt x="227641" y="146051"/>
                </a:cubicBezTo>
                <a:cubicBezTo>
                  <a:pt x="217587" y="114037"/>
                  <a:pt x="174195" y="530"/>
                  <a:pt x="15144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: 図形 474">
            <a:extLst>
              <a:ext uri="{FF2B5EF4-FFF2-40B4-BE49-F238E27FC236}">
                <a16:creationId xmlns:a16="http://schemas.microsoft.com/office/drawing/2014/main" id="{7CCA1AE0-6052-4149-AEC2-8233C93DC16A}"/>
              </a:ext>
            </a:extLst>
          </p:cNvPr>
          <p:cNvSpPr/>
          <p:nvPr/>
        </p:nvSpPr>
        <p:spPr>
          <a:xfrm>
            <a:off x="3083191" y="7435823"/>
            <a:ext cx="286653" cy="729624"/>
          </a:xfrm>
          <a:custGeom>
            <a:avLst/>
            <a:gdLst>
              <a:gd name="connsiteX0" fmla="*/ 195526 w 286653"/>
              <a:gd name="connsiteY0" fmla="*/ 2144 h 729624"/>
              <a:gd name="connsiteX1" fmla="*/ 193409 w 286653"/>
              <a:gd name="connsiteY1" fmla="*/ 156660 h 729624"/>
              <a:gd name="connsiteX2" fmla="*/ 201876 w 286653"/>
              <a:gd name="connsiteY2" fmla="*/ 148194 h 729624"/>
              <a:gd name="connsiteX3" fmla="*/ 233626 w 286653"/>
              <a:gd name="connsiteY3" fmla="*/ 254027 h 729624"/>
              <a:gd name="connsiteX4" fmla="*/ 199759 w 286653"/>
              <a:gd name="connsiteY4" fmla="*/ 245560 h 729624"/>
              <a:gd name="connsiteX5" fmla="*/ 229392 w 286653"/>
              <a:gd name="connsiteY5" fmla="*/ 266727 h 729624"/>
              <a:gd name="connsiteX6" fmla="*/ 223042 w 286653"/>
              <a:gd name="connsiteY6" fmla="*/ 309060 h 729624"/>
              <a:gd name="connsiteX7" fmla="*/ 284426 w 286653"/>
              <a:gd name="connsiteY7" fmla="*/ 478394 h 729624"/>
              <a:gd name="connsiteX8" fmla="*/ 263259 w 286653"/>
              <a:gd name="connsiteY8" fmla="*/ 723927 h 729624"/>
              <a:gd name="connsiteX9" fmla="*/ 170126 w 286653"/>
              <a:gd name="connsiteY9" fmla="*/ 635027 h 729624"/>
              <a:gd name="connsiteX10" fmla="*/ 792 w 286653"/>
              <a:gd name="connsiteY10" fmla="*/ 450877 h 729624"/>
              <a:gd name="connsiteX11" fmla="*/ 110859 w 286653"/>
              <a:gd name="connsiteY11" fmla="*/ 611744 h 729624"/>
              <a:gd name="connsiteX12" fmla="*/ 210342 w 286653"/>
              <a:gd name="connsiteY12" fmla="*/ 673127 h 729624"/>
              <a:gd name="connsiteX13" fmla="*/ 242092 w 286653"/>
              <a:gd name="connsiteY13" fmla="*/ 709110 h 729624"/>
              <a:gd name="connsiteX14" fmla="*/ 256909 w 286653"/>
              <a:gd name="connsiteY14" fmla="*/ 698527 h 729624"/>
              <a:gd name="connsiteX15" fmla="*/ 282309 w 286653"/>
              <a:gd name="connsiteY15" fmla="*/ 448760 h 729624"/>
              <a:gd name="connsiteX16" fmla="*/ 227276 w 286653"/>
              <a:gd name="connsiteY16" fmla="*/ 287894 h 729624"/>
              <a:gd name="connsiteX17" fmla="*/ 195526 w 286653"/>
              <a:gd name="connsiteY17" fmla="*/ 2144 h 72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6653" h="729624">
                <a:moveTo>
                  <a:pt x="195526" y="2144"/>
                </a:moveTo>
                <a:cubicBezTo>
                  <a:pt x="189882" y="-19728"/>
                  <a:pt x="192351" y="132318"/>
                  <a:pt x="193409" y="156660"/>
                </a:cubicBezTo>
                <a:cubicBezTo>
                  <a:pt x="194467" y="181002"/>
                  <a:pt x="195173" y="131966"/>
                  <a:pt x="201876" y="148194"/>
                </a:cubicBezTo>
                <a:cubicBezTo>
                  <a:pt x="208579" y="164422"/>
                  <a:pt x="233979" y="237799"/>
                  <a:pt x="233626" y="254027"/>
                </a:cubicBezTo>
                <a:cubicBezTo>
                  <a:pt x="233273" y="270255"/>
                  <a:pt x="200465" y="243443"/>
                  <a:pt x="199759" y="245560"/>
                </a:cubicBezTo>
                <a:cubicBezTo>
                  <a:pt x="199053" y="247677"/>
                  <a:pt x="225512" y="256144"/>
                  <a:pt x="229392" y="266727"/>
                </a:cubicBezTo>
                <a:cubicBezTo>
                  <a:pt x="233272" y="277310"/>
                  <a:pt x="213870" y="273782"/>
                  <a:pt x="223042" y="309060"/>
                </a:cubicBezTo>
                <a:cubicBezTo>
                  <a:pt x="232214" y="344338"/>
                  <a:pt x="277723" y="409250"/>
                  <a:pt x="284426" y="478394"/>
                </a:cubicBezTo>
                <a:cubicBezTo>
                  <a:pt x="291129" y="547538"/>
                  <a:pt x="282309" y="697822"/>
                  <a:pt x="263259" y="723927"/>
                </a:cubicBezTo>
                <a:cubicBezTo>
                  <a:pt x="244209" y="750032"/>
                  <a:pt x="213871" y="680535"/>
                  <a:pt x="170126" y="635027"/>
                </a:cubicBezTo>
                <a:cubicBezTo>
                  <a:pt x="126381" y="589519"/>
                  <a:pt x="10670" y="454758"/>
                  <a:pt x="792" y="450877"/>
                </a:cubicBezTo>
                <a:cubicBezTo>
                  <a:pt x="-9086" y="446997"/>
                  <a:pt x="75934" y="574702"/>
                  <a:pt x="110859" y="611744"/>
                </a:cubicBezTo>
                <a:cubicBezTo>
                  <a:pt x="145784" y="648786"/>
                  <a:pt x="188470" y="656899"/>
                  <a:pt x="210342" y="673127"/>
                </a:cubicBezTo>
                <a:cubicBezTo>
                  <a:pt x="232214" y="689355"/>
                  <a:pt x="234331" y="704877"/>
                  <a:pt x="242092" y="709110"/>
                </a:cubicBezTo>
                <a:cubicBezTo>
                  <a:pt x="249853" y="713343"/>
                  <a:pt x="250206" y="741919"/>
                  <a:pt x="256909" y="698527"/>
                </a:cubicBezTo>
                <a:cubicBezTo>
                  <a:pt x="263612" y="655135"/>
                  <a:pt x="287248" y="517199"/>
                  <a:pt x="282309" y="448760"/>
                </a:cubicBezTo>
                <a:cubicBezTo>
                  <a:pt x="277370" y="380321"/>
                  <a:pt x="242798" y="359155"/>
                  <a:pt x="227276" y="287894"/>
                </a:cubicBezTo>
                <a:cubicBezTo>
                  <a:pt x="211754" y="216633"/>
                  <a:pt x="201170" y="24016"/>
                  <a:pt x="195526" y="2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: 図形 493">
            <a:extLst>
              <a:ext uri="{FF2B5EF4-FFF2-40B4-BE49-F238E27FC236}">
                <a16:creationId xmlns:a16="http://schemas.microsoft.com/office/drawing/2014/main" id="{8E04D77E-BC13-4941-8C57-F18E4315B0F4}"/>
              </a:ext>
            </a:extLst>
          </p:cNvPr>
          <p:cNvSpPr/>
          <p:nvPr/>
        </p:nvSpPr>
        <p:spPr>
          <a:xfrm>
            <a:off x="2784475" y="7789661"/>
            <a:ext cx="438369" cy="209862"/>
          </a:xfrm>
          <a:custGeom>
            <a:avLst/>
            <a:gdLst>
              <a:gd name="connsiteX0" fmla="*/ 0 w 438369"/>
              <a:gd name="connsiteY0" fmla="*/ 68464 h 209862"/>
              <a:gd name="connsiteX1" fmla="*/ 200025 w 438369"/>
              <a:gd name="connsiteY1" fmla="*/ 65289 h 209862"/>
              <a:gd name="connsiteX2" fmla="*/ 101600 w 438369"/>
              <a:gd name="connsiteY2" fmla="*/ 58939 h 209862"/>
              <a:gd name="connsiteX3" fmla="*/ 431800 w 438369"/>
              <a:gd name="connsiteY3" fmla="*/ 202 h 209862"/>
              <a:gd name="connsiteX4" fmla="*/ 322263 w 438369"/>
              <a:gd name="connsiteY4" fmla="*/ 39889 h 209862"/>
              <a:gd name="connsiteX5" fmla="*/ 327025 w 438369"/>
              <a:gd name="connsiteY5" fmla="*/ 46239 h 209862"/>
              <a:gd name="connsiteX6" fmla="*/ 300038 w 438369"/>
              <a:gd name="connsiteY6" fmla="*/ 82752 h 209862"/>
              <a:gd name="connsiteX7" fmla="*/ 361950 w 438369"/>
              <a:gd name="connsiteY7" fmla="*/ 209752 h 209862"/>
              <a:gd name="connsiteX8" fmla="*/ 244475 w 438369"/>
              <a:gd name="connsiteY8" fmla="*/ 58939 h 209862"/>
              <a:gd name="connsiteX9" fmla="*/ 187325 w 438369"/>
              <a:gd name="connsiteY9" fmla="*/ 58939 h 209862"/>
              <a:gd name="connsiteX10" fmla="*/ 0 w 438369"/>
              <a:gd name="connsiteY10" fmla="*/ 68464 h 20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369" h="209862">
                <a:moveTo>
                  <a:pt x="0" y="68464"/>
                </a:moveTo>
                <a:lnTo>
                  <a:pt x="200025" y="65289"/>
                </a:lnTo>
                <a:cubicBezTo>
                  <a:pt x="216958" y="63701"/>
                  <a:pt x="62971" y="69787"/>
                  <a:pt x="101600" y="58939"/>
                </a:cubicBezTo>
                <a:cubicBezTo>
                  <a:pt x="140229" y="48091"/>
                  <a:pt x="395023" y="3377"/>
                  <a:pt x="431800" y="202"/>
                </a:cubicBezTo>
                <a:cubicBezTo>
                  <a:pt x="468577" y="-2973"/>
                  <a:pt x="339726" y="32216"/>
                  <a:pt x="322263" y="39889"/>
                </a:cubicBezTo>
                <a:cubicBezTo>
                  <a:pt x="304800" y="47562"/>
                  <a:pt x="330729" y="39095"/>
                  <a:pt x="327025" y="46239"/>
                </a:cubicBezTo>
                <a:cubicBezTo>
                  <a:pt x="323321" y="53383"/>
                  <a:pt x="294217" y="55500"/>
                  <a:pt x="300038" y="82752"/>
                </a:cubicBezTo>
                <a:cubicBezTo>
                  <a:pt x="305859" y="110004"/>
                  <a:pt x="371210" y="213721"/>
                  <a:pt x="361950" y="209752"/>
                </a:cubicBezTo>
                <a:cubicBezTo>
                  <a:pt x="352690" y="205783"/>
                  <a:pt x="273579" y="84074"/>
                  <a:pt x="244475" y="58939"/>
                </a:cubicBezTo>
                <a:cubicBezTo>
                  <a:pt x="215371" y="33804"/>
                  <a:pt x="187325" y="58939"/>
                  <a:pt x="187325" y="58939"/>
                </a:cubicBezTo>
                <a:lnTo>
                  <a:pt x="0" y="684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: 図形 534">
            <a:extLst>
              <a:ext uri="{FF2B5EF4-FFF2-40B4-BE49-F238E27FC236}">
                <a16:creationId xmlns:a16="http://schemas.microsoft.com/office/drawing/2014/main" id="{FC0A9D32-0E44-455D-9A79-9B4251F70422}"/>
              </a:ext>
            </a:extLst>
          </p:cNvPr>
          <p:cNvSpPr/>
          <p:nvPr/>
        </p:nvSpPr>
        <p:spPr>
          <a:xfrm>
            <a:off x="3239349" y="6753225"/>
            <a:ext cx="521808" cy="542558"/>
          </a:xfrm>
          <a:custGeom>
            <a:avLst/>
            <a:gdLst>
              <a:gd name="connsiteX0" fmla="*/ 45189 w 521808"/>
              <a:gd name="connsiteY0" fmla="*/ 223838 h 542558"/>
              <a:gd name="connsiteX1" fmla="*/ 26139 w 521808"/>
              <a:gd name="connsiteY1" fmla="*/ 171450 h 542558"/>
              <a:gd name="connsiteX2" fmla="*/ 2326 w 521808"/>
              <a:gd name="connsiteY2" fmla="*/ 87313 h 542558"/>
              <a:gd name="connsiteX3" fmla="*/ 27726 w 521808"/>
              <a:gd name="connsiteY3" fmla="*/ 119063 h 542558"/>
              <a:gd name="connsiteX4" fmla="*/ 3914 w 521808"/>
              <a:gd name="connsiteY4" fmla="*/ 0 h 542558"/>
              <a:gd name="connsiteX5" fmla="*/ 126151 w 521808"/>
              <a:gd name="connsiteY5" fmla="*/ 120650 h 542558"/>
              <a:gd name="connsiteX6" fmla="*/ 92814 w 521808"/>
              <a:gd name="connsiteY6" fmla="*/ 79375 h 542558"/>
              <a:gd name="connsiteX7" fmla="*/ 302364 w 521808"/>
              <a:gd name="connsiteY7" fmla="*/ 293688 h 542558"/>
              <a:gd name="connsiteX8" fmla="*/ 264264 w 521808"/>
              <a:gd name="connsiteY8" fmla="*/ 227013 h 542558"/>
              <a:gd name="connsiteX9" fmla="*/ 353164 w 521808"/>
              <a:gd name="connsiteY9" fmla="*/ 339725 h 542558"/>
              <a:gd name="connsiteX10" fmla="*/ 507151 w 521808"/>
              <a:gd name="connsiteY10" fmla="*/ 519113 h 542558"/>
              <a:gd name="connsiteX11" fmla="*/ 492864 w 521808"/>
              <a:gd name="connsiteY11" fmla="*/ 523875 h 542558"/>
              <a:gd name="connsiteX12" fmla="*/ 307126 w 521808"/>
              <a:gd name="connsiteY12" fmla="*/ 366713 h 542558"/>
              <a:gd name="connsiteX13" fmla="*/ 127739 w 521808"/>
              <a:gd name="connsiteY13" fmla="*/ 96838 h 542558"/>
              <a:gd name="connsiteX14" fmla="*/ 15026 w 521808"/>
              <a:gd name="connsiteY14" fmla="*/ 19050 h 542558"/>
              <a:gd name="connsiteX15" fmla="*/ 27726 w 521808"/>
              <a:gd name="connsiteY15" fmla="*/ 88900 h 542558"/>
              <a:gd name="connsiteX16" fmla="*/ 45189 w 521808"/>
              <a:gd name="connsiteY16" fmla="*/ 223838 h 54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808" h="542558">
                <a:moveTo>
                  <a:pt x="45189" y="223838"/>
                </a:moveTo>
                <a:cubicBezTo>
                  <a:pt x="44925" y="237596"/>
                  <a:pt x="33283" y="194204"/>
                  <a:pt x="26139" y="171450"/>
                </a:cubicBezTo>
                <a:cubicBezTo>
                  <a:pt x="18995" y="148696"/>
                  <a:pt x="2062" y="96044"/>
                  <a:pt x="2326" y="87313"/>
                </a:cubicBezTo>
                <a:cubicBezTo>
                  <a:pt x="2590" y="78582"/>
                  <a:pt x="27461" y="133615"/>
                  <a:pt x="27726" y="119063"/>
                </a:cubicBezTo>
                <a:cubicBezTo>
                  <a:pt x="27991" y="104511"/>
                  <a:pt x="-12490" y="-265"/>
                  <a:pt x="3914" y="0"/>
                </a:cubicBezTo>
                <a:cubicBezTo>
                  <a:pt x="20318" y="264"/>
                  <a:pt x="111334" y="107421"/>
                  <a:pt x="126151" y="120650"/>
                </a:cubicBezTo>
                <a:cubicBezTo>
                  <a:pt x="140968" y="133879"/>
                  <a:pt x="63445" y="50535"/>
                  <a:pt x="92814" y="79375"/>
                </a:cubicBezTo>
                <a:cubicBezTo>
                  <a:pt x="122183" y="108215"/>
                  <a:pt x="273789" y="269082"/>
                  <a:pt x="302364" y="293688"/>
                </a:cubicBezTo>
                <a:cubicBezTo>
                  <a:pt x="330939" y="318294"/>
                  <a:pt x="255797" y="219340"/>
                  <a:pt x="264264" y="227013"/>
                </a:cubicBezTo>
                <a:cubicBezTo>
                  <a:pt x="272731" y="234686"/>
                  <a:pt x="312683" y="291042"/>
                  <a:pt x="353164" y="339725"/>
                </a:cubicBezTo>
                <a:cubicBezTo>
                  <a:pt x="393645" y="388408"/>
                  <a:pt x="483868" y="488421"/>
                  <a:pt x="507151" y="519113"/>
                </a:cubicBezTo>
                <a:cubicBezTo>
                  <a:pt x="530434" y="549805"/>
                  <a:pt x="526201" y="549275"/>
                  <a:pt x="492864" y="523875"/>
                </a:cubicBezTo>
                <a:cubicBezTo>
                  <a:pt x="459527" y="498475"/>
                  <a:pt x="367980" y="437886"/>
                  <a:pt x="307126" y="366713"/>
                </a:cubicBezTo>
                <a:cubicBezTo>
                  <a:pt x="246272" y="295540"/>
                  <a:pt x="176422" y="154782"/>
                  <a:pt x="127739" y="96838"/>
                </a:cubicBezTo>
                <a:cubicBezTo>
                  <a:pt x="79056" y="38894"/>
                  <a:pt x="31695" y="20373"/>
                  <a:pt x="15026" y="19050"/>
                </a:cubicBezTo>
                <a:cubicBezTo>
                  <a:pt x="-1643" y="17727"/>
                  <a:pt x="26138" y="55827"/>
                  <a:pt x="27726" y="88900"/>
                </a:cubicBezTo>
                <a:cubicBezTo>
                  <a:pt x="29313" y="121973"/>
                  <a:pt x="45453" y="210080"/>
                  <a:pt x="45189" y="223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: 図形 535">
            <a:extLst>
              <a:ext uri="{FF2B5EF4-FFF2-40B4-BE49-F238E27FC236}">
                <a16:creationId xmlns:a16="http://schemas.microsoft.com/office/drawing/2014/main" id="{ECDED2E5-5221-41F8-A94D-AC819913797B}"/>
              </a:ext>
            </a:extLst>
          </p:cNvPr>
          <p:cNvSpPr/>
          <p:nvPr/>
        </p:nvSpPr>
        <p:spPr>
          <a:xfrm>
            <a:off x="3468654" y="6900844"/>
            <a:ext cx="652925" cy="820753"/>
          </a:xfrm>
          <a:custGeom>
            <a:avLst/>
            <a:gdLst>
              <a:gd name="connsiteX0" fmla="*/ 34 w 652925"/>
              <a:gd name="connsiteY0" fmla="*/ 19 h 820753"/>
              <a:gd name="connsiteX1" fmla="*/ 111159 w 652925"/>
              <a:gd name="connsiteY1" fmla="*/ 128606 h 820753"/>
              <a:gd name="connsiteX2" fmla="*/ 107984 w 652925"/>
              <a:gd name="connsiteY2" fmla="*/ 112731 h 820753"/>
              <a:gd name="connsiteX3" fmla="*/ 274671 w 652925"/>
              <a:gd name="connsiteY3" fmla="*/ 282594 h 820753"/>
              <a:gd name="connsiteX4" fmla="*/ 241334 w 652925"/>
              <a:gd name="connsiteY4" fmla="*/ 252431 h 820753"/>
              <a:gd name="connsiteX5" fmla="*/ 303246 w 652925"/>
              <a:gd name="connsiteY5" fmla="*/ 339744 h 820753"/>
              <a:gd name="connsiteX6" fmla="*/ 444534 w 652925"/>
              <a:gd name="connsiteY6" fmla="*/ 530244 h 820753"/>
              <a:gd name="connsiteX7" fmla="*/ 401671 w 652925"/>
              <a:gd name="connsiteY7" fmla="*/ 484206 h 820753"/>
              <a:gd name="connsiteX8" fmla="*/ 538196 w 652925"/>
              <a:gd name="connsiteY8" fmla="*/ 657244 h 820753"/>
              <a:gd name="connsiteX9" fmla="*/ 652496 w 652925"/>
              <a:gd name="connsiteY9" fmla="*/ 725506 h 820753"/>
              <a:gd name="connsiteX10" fmla="*/ 576296 w 652925"/>
              <a:gd name="connsiteY10" fmla="*/ 681056 h 820753"/>
              <a:gd name="connsiteX11" fmla="*/ 552484 w 652925"/>
              <a:gd name="connsiteY11" fmla="*/ 747731 h 820753"/>
              <a:gd name="connsiteX12" fmla="*/ 574709 w 652925"/>
              <a:gd name="connsiteY12" fmla="*/ 817581 h 820753"/>
              <a:gd name="connsiteX13" fmla="*/ 533434 w 652925"/>
              <a:gd name="connsiteY13" fmla="*/ 682644 h 820753"/>
              <a:gd name="connsiteX14" fmla="*/ 577884 w 652925"/>
              <a:gd name="connsiteY14" fmla="*/ 793769 h 820753"/>
              <a:gd name="connsiteX15" fmla="*/ 579471 w 652925"/>
              <a:gd name="connsiteY15" fmla="*/ 814406 h 820753"/>
              <a:gd name="connsiteX16" fmla="*/ 587409 w 652925"/>
              <a:gd name="connsiteY16" fmla="*/ 703281 h 820753"/>
              <a:gd name="connsiteX17" fmla="*/ 587409 w 652925"/>
              <a:gd name="connsiteY17" fmla="*/ 762019 h 820753"/>
              <a:gd name="connsiteX18" fmla="*/ 539784 w 652925"/>
              <a:gd name="connsiteY18" fmla="*/ 644544 h 820753"/>
              <a:gd name="connsiteX19" fmla="*/ 463584 w 652925"/>
              <a:gd name="connsiteY19" fmla="*/ 531831 h 820753"/>
              <a:gd name="connsiteX20" fmla="*/ 415959 w 652925"/>
              <a:gd name="connsiteY20" fmla="*/ 471506 h 820753"/>
              <a:gd name="connsiteX21" fmla="*/ 276259 w 652925"/>
              <a:gd name="connsiteY21" fmla="*/ 304819 h 820753"/>
              <a:gd name="connsiteX22" fmla="*/ 254034 w 652925"/>
              <a:gd name="connsiteY22" fmla="*/ 254019 h 820753"/>
              <a:gd name="connsiteX23" fmla="*/ 144496 w 652925"/>
              <a:gd name="connsiteY23" fmla="*/ 141306 h 820753"/>
              <a:gd name="connsiteX24" fmla="*/ 128621 w 652925"/>
              <a:gd name="connsiteY24" fmla="*/ 141306 h 820753"/>
              <a:gd name="connsiteX25" fmla="*/ 123859 w 652925"/>
              <a:gd name="connsiteY25" fmla="*/ 119081 h 820753"/>
              <a:gd name="connsiteX26" fmla="*/ 34 w 652925"/>
              <a:gd name="connsiteY26" fmla="*/ 19 h 82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52925" h="820753">
                <a:moveTo>
                  <a:pt x="34" y="19"/>
                </a:moveTo>
                <a:cubicBezTo>
                  <a:pt x="-2083" y="1607"/>
                  <a:pt x="93167" y="109821"/>
                  <a:pt x="111159" y="128606"/>
                </a:cubicBezTo>
                <a:cubicBezTo>
                  <a:pt x="129151" y="147391"/>
                  <a:pt x="80732" y="87067"/>
                  <a:pt x="107984" y="112731"/>
                </a:cubicBezTo>
                <a:cubicBezTo>
                  <a:pt x="135236" y="138395"/>
                  <a:pt x="252446" y="259311"/>
                  <a:pt x="274671" y="282594"/>
                </a:cubicBezTo>
                <a:cubicBezTo>
                  <a:pt x="296896" y="305877"/>
                  <a:pt x="236571" y="242906"/>
                  <a:pt x="241334" y="252431"/>
                </a:cubicBezTo>
                <a:cubicBezTo>
                  <a:pt x="246097" y="261956"/>
                  <a:pt x="303246" y="339744"/>
                  <a:pt x="303246" y="339744"/>
                </a:cubicBezTo>
                <a:cubicBezTo>
                  <a:pt x="337113" y="386046"/>
                  <a:pt x="428130" y="506167"/>
                  <a:pt x="444534" y="530244"/>
                </a:cubicBezTo>
                <a:cubicBezTo>
                  <a:pt x="460938" y="554321"/>
                  <a:pt x="386061" y="463039"/>
                  <a:pt x="401671" y="484206"/>
                </a:cubicBezTo>
                <a:cubicBezTo>
                  <a:pt x="417281" y="505373"/>
                  <a:pt x="496392" y="617027"/>
                  <a:pt x="538196" y="657244"/>
                </a:cubicBezTo>
                <a:cubicBezTo>
                  <a:pt x="580000" y="697461"/>
                  <a:pt x="652496" y="725506"/>
                  <a:pt x="652496" y="725506"/>
                </a:cubicBezTo>
                <a:cubicBezTo>
                  <a:pt x="658846" y="729475"/>
                  <a:pt x="592965" y="677352"/>
                  <a:pt x="576296" y="681056"/>
                </a:cubicBezTo>
                <a:cubicBezTo>
                  <a:pt x="559627" y="684760"/>
                  <a:pt x="552748" y="724977"/>
                  <a:pt x="552484" y="747731"/>
                </a:cubicBezTo>
                <a:cubicBezTo>
                  <a:pt x="552220" y="770485"/>
                  <a:pt x="577884" y="828429"/>
                  <a:pt x="574709" y="817581"/>
                </a:cubicBezTo>
                <a:cubicBezTo>
                  <a:pt x="571534" y="806733"/>
                  <a:pt x="532905" y="686613"/>
                  <a:pt x="533434" y="682644"/>
                </a:cubicBezTo>
                <a:cubicBezTo>
                  <a:pt x="533963" y="678675"/>
                  <a:pt x="570211" y="771809"/>
                  <a:pt x="577884" y="793769"/>
                </a:cubicBezTo>
                <a:cubicBezTo>
                  <a:pt x="585557" y="815729"/>
                  <a:pt x="577884" y="829487"/>
                  <a:pt x="579471" y="814406"/>
                </a:cubicBezTo>
                <a:cubicBezTo>
                  <a:pt x="581058" y="799325"/>
                  <a:pt x="586086" y="712012"/>
                  <a:pt x="587409" y="703281"/>
                </a:cubicBezTo>
                <a:cubicBezTo>
                  <a:pt x="588732" y="694550"/>
                  <a:pt x="595346" y="771808"/>
                  <a:pt x="587409" y="762019"/>
                </a:cubicBezTo>
                <a:cubicBezTo>
                  <a:pt x="579472" y="752230"/>
                  <a:pt x="560421" y="682909"/>
                  <a:pt x="539784" y="644544"/>
                </a:cubicBezTo>
                <a:cubicBezTo>
                  <a:pt x="519147" y="606179"/>
                  <a:pt x="484221" y="560671"/>
                  <a:pt x="463584" y="531831"/>
                </a:cubicBezTo>
                <a:cubicBezTo>
                  <a:pt x="442947" y="502991"/>
                  <a:pt x="415959" y="471506"/>
                  <a:pt x="415959" y="471506"/>
                </a:cubicBezTo>
                <a:cubicBezTo>
                  <a:pt x="384738" y="433671"/>
                  <a:pt x="303246" y="341067"/>
                  <a:pt x="276259" y="304819"/>
                </a:cubicBezTo>
                <a:cubicBezTo>
                  <a:pt x="249272" y="268571"/>
                  <a:pt x="275994" y="281271"/>
                  <a:pt x="254034" y="254019"/>
                </a:cubicBezTo>
                <a:cubicBezTo>
                  <a:pt x="232074" y="226767"/>
                  <a:pt x="165398" y="160091"/>
                  <a:pt x="144496" y="141306"/>
                </a:cubicBezTo>
                <a:cubicBezTo>
                  <a:pt x="123594" y="122521"/>
                  <a:pt x="132060" y="145010"/>
                  <a:pt x="128621" y="141306"/>
                </a:cubicBezTo>
                <a:cubicBezTo>
                  <a:pt x="125182" y="137602"/>
                  <a:pt x="141851" y="142100"/>
                  <a:pt x="123859" y="119081"/>
                </a:cubicBezTo>
                <a:cubicBezTo>
                  <a:pt x="105867" y="96062"/>
                  <a:pt x="2151" y="-1569"/>
                  <a:pt x="3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: 図形 536">
            <a:extLst>
              <a:ext uri="{FF2B5EF4-FFF2-40B4-BE49-F238E27FC236}">
                <a16:creationId xmlns:a16="http://schemas.microsoft.com/office/drawing/2014/main" id="{FD557456-F759-4DCC-9BBC-32B7819BB920}"/>
              </a:ext>
            </a:extLst>
          </p:cNvPr>
          <p:cNvSpPr/>
          <p:nvPr/>
        </p:nvSpPr>
        <p:spPr>
          <a:xfrm>
            <a:off x="3774744" y="7306933"/>
            <a:ext cx="251389" cy="518286"/>
          </a:xfrm>
          <a:custGeom>
            <a:avLst/>
            <a:gdLst>
              <a:gd name="connsiteX0" fmla="*/ 331 w 251389"/>
              <a:gd name="connsiteY0" fmla="*/ 330 h 518286"/>
              <a:gd name="connsiteX1" fmla="*/ 124156 w 251389"/>
              <a:gd name="connsiteY1" fmla="*/ 178130 h 518286"/>
              <a:gd name="connsiteX2" fmla="*/ 114631 w 251389"/>
              <a:gd name="connsiteY2" fmla="*/ 176542 h 518286"/>
              <a:gd name="connsiteX3" fmla="*/ 178131 w 251389"/>
              <a:gd name="connsiteY3" fmla="*/ 259092 h 518286"/>
              <a:gd name="connsiteX4" fmla="*/ 208294 w 251389"/>
              <a:gd name="connsiteY4" fmla="*/ 306717 h 518286"/>
              <a:gd name="connsiteX5" fmla="*/ 222581 w 251389"/>
              <a:gd name="connsiteY5" fmla="*/ 414667 h 518286"/>
              <a:gd name="connsiteX6" fmla="*/ 214644 w 251389"/>
              <a:gd name="connsiteY6" fmla="*/ 336880 h 518286"/>
              <a:gd name="connsiteX7" fmla="*/ 251156 w 251389"/>
              <a:gd name="connsiteY7" fmla="*/ 214642 h 518286"/>
              <a:gd name="connsiteX8" fmla="*/ 228931 w 251389"/>
              <a:gd name="connsiteY8" fmla="*/ 268617 h 518286"/>
              <a:gd name="connsiteX9" fmla="*/ 201944 w 251389"/>
              <a:gd name="connsiteY9" fmla="*/ 367042 h 518286"/>
              <a:gd name="connsiteX10" fmla="*/ 194006 w 251389"/>
              <a:gd name="connsiteY10" fmla="*/ 352755 h 518286"/>
              <a:gd name="connsiteX11" fmla="*/ 128919 w 251389"/>
              <a:gd name="connsiteY11" fmla="*/ 219405 h 518286"/>
              <a:gd name="connsiteX12" fmla="*/ 163844 w 251389"/>
              <a:gd name="connsiteY12" fmla="*/ 278142 h 518286"/>
              <a:gd name="connsiteX13" fmla="*/ 227344 w 251389"/>
              <a:gd name="connsiteY13" fmla="*/ 413080 h 518286"/>
              <a:gd name="connsiteX14" fmla="*/ 219406 w 251389"/>
              <a:gd name="connsiteY14" fmla="*/ 446417 h 518286"/>
              <a:gd name="connsiteX15" fmla="*/ 244806 w 251389"/>
              <a:gd name="connsiteY15" fmla="*/ 517855 h 518286"/>
              <a:gd name="connsiteX16" fmla="*/ 198769 w 251389"/>
              <a:gd name="connsiteY16" fmla="*/ 409905 h 518286"/>
              <a:gd name="connsiteX17" fmla="*/ 136856 w 251389"/>
              <a:gd name="connsiteY17" fmla="*/ 213055 h 518286"/>
              <a:gd name="connsiteX18" fmla="*/ 89231 w 251389"/>
              <a:gd name="connsiteY18" fmla="*/ 135267 h 518286"/>
              <a:gd name="connsiteX19" fmla="*/ 331 w 251389"/>
              <a:gd name="connsiteY19" fmla="*/ 330 h 51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1389" h="518286">
                <a:moveTo>
                  <a:pt x="331" y="330"/>
                </a:moveTo>
                <a:cubicBezTo>
                  <a:pt x="6152" y="7474"/>
                  <a:pt x="105106" y="148761"/>
                  <a:pt x="124156" y="178130"/>
                </a:cubicBezTo>
                <a:cubicBezTo>
                  <a:pt x="143206" y="207499"/>
                  <a:pt x="105635" y="163048"/>
                  <a:pt x="114631" y="176542"/>
                </a:cubicBezTo>
                <a:cubicBezTo>
                  <a:pt x="123627" y="190036"/>
                  <a:pt x="162521" y="237396"/>
                  <a:pt x="178131" y="259092"/>
                </a:cubicBezTo>
                <a:cubicBezTo>
                  <a:pt x="193742" y="280788"/>
                  <a:pt x="200886" y="280788"/>
                  <a:pt x="208294" y="306717"/>
                </a:cubicBezTo>
                <a:cubicBezTo>
                  <a:pt x="215702" y="332646"/>
                  <a:pt x="221523" y="409640"/>
                  <a:pt x="222581" y="414667"/>
                </a:cubicBezTo>
                <a:cubicBezTo>
                  <a:pt x="223639" y="419694"/>
                  <a:pt x="209882" y="370217"/>
                  <a:pt x="214644" y="336880"/>
                </a:cubicBezTo>
                <a:cubicBezTo>
                  <a:pt x="219406" y="303543"/>
                  <a:pt x="248775" y="226019"/>
                  <a:pt x="251156" y="214642"/>
                </a:cubicBezTo>
                <a:cubicBezTo>
                  <a:pt x="253537" y="203265"/>
                  <a:pt x="237133" y="243217"/>
                  <a:pt x="228931" y="268617"/>
                </a:cubicBezTo>
                <a:cubicBezTo>
                  <a:pt x="220729" y="294017"/>
                  <a:pt x="207765" y="353019"/>
                  <a:pt x="201944" y="367042"/>
                </a:cubicBezTo>
                <a:cubicBezTo>
                  <a:pt x="196123" y="381065"/>
                  <a:pt x="206177" y="377361"/>
                  <a:pt x="194006" y="352755"/>
                </a:cubicBezTo>
                <a:cubicBezTo>
                  <a:pt x="181835" y="328149"/>
                  <a:pt x="133946" y="231841"/>
                  <a:pt x="128919" y="219405"/>
                </a:cubicBezTo>
                <a:cubicBezTo>
                  <a:pt x="123892" y="206970"/>
                  <a:pt x="147440" y="245863"/>
                  <a:pt x="163844" y="278142"/>
                </a:cubicBezTo>
                <a:cubicBezTo>
                  <a:pt x="180248" y="310421"/>
                  <a:pt x="218084" y="385034"/>
                  <a:pt x="227344" y="413080"/>
                </a:cubicBezTo>
                <a:cubicBezTo>
                  <a:pt x="236604" y="441126"/>
                  <a:pt x="216496" y="428955"/>
                  <a:pt x="219406" y="446417"/>
                </a:cubicBezTo>
                <a:cubicBezTo>
                  <a:pt x="222316" y="463879"/>
                  <a:pt x="248245" y="523940"/>
                  <a:pt x="244806" y="517855"/>
                </a:cubicBezTo>
                <a:cubicBezTo>
                  <a:pt x="241367" y="511770"/>
                  <a:pt x="216761" y="460705"/>
                  <a:pt x="198769" y="409905"/>
                </a:cubicBezTo>
                <a:cubicBezTo>
                  <a:pt x="180777" y="359105"/>
                  <a:pt x="155112" y="258828"/>
                  <a:pt x="136856" y="213055"/>
                </a:cubicBezTo>
                <a:cubicBezTo>
                  <a:pt x="118600" y="167282"/>
                  <a:pt x="111456" y="166753"/>
                  <a:pt x="89231" y="135267"/>
                </a:cubicBezTo>
                <a:cubicBezTo>
                  <a:pt x="67006" y="103781"/>
                  <a:pt x="-5490" y="-6814"/>
                  <a:pt x="331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: 図形 537">
            <a:extLst>
              <a:ext uri="{FF2B5EF4-FFF2-40B4-BE49-F238E27FC236}">
                <a16:creationId xmlns:a16="http://schemas.microsoft.com/office/drawing/2014/main" id="{8BD6915D-0AF4-462C-8288-1DFCF3ED2905}"/>
              </a:ext>
            </a:extLst>
          </p:cNvPr>
          <p:cNvSpPr/>
          <p:nvPr/>
        </p:nvSpPr>
        <p:spPr>
          <a:xfrm>
            <a:off x="3174584" y="8085732"/>
            <a:ext cx="1123129" cy="488689"/>
          </a:xfrm>
          <a:custGeom>
            <a:avLst/>
            <a:gdLst>
              <a:gd name="connsiteX0" fmla="*/ 198854 w 1123129"/>
              <a:gd name="connsiteY0" fmla="*/ 293093 h 488689"/>
              <a:gd name="connsiteX1" fmla="*/ 362366 w 1123129"/>
              <a:gd name="connsiteY1" fmla="*/ 424856 h 488689"/>
              <a:gd name="connsiteX2" fmla="*/ 340141 w 1123129"/>
              <a:gd name="connsiteY2" fmla="*/ 420093 h 488689"/>
              <a:gd name="connsiteX3" fmla="*/ 702091 w 1123129"/>
              <a:gd name="connsiteY3" fmla="*/ 404218 h 488689"/>
              <a:gd name="connsiteX4" fmla="*/ 616366 w 1123129"/>
              <a:gd name="connsiteY4" fmla="*/ 424856 h 488689"/>
              <a:gd name="connsiteX5" fmla="*/ 779879 w 1123129"/>
              <a:gd name="connsiteY5" fmla="*/ 420093 h 488689"/>
              <a:gd name="connsiteX6" fmla="*/ 627479 w 1123129"/>
              <a:gd name="connsiteY6" fmla="*/ 459781 h 488689"/>
              <a:gd name="connsiteX7" fmla="*/ 706854 w 1123129"/>
              <a:gd name="connsiteY7" fmla="*/ 470893 h 488689"/>
              <a:gd name="connsiteX8" fmla="*/ 663991 w 1123129"/>
              <a:gd name="connsiteY8" fmla="*/ 488356 h 488689"/>
              <a:gd name="connsiteX9" fmla="*/ 749716 w 1123129"/>
              <a:gd name="connsiteY9" fmla="*/ 470893 h 488689"/>
              <a:gd name="connsiteX10" fmla="*/ 1122779 w 1123129"/>
              <a:gd name="connsiteY10" fmla="*/ 358181 h 488689"/>
              <a:gd name="connsiteX11" fmla="*/ 676691 w 1123129"/>
              <a:gd name="connsiteY11" fmla="*/ 380406 h 488689"/>
              <a:gd name="connsiteX12" fmla="*/ 1057691 w 1123129"/>
              <a:gd name="connsiteY12" fmla="*/ 362943 h 488689"/>
              <a:gd name="connsiteX13" fmla="*/ 952916 w 1123129"/>
              <a:gd name="connsiteY13" fmla="*/ 361356 h 488689"/>
              <a:gd name="connsiteX14" fmla="*/ 646529 w 1123129"/>
              <a:gd name="connsiteY14" fmla="*/ 361356 h 488689"/>
              <a:gd name="connsiteX15" fmla="*/ 324266 w 1123129"/>
              <a:gd name="connsiteY15" fmla="*/ 459781 h 488689"/>
              <a:gd name="connsiteX16" fmla="*/ 348079 w 1123129"/>
              <a:gd name="connsiteY16" fmla="*/ 451843 h 488689"/>
              <a:gd name="connsiteX17" fmla="*/ 376654 w 1123129"/>
              <a:gd name="connsiteY17" fmla="*/ 443906 h 488689"/>
              <a:gd name="connsiteX18" fmla="*/ 297279 w 1123129"/>
              <a:gd name="connsiteY18" fmla="*/ 421681 h 488689"/>
              <a:gd name="connsiteX19" fmla="*/ 114716 w 1123129"/>
              <a:gd name="connsiteY19" fmla="*/ 372468 h 488689"/>
              <a:gd name="connsiteX20" fmla="*/ 275054 w 1123129"/>
              <a:gd name="connsiteY20" fmla="*/ 394693 h 488689"/>
              <a:gd name="connsiteX21" fmla="*/ 221079 w 1123129"/>
              <a:gd name="connsiteY21" fmla="*/ 343893 h 488689"/>
              <a:gd name="connsiteX22" fmla="*/ 6766 w 1123129"/>
              <a:gd name="connsiteY22" fmla="*/ 10518 h 488689"/>
              <a:gd name="connsiteX23" fmla="*/ 71854 w 1123129"/>
              <a:gd name="connsiteY23" fmla="*/ 110531 h 488689"/>
              <a:gd name="connsiteX24" fmla="*/ 254416 w 1123129"/>
              <a:gd name="connsiteY24" fmla="*/ 381993 h 488689"/>
              <a:gd name="connsiteX25" fmla="*/ 198854 w 1123129"/>
              <a:gd name="connsiteY25" fmla="*/ 293093 h 48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23129" h="488689">
                <a:moveTo>
                  <a:pt x="198854" y="293093"/>
                </a:moveTo>
                <a:cubicBezTo>
                  <a:pt x="216846" y="300237"/>
                  <a:pt x="338818" y="403689"/>
                  <a:pt x="362366" y="424856"/>
                </a:cubicBezTo>
                <a:cubicBezTo>
                  <a:pt x="385914" y="446023"/>
                  <a:pt x="283520" y="423533"/>
                  <a:pt x="340141" y="420093"/>
                </a:cubicBezTo>
                <a:cubicBezTo>
                  <a:pt x="396762" y="416653"/>
                  <a:pt x="656054" y="403424"/>
                  <a:pt x="702091" y="404218"/>
                </a:cubicBezTo>
                <a:cubicBezTo>
                  <a:pt x="748128" y="405012"/>
                  <a:pt x="603401" y="422210"/>
                  <a:pt x="616366" y="424856"/>
                </a:cubicBezTo>
                <a:cubicBezTo>
                  <a:pt x="629331" y="427502"/>
                  <a:pt x="778027" y="414272"/>
                  <a:pt x="779879" y="420093"/>
                </a:cubicBezTo>
                <a:cubicBezTo>
                  <a:pt x="781731" y="425914"/>
                  <a:pt x="639650" y="451314"/>
                  <a:pt x="627479" y="459781"/>
                </a:cubicBezTo>
                <a:cubicBezTo>
                  <a:pt x="615308" y="468248"/>
                  <a:pt x="700769" y="466131"/>
                  <a:pt x="706854" y="470893"/>
                </a:cubicBezTo>
                <a:cubicBezTo>
                  <a:pt x="712939" y="475655"/>
                  <a:pt x="656847" y="488356"/>
                  <a:pt x="663991" y="488356"/>
                </a:cubicBezTo>
                <a:cubicBezTo>
                  <a:pt x="671135" y="488356"/>
                  <a:pt x="673251" y="492589"/>
                  <a:pt x="749716" y="470893"/>
                </a:cubicBezTo>
                <a:cubicBezTo>
                  <a:pt x="826181" y="449197"/>
                  <a:pt x="1134950" y="373262"/>
                  <a:pt x="1122779" y="358181"/>
                </a:cubicBezTo>
                <a:cubicBezTo>
                  <a:pt x="1110608" y="343100"/>
                  <a:pt x="687539" y="379612"/>
                  <a:pt x="676691" y="380406"/>
                </a:cubicBezTo>
                <a:cubicBezTo>
                  <a:pt x="665843" y="381200"/>
                  <a:pt x="1011654" y="366118"/>
                  <a:pt x="1057691" y="362943"/>
                </a:cubicBezTo>
                <a:cubicBezTo>
                  <a:pt x="1103728" y="359768"/>
                  <a:pt x="952916" y="361356"/>
                  <a:pt x="952916" y="361356"/>
                </a:cubicBezTo>
                <a:cubicBezTo>
                  <a:pt x="884389" y="361092"/>
                  <a:pt x="751304" y="344952"/>
                  <a:pt x="646529" y="361356"/>
                </a:cubicBezTo>
                <a:cubicBezTo>
                  <a:pt x="541754" y="377760"/>
                  <a:pt x="374008" y="444700"/>
                  <a:pt x="324266" y="459781"/>
                </a:cubicBezTo>
                <a:cubicBezTo>
                  <a:pt x="274524" y="474862"/>
                  <a:pt x="339348" y="454489"/>
                  <a:pt x="348079" y="451843"/>
                </a:cubicBezTo>
                <a:cubicBezTo>
                  <a:pt x="356810" y="449197"/>
                  <a:pt x="385121" y="448933"/>
                  <a:pt x="376654" y="443906"/>
                </a:cubicBezTo>
                <a:cubicBezTo>
                  <a:pt x="368187" y="438879"/>
                  <a:pt x="340935" y="433587"/>
                  <a:pt x="297279" y="421681"/>
                </a:cubicBezTo>
                <a:cubicBezTo>
                  <a:pt x="253623" y="409775"/>
                  <a:pt x="118420" y="376966"/>
                  <a:pt x="114716" y="372468"/>
                </a:cubicBezTo>
                <a:cubicBezTo>
                  <a:pt x="111012" y="367970"/>
                  <a:pt x="257327" y="399456"/>
                  <a:pt x="275054" y="394693"/>
                </a:cubicBezTo>
                <a:cubicBezTo>
                  <a:pt x="292781" y="389930"/>
                  <a:pt x="265794" y="407922"/>
                  <a:pt x="221079" y="343893"/>
                </a:cubicBezTo>
                <a:cubicBezTo>
                  <a:pt x="176364" y="279864"/>
                  <a:pt x="31637" y="49412"/>
                  <a:pt x="6766" y="10518"/>
                </a:cubicBezTo>
                <a:cubicBezTo>
                  <a:pt x="-18105" y="-28376"/>
                  <a:pt x="30579" y="48619"/>
                  <a:pt x="71854" y="110531"/>
                </a:cubicBezTo>
                <a:cubicBezTo>
                  <a:pt x="113129" y="172443"/>
                  <a:pt x="230339" y="347597"/>
                  <a:pt x="254416" y="381993"/>
                </a:cubicBezTo>
                <a:cubicBezTo>
                  <a:pt x="278493" y="416389"/>
                  <a:pt x="180862" y="285949"/>
                  <a:pt x="198854" y="293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: 図形 538">
            <a:extLst>
              <a:ext uri="{FF2B5EF4-FFF2-40B4-BE49-F238E27FC236}">
                <a16:creationId xmlns:a16="http://schemas.microsoft.com/office/drawing/2014/main" id="{C3548CE7-3310-477E-80E5-95A791B4BFF3}"/>
              </a:ext>
            </a:extLst>
          </p:cNvPr>
          <p:cNvSpPr/>
          <p:nvPr/>
        </p:nvSpPr>
        <p:spPr>
          <a:xfrm>
            <a:off x="3572899" y="8011463"/>
            <a:ext cx="907515" cy="416575"/>
          </a:xfrm>
          <a:custGeom>
            <a:avLst/>
            <a:gdLst>
              <a:gd name="connsiteX0" fmla="*/ 564 w 907515"/>
              <a:gd name="connsiteY0" fmla="*/ 251475 h 416575"/>
              <a:gd name="connsiteX1" fmla="*/ 225989 w 907515"/>
              <a:gd name="connsiteY1" fmla="*/ 87962 h 416575"/>
              <a:gd name="connsiteX2" fmla="*/ 137089 w 907515"/>
              <a:gd name="connsiteY2" fmla="*/ 127650 h 416575"/>
              <a:gd name="connsiteX3" fmla="*/ 273614 w 907515"/>
              <a:gd name="connsiteY3" fmla="*/ 70500 h 416575"/>
              <a:gd name="connsiteX4" fmla="*/ 387914 w 907515"/>
              <a:gd name="connsiteY4" fmla="*/ 19700 h 416575"/>
              <a:gd name="connsiteX5" fmla="*/ 405376 w 907515"/>
              <a:gd name="connsiteY5" fmla="*/ 11762 h 416575"/>
              <a:gd name="connsiteX6" fmla="*/ 394264 w 907515"/>
              <a:gd name="connsiteY6" fmla="*/ 2237 h 416575"/>
              <a:gd name="connsiteX7" fmla="*/ 206939 w 907515"/>
              <a:gd name="connsiteY7" fmla="*/ 57800 h 416575"/>
              <a:gd name="connsiteX8" fmla="*/ 341876 w 907515"/>
              <a:gd name="connsiteY8" fmla="*/ 7000 h 416575"/>
              <a:gd name="connsiteX9" fmla="*/ 197414 w 907515"/>
              <a:gd name="connsiteY9" fmla="*/ 87962 h 416575"/>
              <a:gd name="connsiteX10" fmla="*/ 72001 w 907515"/>
              <a:gd name="connsiteY10" fmla="*/ 159400 h 416575"/>
              <a:gd name="connsiteX11" fmla="*/ 87876 w 907515"/>
              <a:gd name="connsiteY11" fmla="*/ 167337 h 416575"/>
              <a:gd name="connsiteX12" fmla="*/ 165664 w 907515"/>
              <a:gd name="connsiteY12" fmla="*/ 210200 h 416575"/>
              <a:gd name="connsiteX13" fmla="*/ 229164 w 907515"/>
              <a:gd name="connsiteY13" fmla="*/ 222900 h 416575"/>
              <a:gd name="connsiteX14" fmla="*/ 335526 w 907515"/>
              <a:gd name="connsiteY14" fmla="*/ 229250 h 416575"/>
              <a:gd name="connsiteX15" fmla="*/ 332351 w 907515"/>
              <a:gd name="connsiteY15" fmla="*/ 256237 h 416575"/>
              <a:gd name="connsiteX16" fmla="*/ 384739 w 907515"/>
              <a:gd name="connsiteY16" fmla="*/ 243537 h 416575"/>
              <a:gd name="connsiteX17" fmla="*/ 441889 w 907515"/>
              <a:gd name="connsiteY17" fmla="*/ 235600 h 416575"/>
              <a:gd name="connsiteX18" fmla="*/ 467289 w 907515"/>
              <a:gd name="connsiteY18" fmla="*/ 232425 h 416575"/>
              <a:gd name="connsiteX19" fmla="*/ 633976 w 907515"/>
              <a:gd name="connsiteY19" fmla="*/ 278462 h 416575"/>
              <a:gd name="connsiteX20" fmla="*/ 903851 w 907515"/>
              <a:gd name="connsiteY20" fmla="*/ 272112 h 416575"/>
              <a:gd name="connsiteX21" fmla="*/ 535551 w 907515"/>
              <a:gd name="connsiteY21" fmla="*/ 299100 h 416575"/>
              <a:gd name="connsiteX22" fmla="*/ 557776 w 907515"/>
              <a:gd name="connsiteY22" fmla="*/ 254650 h 416575"/>
              <a:gd name="connsiteX23" fmla="*/ 518089 w 907515"/>
              <a:gd name="connsiteY23" fmla="*/ 264175 h 416575"/>
              <a:gd name="connsiteX24" fmla="*/ 433951 w 907515"/>
              <a:gd name="connsiteY24" fmla="*/ 272112 h 416575"/>
              <a:gd name="connsiteX25" fmla="*/ 373626 w 907515"/>
              <a:gd name="connsiteY25" fmla="*/ 327675 h 416575"/>
              <a:gd name="connsiteX26" fmla="*/ 427601 w 907515"/>
              <a:gd name="connsiteY26" fmla="*/ 340375 h 416575"/>
              <a:gd name="connsiteX27" fmla="*/ 373626 w 907515"/>
              <a:gd name="connsiteY27" fmla="*/ 373712 h 416575"/>
              <a:gd name="connsiteX28" fmla="*/ 524439 w 907515"/>
              <a:gd name="connsiteY28" fmla="*/ 380062 h 416575"/>
              <a:gd name="connsiteX29" fmla="*/ 691126 w 907515"/>
              <a:gd name="connsiteY29" fmla="*/ 368950 h 416575"/>
              <a:gd name="connsiteX30" fmla="*/ 608576 w 907515"/>
              <a:gd name="connsiteY30" fmla="*/ 386412 h 416575"/>
              <a:gd name="connsiteX31" fmla="*/ 884801 w 907515"/>
              <a:gd name="connsiteY31" fmla="*/ 349900 h 416575"/>
              <a:gd name="connsiteX32" fmla="*/ 891151 w 907515"/>
              <a:gd name="connsiteY32" fmla="*/ 348312 h 416575"/>
              <a:gd name="connsiteX33" fmla="*/ 724464 w 907515"/>
              <a:gd name="connsiteY33" fmla="*/ 388000 h 416575"/>
              <a:gd name="connsiteX34" fmla="*/ 872101 w 907515"/>
              <a:gd name="connsiteY34" fmla="*/ 391175 h 416575"/>
              <a:gd name="connsiteX35" fmla="*/ 618101 w 907515"/>
              <a:gd name="connsiteY35" fmla="*/ 416575 h 416575"/>
              <a:gd name="connsiteX36" fmla="*/ 478401 w 907515"/>
              <a:gd name="connsiteY36" fmla="*/ 391175 h 416575"/>
              <a:gd name="connsiteX37" fmla="*/ 521264 w 907515"/>
              <a:gd name="connsiteY37" fmla="*/ 380062 h 416575"/>
              <a:gd name="connsiteX38" fmla="*/ 243451 w 907515"/>
              <a:gd name="connsiteY38" fmla="*/ 402287 h 416575"/>
              <a:gd name="connsiteX39" fmla="*/ 176776 w 907515"/>
              <a:gd name="connsiteY39" fmla="*/ 402287 h 416575"/>
              <a:gd name="connsiteX40" fmla="*/ 67239 w 907515"/>
              <a:gd name="connsiteY40" fmla="*/ 361012 h 416575"/>
              <a:gd name="connsiteX41" fmla="*/ 84701 w 907515"/>
              <a:gd name="connsiteY41" fmla="*/ 364187 h 416575"/>
              <a:gd name="connsiteX42" fmla="*/ 268851 w 907515"/>
              <a:gd name="connsiteY42" fmla="*/ 394350 h 416575"/>
              <a:gd name="connsiteX43" fmla="*/ 808601 w 907515"/>
              <a:gd name="connsiteY43" fmla="*/ 361012 h 416575"/>
              <a:gd name="connsiteX44" fmla="*/ 464114 w 907515"/>
              <a:gd name="connsiteY44" fmla="*/ 319737 h 416575"/>
              <a:gd name="connsiteX45" fmla="*/ 125976 w 907515"/>
              <a:gd name="connsiteY45" fmla="*/ 187975 h 416575"/>
              <a:gd name="connsiteX46" fmla="*/ 160901 w 907515"/>
              <a:gd name="connsiteY46" fmla="*/ 137175 h 416575"/>
              <a:gd name="connsiteX47" fmla="*/ 564 w 907515"/>
              <a:gd name="connsiteY47" fmla="*/ 251475 h 4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07515" h="416575">
                <a:moveTo>
                  <a:pt x="564" y="251475"/>
                </a:moveTo>
                <a:cubicBezTo>
                  <a:pt x="11412" y="243273"/>
                  <a:pt x="203235" y="108599"/>
                  <a:pt x="225989" y="87962"/>
                </a:cubicBezTo>
                <a:cubicBezTo>
                  <a:pt x="248743" y="67325"/>
                  <a:pt x="129152" y="130560"/>
                  <a:pt x="137089" y="127650"/>
                </a:cubicBezTo>
                <a:cubicBezTo>
                  <a:pt x="145026" y="124740"/>
                  <a:pt x="273614" y="70500"/>
                  <a:pt x="273614" y="70500"/>
                </a:cubicBezTo>
                <a:cubicBezTo>
                  <a:pt x="315418" y="52508"/>
                  <a:pt x="365954" y="29490"/>
                  <a:pt x="387914" y="19700"/>
                </a:cubicBezTo>
                <a:cubicBezTo>
                  <a:pt x="409874" y="9910"/>
                  <a:pt x="404318" y="14672"/>
                  <a:pt x="405376" y="11762"/>
                </a:cubicBezTo>
                <a:cubicBezTo>
                  <a:pt x="406434" y="8852"/>
                  <a:pt x="427337" y="-5436"/>
                  <a:pt x="394264" y="2237"/>
                </a:cubicBezTo>
                <a:cubicBezTo>
                  <a:pt x="361191" y="9910"/>
                  <a:pt x="215670" y="57006"/>
                  <a:pt x="206939" y="57800"/>
                </a:cubicBezTo>
                <a:cubicBezTo>
                  <a:pt x="198208" y="58594"/>
                  <a:pt x="343463" y="1973"/>
                  <a:pt x="341876" y="7000"/>
                </a:cubicBezTo>
                <a:cubicBezTo>
                  <a:pt x="340289" y="12027"/>
                  <a:pt x="197414" y="87962"/>
                  <a:pt x="197414" y="87962"/>
                </a:cubicBezTo>
                <a:cubicBezTo>
                  <a:pt x="152435" y="113362"/>
                  <a:pt x="90257" y="146171"/>
                  <a:pt x="72001" y="159400"/>
                </a:cubicBezTo>
                <a:cubicBezTo>
                  <a:pt x="53745" y="172629"/>
                  <a:pt x="72265" y="158870"/>
                  <a:pt x="87876" y="167337"/>
                </a:cubicBezTo>
                <a:cubicBezTo>
                  <a:pt x="103487" y="175804"/>
                  <a:pt x="142116" y="200940"/>
                  <a:pt x="165664" y="210200"/>
                </a:cubicBezTo>
                <a:cubicBezTo>
                  <a:pt x="189212" y="219460"/>
                  <a:pt x="200854" y="219725"/>
                  <a:pt x="229164" y="222900"/>
                </a:cubicBezTo>
                <a:cubicBezTo>
                  <a:pt x="257474" y="226075"/>
                  <a:pt x="318328" y="223694"/>
                  <a:pt x="335526" y="229250"/>
                </a:cubicBezTo>
                <a:cubicBezTo>
                  <a:pt x="352724" y="234806"/>
                  <a:pt x="324149" y="253856"/>
                  <a:pt x="332351" y="256237"/>
                </a:cubicBezTo>
                <a:cubicBezTo>
                  <a:pt x="340553" y="258618"/>
                  <a:pt x="366483" y="246976"/>
                  <a:pt x="384739" y="243537"/>
                </a:cubicBezTo>
                <a:cubicBezTo>
                  <a:pt x="402995" y="240097"/>
                  <a:pt x="441889" y="235600"/>
                  <a:pt x="441889" y="235600"/>
                </a:cubicBezTo>
                <a:cubicBezTo>
                  <a:pt x="455647" y="233748"/>
                  <a:pt x="435275" y="225281"/>
                  <a:pt x="467289" y="232425"/>
                </a:cubicBezTo>
                <a:cubicBezTo>
                  <a:pt x="499304" y="239569"/>
                  <a:pt x="561216" y="271848"/>
                  <a:pt x="633976" y="278462"/>
                </a:cubicBezTo>
                <a:cubicBezTo>
                  <a:pt x="706736" y="285076"/>
                  <a:pt x="920255" y="268672"/>
                  <a:pt x="903851" y="272112"/>
                </a:cubicBezTo>
                <a:cubicBezTo>
                  <a:pt x="887447" y="275552"/>
                  <a:pt x="593230" y="302010"/>
                  <a:pt x="535551" y="299100"/>
                </a:cubicBezTo>
                <a:cubicBezTo>
                  <a:pt x="477872" y="296190"/>
                  <a:pt x="560686" y="260471"/>
                  <a:pt x="557776" y="254650"/>
                </a:cubicBezTo>
                <a:cubicBezTo>
                  <a:pt x="554866" y="248829"/>
                  <a:pt x="538726" y="261265"/>
                  <a:pt x="518089" y="264175"/>
                </a:cubicBezTo>
                <a:cubicBezTo>
                  <a:pt x="497452" y="267085"/>
                  <a:pt x="458028" y="261529"/>
                  <a:pt x="433951" y="272112"/>
                </a:cubicBezTo>
                <a:cubicBezTo>
                  <a:pt x="409874" y="282695"/>
                  <a:pt x="374684" y="316298"/>
                  <a:pt x="373626" y="327675"/>
                </a:cubicBezTo>
                <a:cubicBezTo>
                  <a:pt x="372568" y="339052"/>
                  <a:pt x="427601" y="332702"/>
                  <a:pt x="427601" y="340375"/>
                </a:cubicBezTo>
                <a:cubicBezTo>
                  <a:pt x="427601" y="348048"/>
                  <a:pt x="357486" y="367098"/>
                  <a:pt x="373626" y="373712"/>
                </a:cubicBezTo>
                <a:cubicBezTo>
                  <a:pt x="389766" y="380327"/>
                  <a:pt x="471522" y="380856"/>
                  <a:pt x="524439" y="380062"/>
                </a:cubicBezTo>
                <a:cubicBezTo>
                  <a:pt x="577356" y="379268"/>
                  <a:pt x="677103" y="367892"/>
                  <a:pt x="691126" y="368950"/>
                </a:cubicBezTo>
                <a:cubicBezTo>
                  <a:pt x="705149" y="370008"/>
                  <a:pt x="576297" y="389587"/>
                  <a:pt x="608576" y="386412"/>
                </a:cubicBezTo>
                <a:cubicBezTo>
                  <a:pt x="640855" y="383237"/>
                  <a:pt x="837705" y="356250"/>
                  <a:pt x="884801" y="349900"/>
                </a:cubicBezTo>
                <a:cubicBezTo>
                  <a:pt x="931897" y="343550"/>
                  <a:pt x="891151" y="348312"/>
                  <a:pt x="891151" y="348312"/>
                </a:cubicBezTo>
                <a:cubicBezTo>
                  <a:pt x="864428" y="354662"/>
                  <a:pt x="727639" y="380856"/>
                  <a:pt x="724464" y="388000"/>
                </a:cubicBezTo>
                <a:cubicBezTo>
                  <a:pt x="721289" y="395144"/>
                  <a:pt x="889828" y="386412"/>
                  <a:pt x="872101" y="391175"/>
                </a:cubicBezTo>
                <a:cubicBezTo>
                  <a:pt x="854374" y="395938"/>
                  <a:pt x="683718" y="416575"/>
                  <a:pt x="618101" y="416575"/>
                </a:cubicBezTo>
                <a:cubicBezTo>
                  <a:pt x="552484" y="416575"/>
                  <a:pt x="494541" y="397261"/>
                  <a:pt x="478401" y="391175"/>
                </a:cubicBezTo>
                <a:cubicBezTo>
                  <a:pt x="462262" y="385090"/>
                  <a:pt x="560422" y="378210"/>
                  <a:pt x="521264" y="380062"/>
                </a:cubicBezTo>
                <a:cubicBezTo>
                  <a:pt x="482106" y="381914"/>
                  <a:pt x="300866" y="398583"/>
                  <a:pt x="243451" y="402287"/>
                </a:cubicBezTo>
                <a:cubicBezTo>
                  <a:pt x="186036" y="405991"/>
                  <a:pt x="206145" y="409166"/>
                  <a:pt x="176776" y="402287"/>
                </a:cubicBezTo>
                <a:cubicBezTo>
                  <a:pt x="147407" y="395408"/>
                  <a:pt x="82585" y="367362"/>
                  <a:pt x="67239" y="361012"/>
                </a:cubicBezTo>
                <a:cubicBezTo>
                  <a:pt x="51893" y="354662"/>
                  <a:pt x="84701" y="364187"/>
                  <a:pt x="84701" y="364187"/>
                </a:cubicBezTo>
                <a:cubicBezTo>
                  <a:pt x="118303" y="369743"/>
                  <a:pt x="148201" y="394879"/>
                  <a:pt x="268851" y="394350"/>
                </a:cubicBezTo>
                <a:cubicBezTo>
                  <a:pt x="389501" y="393821"/>
                  <a:pt x="776057" y="373447"/>
                  <a:pt x="808601" y="361012"/>
                </a:cubicBezTo>
                <a:cubicBezTo>
                  <a:pt x="841145" y="348577"/>
                  <a:pt x="577885" y="348576"/>
                  <a:pt x="464114" y="319737"/>
                </a:cubicBezTo>
                <a:cubicBezTo>
                  <a:pt x="350343" y="290898"/>
                  <a:pt x="176512" y="218402"/>
                  <a:pt x="125976" y="187975"/>
                </a:cubicBezTo>
                <a:cubicBezTo>
                  <a:pt x="75441" y="157548"/>
                  <a:pt x="183126" y="127915"/>
                  <a:pt x="160901" y="137175"/>
                </a:cubicBezTo>
                <a:cubicBezTo>
                  <a:pt x="138676" y="146435"/>
                  <a:pt x="-10284" y="259677"/>
                  <a:pt x="564" y="251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: 図形 539">
            <a:extLst>
              <a:ext uri="{FF2B5EF4-FFF2-40B4-BE49-F238E27FC236}">
                <a16:creationId xmlns:a16="http://schemas.microsoft.com/office/drawing/2014/main" id="{9E79DCF9-D9D9-498E-9FD0-4B45AB0D47E9}"/>
              </a:ext>
            </a:extLst>
          </p:cNvPr>
          <p:cNvSpPr/>
          <p:nvPr/>
        </p:nvSpPr>
        <p:spPr>
          <a:xfrm>
            <a:off x="4069714" y="7459343"/>
            <a:ext cx="188280" cy="472508"/>
          </a:xfrm>
          <a:custGeom>
            <a:avLst/>
            <a:gdLst>
              <a:gd name="connsiteX0" fmla="*/ 636 w 188280"/>
              <a:gd name="connsiteY0" fmla="*/ 259082 h 472508"/>
              <a:gd name="connsiteX1" fmla="*/ 100649 w 188280"/>
              <a:gd name="connsiteY1" fmla="*/ 471807 h 472508"/>
              <a:gd name="connsiteX2" fmla="*/ 45086 w 188280"/>
              <a:gd name="connsiteY2" fmla="*/ 328932 h 472508"/>
              <a:gd name="connsiteX3" fmla="*/ 148274 w 188280"/>
              <a:gd name="connsiteY3" fmla="*/ 365445 h 472508"/>
              <a:gd name="connsiteX4" fmla="*/ 92711 w 188280"/>
              <a:gd name="connsiteY4" fmla="*/ 316232 h 472508"/>
              <a:gd name="connsiteX5" fmla="*/ 129224 w 188280"/>
              <a:gd name="connsiteY5" fmla="*/ 230507 h 472508"/>
              <a:gd name="connsiteX6" fmla="*/ 24449 w 188280"/>
              <a:gd name="connsiteY6" fmla="*/ 116207 h 472508"/>
              <a:gd name="connsiteX7" fmla="*/ 111761 w 188280"/>
              <a:gd name="connsiteY7" fmla="*/ 214632 h 472508"/>
              <a:gd name="connsiteX8" fmla="*/ 73661 w 188280"/>
              <a:gd name="connsiteY8" fmla="*/ 128907 h 472508"/>
              <a:gd name="connsiteX9" fmla="*/ 156211 w 188280"/>
              <a:gd name="connsiteY9" fmla="*/ 125732 h 472508"/>
              <a:gd name="connsiteX10" fmla="*/ 102236 w 188280"/>
              <a:gd name="connsiteY10" fmla="*/ 108270 h 472508"/>
              <a:gd name="connsiteX11" fmla="*/ 118111 w 188280"/>
              <a:gd name="connsiteY11" fmla="*/ 78107 h 472508"/>
              <a:gd name="connsiteX12" fmla="*/ 168911 w 188280"/>
              <a:gd name="connsiteY12" fmla="*/ 59057 h 472508"/>
              <a:gd name="connsiteX13" fmla="*/ 133986 w 188280"/>
              <a:gd name="connsiteY13" fmla="*/ 38420 h 472508"/>
              <a:gd name="connsiteX14" fmla="*/ 183199 w 188280"/>
              <a:gd name="connsiteY14" fmla="*/ 13020 h 472508"/>
              <a:gd name="connsiteX15" fmla="*/ 160974 w 188280"/>
              <a:gd name="connsiteY15" fmla="*/ 25720 h 472508"/>
              <a:gd name="connsiteX16" fmla="*/ 94299 w 188280"/>
              <a:gd name="connsiteY16" fmla="*/ 320 h 472508"/>
              <a:gd name="connsiteX17" fmla="*/ 73661 w 188280"/>
              <a:gd name="connsiteY17" fmla="*/ 14607 h 472508"/>
              <a:gd name="connsiteX18" fmla="*/ 186374 w 188280"/>
              <a:gd name="connsiteY18" fmla="*/ 59057 h 472508"/>
              <a:gd name="connsiteX19" fmla="*/ 146686 w 188280"/>
              <a:gd name="connsiteY19" fmla="*/ 62232 h 472508"/>
              <a:gd name="connsiteX20" fmla="*/ 175261 w 188280"/>
              <a:gd name="connsiteY20" fmla="*/ 74932 h 472508"/>
              <a:gd name="connsiteX21" fmla="*/ 41911 w 188280"/>
              <a:gd name="connsiteY21" fmla="*/ 106682 h 472508"/>
              <a:gd name="connsiteX22" fmla="*/ 106999 w 188280"/>
              <a:gd name="connsiteY22" fmla="*/ 163832 h 472508"/>
              <a:gd name="connsiteX23" fmla="*/ 106999 w 188280"/>
              <a:gd name="connsiteY23" fmla="*/ 243207 h 472508"/>
              <a:gd name="connsiteX24" fmla="*/ 118111 w 188280"/>
              <a:gd name="connsiteY24" fmla="*/ 332107 h 472508"/>
              <a:gd name="connsiteX25" fmla="*/ 59374 w 188280"/>
              <a:gd name="connsiteY25" fmla="*/ 313057 h 472508"/>
              <a:gd name="connsiteX26" fmla="*/ 636 w 188280"/>
              <a:gd name="connsiteY26" fmla="*/ 259082 h 47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8280" h="472508">
                <a:moveTo>
                  <a:pt x="636" y="259082"/>
                </a:moveTo>
                <a:cubicBezTo>
                  <a:pt x="7515" y="285540"/>
                  <a:pt x="93241" y="460165"/>
                  <a:pt x="100649" y="471807"/>
                </a:cubicBezTo>
                <a:cubicBezTo>
                  <a:pt x="108057" y="483449"/>
                  <a:pt x="37149" y="346659"/>
                  <a:pt x="45086" y="328932"/>
                </a:cubicBezTo>
                <a:cubicBezTo>
                  <a:pt x="53023" y="311205"/>
                  <a:pt x="140337" y="367562"/>
                  <a:pt x="148274" y="365445"/>
                </a:cubicBezTo>
                <a:cubicBezTo>
                  <a:pt x="156211" y="363328"/>
                  <a:pt x="95886" y="338722"/>
                  <a:pt x="92711" y="316232"/>
                </a:cubicBezTo>
                <a:cubicBezTo>
                  <a:pt x="89536" y="293742"/>
                  <a:pt x="140601" y="263845"/>
                  <a:pt x="129224" y="230507"/>
                </a:cubicBezTo>
                <a:cubicBezTo>
                  <a:pt x="117847" y="197169"/>
                  <a:pt x="27359" y="118853"/>
                  <a:pt x="24449" y="116207"/>
                </a:cubicBezTo>
                <a:cubicBezTo>
                  <a:pt x="21539" y="113561"/>
                  <a:pt x="103559" y="212515"/>
                  <a:pt x="111761" y="214632"/>
                </a:cubicBezTo>
                <a:cubicBezTo>
                  <a:pt x="119963" y="216749"/>
                  <a:pt x="66253" y="143724"/>
                  <a:pt x="73661" y="128907"/>
                </a:cubicBezTo>
                <a:cubicBezTo>
                  <a:pt x="81069" y="114090"/>
                  <a:pt x="151449" y="129171"/>
                  <a:pt x="156211" y="125732"/>
                </a:cubicBezTo>
                <a:cubicBezTo>
                  <a:pt x="160974" y="122292"/>
                  <a:pt x="108586" y="116207"/>
                  <a:pt x="102236" y="108270"/>
                </a:cubicBezTo>
                <a:cubicBezTo>
                  <a:pt x="95886" y="100333"/>
                  <a:pt x="106999" y="86309"/>
                  <a:pt x="118111" y="78107"/>
                </a:cubicBezTo>
                <a:cubicBezTo>
                  <a:pt x="129224" y="69905"/>
                  <a:pt x="166265" y="65671"/>
                  <a:pt x="168911" y="59057"/>
                </a:cubicBezTo>
                <a:cubicBezTo>
                  <a:pt x="171557" y="52442"/>
                  <a:pt x="131605" y="46093"/>
                  <a:pt x="133986" y="38420"/>
                </a:cubicBezTo>
                <a:cubicBezTo>
                  <a:pt x="136367" y="30747"/>
                  <a:pt x="178701" y="15137"/>
                  <a:pt x="183199" y="13020"/>
                </a:cubicBezTo>
                <a:cubicBezTo>
                  <a:pt x="187697" y="10903"/>
                  <a:pt x="175791" y="27837"/>
                  <a:pt x="160974" y="25720"/>
                </a:cubicBezTo>
                <a:cubicBezTo>
                  <a:pt x="146157" y="23603"/>
                  <a:pt x="108851" y="2172"/>
                  <a:pt x="94299" y="320"/>
                </a:cubicBezTo>
                <a:cubicBezTo>
                  <a:pt x="79747" y="-1532"/>
                  <a:pt x="58315" y="4818"/>
                  <a:pt x="73661" y="14607"/>
                </a:cubicBezTo>
                <a:cubicBezTo>
                  <a:pt x="89007" y="24396"/>
                  <a:pt x="174203" y="51120"/>
                  <a:pt x="186374" y="59057"/>
                </a:cubicBezTo>
                <a:cubicBezTo>
                  <a:pt x="198545" y="66994"/>
                  <a:pt x="148538" y="59586"/>
                  <a:pt x="146686" y="62232"/>
                </a:cubicBezTo>
                <a:cubicBezTo>
                  <a:pt x="144834" y="64878"/>
                  <a:pt x="192723" y="67524"/>
                  <a:pt x="175261" y="74932"/>
                </a:cubicBezTo>
                <a:cubicBezTo>
                  <a:pt x="157799" y="82340"/>
                  <a:pt x="53288" y="91865"/>
                  <a:pt x="41911" y="106682"/>
                </a:cubicBezTo>
                <a:cubicBezTo>
                  <a:pt x="30534" y="121499"/>
                  <a:pt x="96151" y="141078"/>
                  <a:pt x="106999" y="163832"/>
                </a:cubicBezTo>
                <a:cubicBezTo>
                  <a:pt x="117847" y="186586"/>
                  <a:pt x="105147" y="215161"/>
                  <a:pt x="106999" y="243207"/>
                </a:cubicBezTo>
                <a:cubicBezTo>
                  <a:pt x="108851" y="271253"/>
                  <a:pt x="126049" y="320465"/>
                  <a:pt x="118111" y="332107"/>
                </a:cubicBezTo>
                <a:cubicBezTo>
                  <a:pt x="110174" y="343749"/>
                  <a:pt x="74191" y="320465"/>
                  <a:pt x="59374" y="313057"/>
                </a:cubicBezTo>
                <a:cubicBezTo>
                  <a:pt x="44557" y="305649"/>
                  <a:pt x="-6243" y="232624"/>
                  <a:pt x="636" y="259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: 図形 540">
            <a:extLst>
              <a:ext uri="{FF2B5EF4-FFF2-40B4-BE49-F238E27FC236}">
                <a16:creationId xmlns:a16="http://schemas.microsoft.com/office/drawing/2014/main" id="{1EDBDEC1-61C3-4B41-B4AE-355098601EE1}"/>
              </a:ext>
            </a:extLst>
          </p:cNvPr>
          <p:cNvSpPr/>
          <p:nvPr/>
        </p:nvSpPr>
        <p:spPr>
          <a:xfrm>
            <a:off x="4184306" y="7434267"/>
            <a:ext cx="600421" cy="149221"/>
          </a:xfrm>
          <a:custGeom>
            <a:avLst/>
            <a:gdLst>
              <a:gd name="connsiteX0" fmla="*/ 344 w 600421"/>
              <a:gd name="connsiteY0" fmla="*/ 77783 h 149221"/>
              <a:gd name="connsiteX1" fmla="*/ 167032 w 600421"/>
              <a:gd name="connsiteY1" fmla="*/ 44446 h 149221"/>
              <a:gd name="connsiteX2" fmla="*/ 151157 w 600421"/>
              <a:gd name="connsiteY2" fmla="*/ 3171 h 149221"/>
              <a:gd name="connsiteX3" fmla="*/ 228944 w 600421"/>
              <a:gd name="connsiteY3" fmla="*/ 17458 h 149221"/>
              <a:gd name="connsiteX4" fmla="*/ 354357 w 600421"/>
              <a:gd name="connsiteY4" fmla="*/ 1583 h 149221"/>
              <a:gd name="connsiteX5" fmla="*/ 276569 w 600421"/>
              <a:gd name="connsiteY5" fmla="*/ 7933 h 149221"/>
              <a:gd name="connsiteX6" fmla="*/ 406744 w 600421"/>
              <a:gd name="connsiteY6" fmla="*/ 66671 h 149221"/>
              <a:gd name="connsiteX7" fmla="*/ 595657 w 600421"/>
              <a:gd name="connsiteY7" fmla="*/ 31746 h 149221"/>
              <a:gd name="connsiteX8" fmla="*/ 511519 w 600421"/>
              <a:gd name="connsiteY8" fmla="*/ 42858 h 149221"/>
              <a:gd name="connsiteX9" fmla="*/ 600419 w 600421"/>
              <a:gd name="connsiteY9" fmla="*/ 63496 h 149221"/>
              <a:gd name="connsiteX10" fmla="*/ 508344 w 600421"/>
              <a:gd name="connsiteY10" fmla="*/ 96833 h 149221"/>
              <a:gd name="connsiteX11" fmla="*/ 362294 w 600421"/>
              <a:gd name="connsiteY11" fmla="*/ 149221 h 149221"/>
              <a:gd name="connsiteX12" fmla="*/ 492469 w 600421"/>
              <a:gd name="connsiteY12" fmla="*/ 95246 h 149221"/>
              <a:gd name="connsiteX13" fmla="*/ 459132 w 600421"/>
              <a:gd name="connsiteY13" fmla="*/ 104771 h 149221"/>
              <a:gd name="connsiteX14" fmla="*/ 368644 w 600421"/>
              <a:gd name="connsiteY14" fmla="*/ 139696 h 149221"/>
              <a:gd name="connsiteX15" fmla="*/ 292444 w 600421"/>
              <a:gd name="connsiteY15" fmla="*/ 114296 h 149221"/>
              <a:gd name="connsiteX16" fmla="*/ 357532 w 600421"/>
              <a:gd name="connsiteY16" fmla="*/ 111121 h 149221"/>
              <a:gd name="connsiteX17" fmla="*/ 544857 w 600421"/>
              <a:gd name="connsiteY17" fmla="*/ 57146 h 149221"/>
              <a:gd name="connsiteX18" fmla="*/ 306732 w 600421"/>
              <a:gd name="connsiteY18" fmla="*/ 31746 h 149221"/>
              <a:gd name="connsiteX19" fmla="*/ 217832 w 600421"/>
              <a:gd name="connsiteY19" fmla="*/ 30158 h 149221"/>
              <a:gd name="connsiteX20" fmla="*/ 344 w 600421"/>
              <a:gd name="connsiteY20" fmla="*/ 77783 h 14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0421" h="149221">
                <a:moveTo>
                  <a:pt x="344" y="77783"/>
                </a:moveTo>
                <a:cubicBezTo>
                  <a:pt x="-8123" y="80164"/>
                  <a:pt x="141897" y="56881"/>
                  <a:pt x="167032" y="44446"/>
                </a:cubicBezTo>
                <a:cubicBezTo>
                  <a:pt x="192168" y="32011"/>
                  <a:pt x="140838" y="7669"/>
                  <a:pt x="151157" y="3171"/>
                </a:cubicBezTo>
                <a:cubicBezTo>
                  <a:pt x="161476" y="-1327"/>
                  <a:pt x="195077" y="17723"/>
                  <a:pt x="228944" y="17458"/>
                </a:cubicBezTo>
                <a:cubicBezTo>
                  <a:pt x="262811" y="17193"/>
                  <a:pt x="346419" y="3171"/>
                  <a:pt x="354357" y="1583"/>
                </a:cubicBezTo>
                <a:cubicBezTo>
                  <a:pt x="362295" y="-5"/>
                  <a:pt x="267838" y="-2915"/>
                  <a:pt x="276569" y="7933"/>
                </a:cubicBezTo>
                <a:cubicBezTo>
                  <a:pt x="285300" y="18781"/>
                  <a:pt x="353563" y="62702"/>
                  <a:pt x="406744" y="66671"/>
                </a:cubicBezTo>
                <a:cubicBezTo>
                  <a:pt x="459925" y="70640"/>
                  <a:pt x="578195" y="35715"/>
                  <a:pt x="595657" y="31746"/>
                </a:cubicBezTo>
                <a:cubicBezTo>
                  <a:pt x="613120" y="27777"/>
                  <a:pt x="510725" y="37566"/>
                  <a:pt x="511519" y="42858"/>
                </a:cubicBezTo>
                <a:cubicBezTo>
                  <a:pt x="512313" y="48150"/>
                  <a:pt x="600948" y="54500"/>
                  <a:pt x="600419" y="63496"/>
                </a:cubicBezTo>
                <a:cubicBezTo>
                  <a:pt x="599890" y="72492"/>
                  <a:pt x="508344" y="96833"/>
                  <a:pt x="508344" y="96833"/>
                </a:cubicBezTo>
                <a:lnTo>
                  <a:pt x="362294" y="149221"/>
                </a:lnTo>
                <a:cubicBezTo>
                  <a:pt x="359648" y="148957"/>
                  <a:pt x="476329" y="102654"/>
                  <a:pt x="492469" y="95246"/>
                </a:cubicBezTo>
                <a:cubicBezTo>
                  <a:pt x="508609" y="87838"/>
                  <a:pt x="479769" y="97363"/>
                  <a:pt x="459132" y="104771"/>
                </a:cubicBezTo>
                <a:cubicBezTo>
                  <a:pt x="438495" y="112179"/>
                  <a:pt x="396425" y="138109"/>
                  <a:pt x="368644" y="139696"/>
                </a:cubicBezTo>
                <a:cubicBezTo>
                  <a:pt x="340863" y="141283"/>
                  <a:pt x="294296" y="119059"/>
                  <a:pt x="292444" y="114296"/>
                </a:cubicBezTo>
                <a:cubicBezTo>
                  <a:pt x="290592" y="109533"/>
                  <a:pt x="315463" y="120646"/>
                  <a:pt x="357532" y="111121"/>
                </a:cubicBezTo>
                <a:cubicBezTo>
                  <a:pt x="399601" y="101596"/>
                  <a:pt x="553324" y="70375"/>
                  <a:pt x="544857" y="57146"/>
                </a:cubicBezTo>
                <a:cubicBezTo>
                  <a:pt x="536390" y="43917"/>
                  <a:pt x="361236" y="36244"/>
                  <a:pt x="306732" y="31746"/>
                </a:cubicBezTo>
                <a:cubicBezTo>
                  <a:pt x="252228" y="27248"/>
                  <a:pt x="264928" y="23543"/>
                  <a:pt x="217832" y="30158"/>
                </a:cubicBezTo>
                <a:cubicBezTo>
                  <a:pt x="170736" y="36772"/>
                  <a:pt x="8811" y="75402"/>
                  <a:pt x="344" y="77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: 図形 541">
            <a:extLst>
              <a:ext uri="{FF2B5EF4-FFF2-40B4-BE49-F238E27FC236}">
                <a16:creationId xmlns:a16="http://schemas.microsoft.com/office/drawing/2014/main" id="{E24CD715-1CCE-47BD-837D-91CCD2722760}"/>
              </a:ext>
            </a:extLst>
          </p:cNvPr>
          <p:cNvSpPr/>
          <p:nvPr/>
        </p:nvSpPr>
        <p:spPr>
          <a:xfrm>
            <a:off x="4222281" y="7498531"/>
            <a:ext cx="368780" cy="115418"/>
          </a:xfrm>
          <a:custGeom>
            <a:avLst/>
            <a:gdLst>
              <a:gd name="connsiteX0" fmla="*/ 2057 w 368780"/>
              <a:gd name="connsiteY0" fmla="*/ 62732 h 115418"/>
              <a:gd name="connsiteX1" fmla="*/ 271932 w 368780"/>
              <a:gd name="connsiteY1" fmla="*/ 13519 h 115418"/>
              <a:gd name="connsiteX2" fmla="*/ 116357 w 368780"/>
              <a:gd name="connsiteY2" fmla="*/ 3994 h 115418"/>
              <a:gd name="connsiteX3" fmla="*/ 314794 w 368780"/>
              <a:gd name="connsiteY3" fmla="*/ 70669 h 115418"/>
              <a:gd name="connsiteX4" fmla="*/ 294157 w 368780"/>
              <a:gd name="connsiteY4" fmla="*/ 86544 h 115418"/>
              <a:gd name="connsiteX5" fmla="*/ 190969 w 368780"/>
              <a:gd name="connsiteY5" fmla="*/ 115119 h 115418"/>
              <a:gd name="connsiteX6" fmla="*/ 368769 w 368780"/>
              <a:gd name="connsiteY6" fmla="*/ 96069 h 115418"/>
              <a:gd name="connsiteX7" fmla="*/ 181444 w 368780"/>
              <a:gd name="connsiteY7" fmla="*/ 18282 h 115418"/>
              <a:gd name="connsiteX8" fmla="*/ 148107 w 368780"/>
              <a:gd name="connsiteY8" fmla="*/ 27807 h 115418"/>
              <a:gd name="connsiteX9" fmla="*/ 2057 w 368780"/>
              <a:gd name="connsiteY9" fmla="*/ 62732 h 11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780" h="115418">
                <a:moveTo>
                  <a:pt x="2057" y="62732"/>
                </a:moveTo>
                <a:cubicBezTo>
                  <a:pt x="22694" y="60351"/>
                  <a:pt x="252882" y="23309"/>
                  <a:pt x="271932" y="13519"/>
                </a:cubicBezTo>
                <a:cubicBezTo>
                  <a:pt x="290982" y="3729"/>
                  <a:pt x="109213" y="-5531"/>
                  <a:pt x="116357" y="3994"/>
                </a:cubicBezTo>
                <a:cubicBezTo>
                  <a:pt x="123501" y="13519"/>
                  <a:pt x="285161" y="56911"/>
                  <a:pt x="314794" y="70669"/>
                </a:cubicBezTo>
                <a:cubicBezTo>
                  <a:pt x="344427" y="84427"/>
                  <a:pt x="314794" y="79136"/>
                  <a:pt x="294157" y="86544"/>
                </a:cubicBezTo>
                <a:cubicBezTo>
                  <a:pt x="273520" y="93952"/>
                  <a:pt x="178534" y="113532"/>
                  <a:pt x="190969" y="115119"/>
                </a:cubicBezTo>
                <a:cubicBezTo>
                  <a:pt x="203404" y="116706"/>
                  <a:pt x="370357" y="112209"/>
                  <a:pt x="368769" y="96069"/>
                </a:cubicBezTo>
                <a:cubicBezTo>
                  <a:pt x="367182" y="79930"/>
                  <a:pt x="218221" y="29659"/>
                  <a:pt x="181444" y="18282"/>
                </a:cubicBezTo>
                <a:cubicBezTo>
                  <a:pt x="144667" y="6905"/>
                  <a:pt x="174036" y="21986"/>
                  <a:pt x="148107" y="27807"/>
                </a:cubicBezTo>
                <a:cubicBezTo>
                  <a:pt x="122178" y="33628"/>
                  <a:pt x="-18580" y="65113"/>
                  <a:pt x="2057" y="62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: 図形 542">
            <a:extLst>
              <a:ext uri="{FF2B5EF4-FFF2-40B4-BE49-F238E27FC236}">
                <a16:creationId xmlns:a16="http://schemas.microsoft.com/office/drawing/2014/main" id="{79C653D1-4E97-4D96-8B3F-F28C4AB4D060}"/>
              </a:ext>
            </a:extLst>
          </p:cNvPr>
          <p:cNvSpPr/>
          <p:nvPr/>
        </p:nvSpPr>
        <p:spPr>
          <a:xfrm>
            <a:off x="3368598" y="6700827"/>
            <a:ext cx="658028" cy="807346"/>
          </a:xfrm>
          <a:custGeom>
            <a:avLst/>
            <a:gdLst>
              <a:gd name="connsiteX0" fmla="*/ 77 w 658028"/>
              <a:gd name="connsiteY0" fmla="*/ 11 h 807346"/>
              <a:gd name="connsiteX1" fmla="*/ 173115 w 658028"/>
              <a:gd name="connsiteY1" fmla="*/ 223848 h 807346"/>
              <a:gd name="connsiteX2" fmla="*/ 160415 w 658028"/>
              <a:gd name="connsiteY2" fmla="*/ 198448 h 807346"/>
              <a:gd name="connsiteX3" fmla="*/ 214390 w 658028"/>
              <a:gd name="connsiteY3" fmla="*/ 268298 h 807346"/>
              <a:gd name="connsiteX4" fmla="*/ 204865 w 658028"/>
              <a:gd name="connsiteY4" fmla="*/ 261948 h 807346"/>
              <a:gd name="connsiteX5" fmla="*/ 281065 w 658028"/>
              <a:gd name="connsiteY5" fmla="*/ 377836 h 807346"/>
              <a:gd name="connsiteX6" fmla="*/ 285827 w 658028"/>
              <a:gd name="connsiteY6" fmla="*/ 358786 h 807346"/>
              <a:gd name="connsiteX7" fmla="*/ 308052 w 658028"/>
              <a:gd name="connsiteY7" fmla="*/ 363548 h 807346"/>
              <a:gd name="connsiteX8" fmla="*/ 409652 w 658028"/>
              <a:gd name="connsiteY8" fmla="*/ 441336 h 807346"/>
              <a:gd name="connsiteX9" fmla="*/ 409652 w 658028"/>
              <a:gd name="connsiteY9" fmla="*/ 485786 h 807346"/>
              <a:gd name="connsiteX10" fmla="*/ 419177 w 658028"/>
              <a:gd name="connsiteY10" fmla="*/ 392123 h 807346"/>
              <a:gd name="connsiteX11" fmla="*/ 438227 w 658028"/>
              <a:gd name="connsiteY11" fmla="*/ 482611 h 807346"/>
              <a:gd name="connsiteX12" fmla="*/ 428702 w 658028"/>
              <a:gd name="connsiteY12" fmla="*/ 522298 h 807346"/>
              <a:gd name="connsiteX13" fmla="*/ 460452 w 658028"/>
              <a:gd name="connsiteY13" fmla="*/ 566748 h 807346"/>
              <a:gd name="connsiteX14" fmla="*/ 460452 w 658028"/>
              <a:gd name="connsiteY14" fmla="*/ 566748 h 807346"/>
              <a:gd name="connsiteX15" fmla="*/ 516015 w 658028"/>
              <a:gd name="connsiteY15" fmla="*/ 639773 h 807346"/>
              <a:gd name="connsiteX16" fmla="*/ 481090 w 658028"/>
              <a:gd name="connsiteY16" fmla="*/ 652473 h 807346"/>
              <a:gd name="connsiteX17" fmla="*/ 560465 w 658028"/>
              <a:gd name="connsiteY17" fmla="*/ 631836 h 807346"/>
              <a:gd name="connsiteX18" fmla="*/ 516015 w 658028"/>
              <a:gd name="connsiteY18" fmla="*/ 661998 h 807346"/>
              <a:gd name="connsiteX19" fmla="*/ 562052 w 658028"/>
              <a:gd name="connsiteY19" fmla="*/ 666761 h 807346"/>
              <a:gd name="connsiteX20" fmla="*/ 579515 w 658028"/>
              <a:gd name="connsiteY20" fmla="*/ 701686 h 807346"/>
              <a:gd name="connsiteX21" fmla="*/ 601740 w 658028"/>
              <a:gd name="connsiteY21" fmla="*/ 698511 h 807346"/>
              <a:gd name="connsiteX22" fmla="*/ 568402 w 658028"/>
              <a:gd name="connsiteY22" fmla="*/ 723911 h 807346"/>
              <a:gd name="connsiteX23" fmla="*/ 614440 w 658028"/>
              <a:gd name="connsiteY23" fmla="*/ 715973 h 807346"/>
              <a:gd name="connsiteX24" fmla="*/ 606502 w 658028"/>
              <a:gd name="connsiteY24" fmla="*/ 730261 h 807346"/>
              <a:gd name="connsiteX25" fmla="*/ 608090 w 658028"/>
              <a:gd name="connsiteY25" fmla="*/ 730261 h 807346"/>
              <a:gd name="connsiteX26" fmla="*/ 639840 w 658028"/>
              <a:gd name="connsiteY26" fmla="*/ 788998 h 807346"/>
              <a:gd name="connsiteX27" fmla="*/ 636665 w 658028"/>
              <a:gd name="connsiteY27" fmla="*/ 788998 h 807346"/>
              <a:gd name="connsiteX28" fmla="*/ 654127 w 658028"/>
              <a:gd name="connsiteY28" fmla="*/ 798523 h 807346"/>
              <a:gd name="connsiteX29" fmla="*/ 550940 w 658028"/>
              <a:gd name="connsiteY29" fmla="*/ 646123 h 807346"/>
              <a:gd name="connsiteX30" fmla="*/ 438227 w 658028"/>
              <a:gd name="connsiteY30" fmla="*/ 528648 h 807346"/>
              <a:gd name="connsiteX31" fmla="*/ 425527 w 658028"/>
              <a:gd name="connsiteY31" fmla="*/ 500073 h 807346"/>
              <a:gd name="connsiteX32" fmla="*/ 376315 w 658028"/>
              <a:gd name="connsiteY32" fmla="*/ 422286 h 807346"/>
              <a:gd name="connsiteX33" fmla="*/ 271540 w 658028"/>
              <a:gd name="connsiteY33" fmla="*/ 322273 h 807346"/>
              <a:gd name="connsiteX34" fmla="*/ 196927 w 658028"/>
              <a:gd name="connsiteY34" fmla="*/ 214323 h 807346"/>
              <a:gd name="connsiteX35" fmla="*/ 77 w 658028"/>
              <a:gd name="connsiteY35" fmla="*/ 11 h 8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58028" h="807346">
                <a:moveTo>
                  <a:pt x="77" y="11"/>
                </a:moveTo>
                <a:cubicBezTo>
                  <a:pt x="-3892" y="1598"/>
                  <a:pt x="146392" y="190775"/>
                  <a:pt x="173115" y="223848"/>
                </a:cubicBezTo>
                <a:cubicBezTo>
                  <a:pt x="199838" y="256921"/>
                  <a:pt x="153536" y="191040"/>
                  <a:pt x="160415" y="198448"/>
                </a:cubicBezTo>
                <a:cubicBezTo>
                  <a:pt x="167294" y="205856"/>
                  <a:pt x="206982" y="257715"/>
                  <a:pt x="214390" y="268298"/>
                </a:cubicBezTo>
                <a:cubicBezTo>
                  <a:pt x="221798" y="278881"/>
                  <a:pt x="193753" y="243692"/>
                  <a:pt x="204865" y="261948"/>
                </a:cubicBezTo>
                <a:cubicBezTo>
                  <a:pt x="215978" y="280204"/>
                  <a:pt x="267571" y="361696"/>
                  <a:pt x="281065" y="377836"/>
                </a:cubicBezTo>
                <a:cubicBezTo>
                  <a:pt x="294559" y="393976"/>
                  <a:pt x="281329" y="361167"/>
                  <a:pt x="285827" y="358786"/>
                </a:cubicBezTo>
                <a:cubicBezTo>
                  <a:pt x="290325" y="356405"/>
                  <a:pt x="287414" y="349790"/>
                  <a:pt x="308052" y="363548"/>
                </a:cubicBezTo>
                <a:cubicBezTo>
                  <a:pt x="328690" y="377306"/>
                  <a:pt x="392719" y="420963"/>
                  <a:pt x="409652" y="441336"/>
                </a:cubicBezTo>
                <a:cubicBezTo>
                  <a:pt x="426585" y="461709"/>
                  <a:pt x="408064" y="493988"/>
                  <a:pt x="409652" y="485786"/>
                </a:cubicBezTo>
                <a:cubicBezTo>
                  <a:pt x="411240" y="477584"/>
                  <a:pt x="414415" y="392652"/>
                  <a:pt x="419177" y="392123"/>
                </a:cubicBezTo>
                <a:cubicBezTo>
                  <a:pt x="423940" y="391594"/>
                  <a:pt x="436640" y="460915"/>
                  <a:pt x="438227" y="482611"/>
                </a:cubicBezTo>
                <a:cubicBezTo>
                  <a:pt x="439814" y="504307"/>
                  <a:pt x="424998" y="508275"/>
                  <a:pt x="428702" y="522298"/>
                </a:cubicBezTo>
                <a:cubicBezTo>
                  <a:pt x="432406" y="536321"/>
                  <a:pt x="455160" y="559340"/>
                  <a:pt x="460452" y="566748"/>
                </a:cubicBezTo>
                <a:lnTo>
                  <a:pt x="460452" y="566748"/>
                </a:lnTo>
                <a:cubicBezTo>
                  <a:pt x="469712" y="578919"/>
                  <a:pt x="512575" y="625486"/>
                  <a:pt x="516015" y="639773"/>
                </a:cubicBezTo>
                <a:cubicBezTo>
                  <a:pt x="519455" y="654061"/>
                  <a:pt x="473682" y="653796"/>
                  <a:pt x="481090" y="652473"/>
                </a:cubicBezTo>
                <a:cubicBezTo>
                  <a:pt x="488498" y="651150"/>
                  <a:pt x="554644" y="630249"/>
                  <a:pt x="560465" y="631836"/>
                </a:cubicBezTo>
                <a:cubicBezTo>
                  <a:pt x="566286" y="633424"/>
                  <a:pt x="515751" y="656177"/>
                  <a:pt x="516015" y="661998"/>
                </a:cubicBezTo>
                <a:cubicBezTo>
                  <a:pt x="516279" y="667819"/>
                  <a:pt x="551469" y="660146"/>
                  <a:pt x="562052" y="666761"/>
                </a:cubicBezTo>
                <a:cubicBezTo>
                  <a:pt x="572635" y="673376"/>
                  <a:pt x="572900" y="696394"/>
                  <a:pt x="579515" y="701686"/>
                </a:cubicBezTo>
                <a:cubicBezTo>
                  <a:pt x="586130" y="706978"/>
                  <a:pt x="603592" y="694807"/>
                  <a:pt x="601740" y="698511"/>
                </a:cubicBezTo>
                <a:cubicBezTo>
                  <a:pt x="599888" y="702215"/>
                  <a:pt x="566285" y="721001"/>
                  <a:pt x="568402" y="723911"/>
                </a:cubicBezTo>
                <a:cubicBezTo>
                  <a:pt x="570519" y="726821"/>
                  <a:pt x="608090" y="714915"/>
                  <a:pt x="614440" y="715973"/>
                </a:cubicBezTo>
                <a:cubicBezTo>
                  <a:pt x="620790" y="717031"/>
                  <a:pt x="606502" y="730261"/>
                  <a:pt x="606502" y="730261"/>
                </a:cubicBezTo>
                <a:cubicBezTo>
                  <a:pt x="605444" y="732642"/>
                  <a:pt x="602534" y="720472"/>
                  <a:pt x="608090" y="730261"/>
                </a:cubicBezTo>
                <a:cubicBezTo>
                  <a:pt x="613646" y="740050"/>
                  <a:pt x="635078" y="779209"/>
                  <a:pt x="639840" y="788998"/>
                </a:cubicBezTo>
                <a:cubicBezTo>
                  <a:pt x="644602" y="798787"/>
                  <a:pt x="634284" y="787411"/>
                  <a:pt x="636665" y="788998"/>
                </a:cubicBezTo>
                <a:cubicBezTo>
                  <a:pt x="639046" y="790586"/>
                  <a:pt x="668414" y="822335"/>
                  <a:pt x="654127" y="798523"/>
                </a:cubicBezTo>
                <a:cubicBezTo>
                  <a:pt x="639840" y="774711"/>
                  <a:pt x="586923" y="691102"/>
                  <a:pt x="550940" y="646123"/>
                </a:cubicBezTo>
                <a:cubicBezTo>
                  <a:pt x="514957" y="601144"/>
                  <a:pt x="459129" y="552990"/>
                  <a:pt x="438227" y="528648"/>
                </a:cubicBezTo>
                <a:cubicBezTo>
                  <a:pt x="417325" y="504306"/>
                  <a:pt x="435846" y="517800"/>
                  <a:pt x="425527" y="500073"/>
                </a:cubicBezTo>
                <a:cubicBezTo>
                  <a:pt x="415208" y="482346"/>
                  <a:pt x="401979" y="451919"/>
                  <a:pt x="376315" y="422286"/>
                </a:cubicBezTo>
                <a:cubicBezTo>
                  <a:pt x="350651" y="392653"/>
                  <a:pt x="301438" y="356933"/>
                  <a:pt x="271540" y="322273"/>
                </a:cubicBezTo>
                <a:cubicBezTo>
                  <a:pt x="241642" y="287613"/>
                  <a:pt x="240848" y="269092"/>
                  <a:pt x="196927" y="214323"/>
                </a:cubicBezTo>
                <a:cubicBezTo>
                  <a:pt x="153006" y="159554"/>
                  <a:pt x="4046" y="-1576"/>
                  <a:pt x="77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: 図形 543">
            <a:extLst>
              <a:ext uri="{FF2B5EF4-FFF2-40B4-BE49-F238E27FC236}">
                <a16:creationId xmlns:a16="http://schemas.microsoft.com/office/drawing/2014/main" id="{344FCEFF-A8FF-4520-B0DE-F0C515C5B6DC}"/>
              </a:ext>
            </a:extLst>
          </p:cNvPr>
          <p:cNvSpPr/>
          <p:nvPr/>
        </p:nvSpPr>
        <p:spPr>
          <a:xfrm>
            <a:off x="4013769" y="8154967"/>
            <a:ext cx="489155" cy="171519"/>
          </a:xfrm>
          <a:custGeom>
            <a:avLst/>
            <a:gdLst>
              <a:gd name="connsiteX0" fmla="*/ 1019 w 489155"/>
              <a:gd name="connsiteY0" fmla="*/ 21 h 171519"/>
              <a:gd name="connsiteX1" fmla="*/ 237556 w 489155"/>
              <a:gd name="connsiteY1" fmla="*/ 57171 h 171519"/>
              <a:gd name="connsiteX2" fmla="*/ 96269 w 489155"/>
              <a:gd name="connsiteY2" fmla="*/ 60346 h 171519"/>
              <a:gd name="connsiteX3" fmla="*/ 274069 w 489155"/>
              <a:gd name="connsiteY3" fmla="*/ 88921 h 171519"/>
              <a:gd name="connsiteX4" fmla="*/ 453456 w 489155"/>
              <a:gd name="connsiteY4" fmla="*/ 88921 h 171519"/>
              <a:gd name="connsiteX5" fmla="*/ 286769 w 489155"/>
              <a:gd name="connsiteY5" fmla="*/ 90508 h 171519"/>
              <a:gd name="connsiteX6" fmla="*/ 437581 w 489155"/>
              <a:gd name="connsiteY6" fmla="*/ 96858 h 171519"/>
              <a:gd name="connsiteX7" fmla="*/ 175644 w 489155"/>
              <a:gd name="connsiteY7" fmla="*/ 171471 h 171519"/>
              <a:gd name="connsiteX8" fmla="*/ 488381 w 489155"/>
              <a:gd name="connsiteY8" fmla="*/ 107971 h 171519"/>
              <a:gd name="connsiteX9" fmla="*/ 270894 w 489155"/>
              <a:gd name="connsiteY9" fmla="*/ 88921 h 171519"/>
              <a:gd name="connsiteX10" fmla="*/ 212156 w 489155"/>
              <a:gd name="connsiteY10" fmla="*/ 84158 h 171519"/>
              <a:gd name="connsiteX11" fmla="*/ 153419 w 489155"/>
              <a:gd name="connsiteY11" fmla="*/ 50821 h 171519"/>
              <a:gd name="connsiteX12" fmla="*/ 1019 w 489155"/>
              <a:gd name="connsiteY12" fmla="*/ 21 h 17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9155" h="171519">
                <a:moveTo>
                  <a:pt x="1019" y="21"/>
                </a:moveTo>
                <a:cubicBezTo>
                  <a:pt x="15042" y="1079"/>
                  <a:pt x="221681" y="47117"/>
                  <a:pt x="237556" y="57171"/>
                </a:cubicBezTo>
                <a:cubicBezTo>
                  <a:pt x="253431" y="67225"/>
                  <a:pt x="90184" y="55054"/>
                  <a:pt x="96269" y="60346"/>
                </a:cubicBezTo>
                <a:cubicBezTo>
                  <a:pt x="102354" y="65638"/>
                  <a:pt x="214538" y="84159"/>
                  <a:pt x="274069" y="88921"/>
                </a:cubicBezTo>
                <a:cubicBezTo>
                  <a:pt x="333600" y="93683"/>
                  <a:pt x="451339" y="88657"/>
                  <a:pt x="453456" y="88921"/>
                </a:cubicBezTo>
                <a:cubicBezTo>
                  <a:pt x="455573" y="89185"/>
                  <a:pt x="289415" y="89185"/>
                  <a:pt x="286769" y="90508"/>
                </a:cubicBezTo>
                <a:cubicBezTo>
                  <a:pt x="284123" y="91831"/>
                  <a:pt x="456102" y="83364"/>
                  <a:pt x="437581" y="96858"/>
                </a:cubicBezTo>
                <a:cubicBezTo>
                  <a:pt x="419060" y="110352"/>
                  <a:pt x="167177" y="169619"/>
                  <a:pt x="175644" y="171471"/>
                </a:cubicBezTo>
                <a:cubicBezTo>
                  <a:pt x="184111" y="173323"/>
                  <a:pt x="472506" y="121729"/>
                  <a:pt x="488381" y="107971"/>
                </a:cubicBezTo>
                <a:cubicBezTo>
                  <a:pt x="504256" y="94213"/>
                  <a:pt x="270894" y="88921"/>
                  <a:pt x="270894" y="88921"/>
                </a:cubicBezTo>
                <a:cubicBezTo>
                  <a:pt x="224857" y="84952"/>
                  <a:pt x="231735" y="90508"/>
                  <a:pt x="212156" y="84158"/>
                </a:cubicBezTo>
                <a:cubicBezTo>
                  <a:pt x="192577" y="77808"/>
                  <a:pt x="185169" y="64050"/>
                  <a:pt x="153419" y="50821"/>
                </a:cubicBezTo>
                <a:cubicBezTo>
                  <a:pt x="121669" y="37592"/>
                  <a:pt x="-13004" y="-1037"/>
                  <a:pt x="1019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: 図形 544">
            <a:extLst>
              <a:ext uri="{FF2B5EF4-FFF2-40B4-BE49-F238E27FC236}">
                <a16:creationId xmlns:a16="http://schemas.microsoft.com/office/drawing/2014/main" id="{CD367027-BB2A-473A-823A-7BC752F8ECEB}"/>
              </a:ext>
            </a:extLst>
          </p:cNvPr>
          <p:cNvSpPr/>
          <p:nvPr/>
        </p:nvSpPr>
        <p:spPr>
          <a:xfrm>
            <a:off x="4586175" y="8187369"/>
            <a:ext cx="787279" cy="267846"/>
          </a:xfrm>
          <a:custGeom>
            <a:avLst/>
            <a:gdLst>
              <a:gd name="connsiteX0" fmla="*/ 4875 w 787279"/>
              <a:gd name="connsiteY0" fmla="*/ 16831 h 267846"/>
              <a:gd name="connsiteX1" fmla="*/ 201725 w 787279"/>
              <a:gd name="connsiteY1" fmla="*/ 18419 h 267846"/>
              <a:gd name="connsiteX2" fmla="*/ 165213 w 787279"/>
              <a:gd name="connsiteY2" fmla="*/ 12069 h 267846"/>
              <a:gd name="connsiteX3" fmla="*/ 390638 w 787279"/>
              <a:gd name="connsiteY3" fmla="*/ 123194 h 267846"/>
              <a:gd name="connsiteX4" fmla="*/ 320788 w 787279"/>
              <a:gd name="connsiteY4" fmla="*/ 81919 h 267846"/>
              <a:gd name="connsiteX5" fmla="*/ 563675 w 787279"/>
              <a:gd name="connsiteY5" fmla="*/ 197806 h 267846"/>
              <a:gd name="connsiteX6" fmla="*/ 511288 w 787279"/>
              <a:gd name="connsiteY6" fmla="*/ 169231 h 267846"/>
              <a:gd name="connsiteX7" fmla="*/ 784338 w 787279"/>
              <a:gd name="connsiteY7" fmla="*/ 266069 h 267846"/>
              <a:gd name="connsiteX8" fmla="*/ 643050 w 787279"/>
              <a:gd name="connsiteY8" fmla="*/ 234319 h 267846"/>
              <a:gd name="connsiteX9" fmla="*/ 443025 w 787279"/>
              <a:gd name="connsiteY9" fmla="*/ 264481 h 267846"/>
              <a:gd name="connsiteX10" fmla="*/ 516050 w 787279"/>
              <a:gd name="connsiteY10" fmla="*/ 245431 h 267846"/>
              <a:gd name="connsiteX11" fmla="*/ 670038 w 787279"/>
              <a:gd name="connsiteY11" fmla="*/ 221619 h 267846"/>
              <a:gd name="connsiteX12" fmla="*/ 539863 w 787279"/>
              <a:gd name="connsiteY12" fmla="*/ 221619 h 267846"/>
              <a:gd name="connsiteX13" fmla="*/ 425563 w 787279"/>
              <a:gd name="connsiteY13" fmla="*/ 215269 h 267846"/>
              <a:gd name="connsiteX14" fmla="*/ 417625 w 787279"/>
              <a:gd name="connsiteY14" fmla="*/ 207331 h 267846"/>
              <a:gd name="connsiteX15" fmla="*/ 400163 w 787279"/>
              <a:gd name="connsiteY15" fmla="*/ 175581 h 267846"/>
              <a:gd name="connsiteX16" fmla="*/ 422388 w 787279"/>
              <a:gd name="connsiteY16" fmla="*/ 164469 h 267846"/>
              <a:gd name="connsiteX17" fmla="*/ 528750 w 787279"/>
              <a:gd name="connsiteY17" fmla="*/ 139069 h 267846"/>
              <a:gd name="connsiteX18" fmla="*/ 377938 w 787279"/>
              <a:gd name="connsiteY18" fmla="*/ 167644 h 267846"/>
              <a:gd name="connsiteX19" fmla="*/ 306500 w 787279"/>
              <a:gd name="connsiteY19" fmla="*/ 154944 h 267846"/>
              <a:gd name="connsiteX20" fmla="*/ 182675 w 787279"/>
              <a:gd name="connsiteY20" fmla="*/ 127956 h 267846"/>
              <a:gd name="connsiteX21" fmla="*/ 296975 w 787279"/>
              <a:gd name="connsiteY21" fmla="*/ 123194 h 267846"/>
              <a:gd name="connsiteX22" fmla="*/ 174738 w 787279"/>
              <a:gd name="connsiteY22" fmla="*/ 86681 h 267846"/>
              <a:gd name="connsiteX23" fmla="*/ 387463 w 787279"/>
              <a:gd name="connsiteY23" fmla="*/ 180344 h 267846"/>
              <a:gd name="connsiteX24" fmla="*/ 512875 w 787279"/>
              <a:gd name="connsiteY24" fmla="*/ 226381 h 267846"/>
              <a:gd name="connsiteX25" fmla="*/ 538275 w 787279"/>
              <a:gd name="connsiteY25" fmla="*/ 162881 h 267846"/>
              <a:gd name="connsiteX26" fmla="*/ 396988 w 787279"/>
              <a:gd name="connsiteY26" fmla="*/ 112081 h 267846"/>
              <a:gd name="connsiteX27" fmla="*/ 122350 w 787279"/>
              <a:gd name="connsiteY27" fmla="*/ 7306 h 267846"/>
              <a:gd name="connsiteX28" fmla="*/ 62025 w 787279"/>
              <a:gd name="connsiteY28" fmla="*/ 8894 h 267846"/>
              <a:gd name="connsiteX29" fmla="*/ 4875 w 787279"/>
              <a:gd name="connsiteY29" fmla="*/ 16831 h 26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87279" h="267846">
                <a:moveTo>
                  <a:pt x="4875" y="16831"/>
                </a:moveTo>
                <a:cubicBezTo>
                  <a:pt x="28158" y="18419"/>
                  <a:pt x="175002" y="19213"/>
                  <a:pt x="201725" y="18419"/>
                </a:cubicBezTo>
                <a:cubicBezTo>
                  <a:pt x="228448" y="17625"/>
                  <a:pt x="133728" y="-5393"/>
                  <a:pt x="165213" y="12069"/>
                </a:cubicBezTo>
                <a:cubicBezTo>
                  <a:pt x="196698" y="29531"/>
                  <a:pt x="364709" y="111552"/>
                  <a:pt x="390638" y="123194"/>
                </a:cubicBezTo>
                <a:cubicBezTo>
                  <a:pt x="416567" y="134836"/>
                  <a:pt x="291948" y="69484"/>
                  <a:pt x="320788" y="81919"/>
                </a:cubicBezTo>
                <a:cubicBezTo>
                  <a:pt x="349628" y="94354"/>
                  <a:pt x="531925" y="183254"/>
                  <a:pt x="563675" y="197806"/>
                </a:cubicBezTo>
                <a:cubicBezTo>
                  <a:pt x="595425" y="212358"/>
                  <a:pt x="474511" y="157854"/>
                  <a:pt x="511288" y="169231"/>
                </a:cubicBezTo>
                <a:cubicBezTo>
                  <a:pt x="548065" y="180608"/>
                  <a:pt x="762378" y="255221"/>
                  <a:pt x="784338" y="266069"/>
                </a:cubicBezTo>
                <a:cubicBezTo>
                  <a:pt x="806298" y="276917"/>
                  <a:pt x="699935" y="234584"/>
                  <a:pt x="643050" y="234319"/>
                </a:cubicBezTo>
                <a:cubicBezTo>
                  <a:pt x="586165" y="234054"/>
                  <a:pt x="464192" y="262629"/>
                  <a:pt x="443025" y="264481"/>
                </a:cubicBezTo>
                <a:cubicBezTo>
                  <a:pt x="421858" y="266333"/>
                  <a:pt x="478215" y="252575"/>
                  <a:pt x="516050" y="245431"/>
                </a:cubicBezTo>
                <a:cubicBezTo>
                  <a:pt x="553885" y="238287"/>
                  <a:pt x="666069" y="225588"/>
                  <a:pt x="670038" y="221619"/>
                </a:cubicBezTo>
                <a:cubicBezTo>
                  <a:pt x="674007" y="217650"/>
                  <a:pt x="580609" y="222677"/>
                  <a:pt x="539863" y="221619"/>
                </a:cubicBezTo>
                <a:cubicBezTo>
                  <a:pt x="499117" y="220561"/>
                  <a:pt x="445936" y="217650"/>
                  <a:pt x="425563" y="215269"/>
                </a:cubicBezTo>
                <a:cubicBezTo>
                  <a:pt x="405190" y="212888"/>
                  <a:pt x="421858" y="213946"/>
                  <a:pt x="417625" y="207331"/>
                </a:cubicBezTo>
                <a:cubicBezTo>
                  <a:pt x="413392" y="200716"/>
                  <a:pt x="399369" y="182725"/>
                  <a:pt x="400163" y="175581"/>
                </a:cubicBezTo>
                <a:cubicBezTo>
                  <a:pt x="400957" y="168437"/>
                  <a:pt x="400957" y="170554"/>
                  <a:pt x="422388" y="164469"/>
                </a:cubicBezTo>
                <a:cubicBezTo>
                  <a:pt x="443819" y="158384"/>
                  <a:pt x="536158" y="138540"/>
                  <a:pt x="528750" y="139069"/>
                </a:cubicBezTo>
                <a:cubicBezTo>
                  <a:pt x="521342" y="139598"/>
                  <a:pt x="414980" y="164998"/>
                  <a:pt x="377938" y="167644"/>
                </a:cubicBezTo>
                <a:cubicBezTo>
                  <a:pt x="340896" y="170290"/>
                  <a:pt x="339044" y="161559"/>
                  <a:pt x="306500" y="154944"/>
                </a:cubicBezTo>
                <a:cubicBezTo>
                  <a:pt x="273956" y="148329"/>
                  <a:pt x="184262" y="133248"/>
                  <a:pt x="182675" y="127956"/>
                </a:cubicBezTo>
                <a:cubicBezTo>
                  <a:pt x="181088" y="122664"/>
                  <a:pt x="298298" y="130073"/>
                  <a:pt x="296975" y="123194"/>
                </a:cubicBezTo>
                <a:cubicBezTo>
                  <a:pt x="295652" y="116315"/>
                  <a:pt x="159657" y="77156"/>
                  <a:pt x="174738" y="86681"/>
                </a:cubicBezTo>
                <a:cubicBezTo>
                  <a:pt x="189819" y="96206"/>
                  <a:pt x="331107" y="157061"/>
                  <a:pt x="387463" y="180344"/>
                </a:cubicBezTo>
                <a:cubicBezTo>
                  <a:pt x="443819" y="203627"/>
                  <a:pt x="487740" y="229292"/>
                  <a:pt x="512875" y="226381"/>
                </a:cubicBezTo>
                <a:cubicBezTo>
                  <a:pt x="538010" y="223471"/>
                  <a:pt x="557589" y="181931"/>
                  <a:pt x="538275" y="162881"/>
                </a:cubicBezTo>
                <a:cubicBezTo>
                  <a:pt x="518961" y="143831"/>
                  <a:pt x="396988" y="112081"/>
                  <a:pt x="396988" y="112081"/>
                </a:cubicBezTo>
                <a:cubicBezTo>
                  <a:pt x="327667" y="86152"/>
                  <a:pt x="178177" y="24504"/>
                  <a:pt x="122350" y="7306"/>
                </a:cubicBezTo>
                <a:cubicBezTo>
                  <a:pt x="66523" y="-9892"/>
                  <a:pt x="75519" y="8629"/>
                  <a:pt x="62025" y="8894"/>
                </a:cubicBezTo>
                <a:cubicBezTo>
                  <a:pt x="48531" y="9159"/>
                  <a:pt x="-18408" y="15243"/>
                  <a:pt x="4875" y="16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: 図形 545">
            <a:extLst>
              <a:ext uri="{FF2B5EF4-FFF2-40B4-BE49-F238E27FC236}">
                <a16:creationId xmlns:a16="http://schemas.microsoft.com/office/drawing/2014/main" id="{CC642807-41C0-4D4F-AAF8-26CB397D1D2B}"/>
              </a:ext>
            </a:extLst>
          </p:cNvPr>
          <p:cNvSpPr/>
          <p:nvPr/>
        </p:nvSpPr>
        <p:spPr>
          <a:xfrm>
            <a:off x="4767040" y="7119911"/>
            <a:ext cx="327527" cy="825910"/>
          </a:xfrm>
          <a:custGeom>
            <a:avLst/>
            <a:gdLst>
              <a:gd name="connsiteX0" fmla="*/ 223 w 327527"/>
              <a:gd name="connsiteY0" fmla="*/ 27 h 825910"/>
              <a:gd name="connsiteX1" fmla="*/ 125635 w 327527"/>
              <a:gd name="connsiteY1" fmla="*/ 217514 h 825910"/>
              <a:gd name="connsiteX2" fmla="*/ 128810 w 327527"/>
              <a:gd name="connsiteY2" fmla="*/ 185764 h 825910"/>
              <a:gd name="connsiteX3" fmla="*/ 173260 w 327527"/>
              <a:gd name="connsiteY3" fmla="*/ 249264 h 825910"/>
              <a:gd name="connsiteX4" fmla="*/ 165323 w 327527"/>
              <a:gd name="connsiteY4" fmla="*/ 239739 h 825910"/>
              <a:gd name="connsiteX5" fmla="*/ 278035 w 327527"/>
              <a:gd name="connsiteY5" fmla="*/ 431827 h 825910"/>
              <a:gd name="connsiteX6" fmla="*/ 290735 w 327527"/>
              <a:gd name="connsiteY6" fmla="*/ 438177 h 825910"/>
              <a:gd name="connsiteX7" fmla="*/ 314548 w 327527"/>
              <a:gd name="connsiteY7" fmla="*/ 466752 h 825910"/>
              <a:gd name="connsiteX8" fmla="*/ 303435 w 327527"/>
              <a:gd name="connsiteY8" fmla="*/ 496914 h 825910"/>
              <a:gd name="connsiteX9" fmla="*/ 327248 w 327527"/>
              <a:gd name="connsiteY9" fmla="*/ 536602 h 825910"/>
              <a:gd name="connsiteX10" fmla="*/ 284385 w 327527"/>
              <a:gd name="connsiteY10" fmla="*/ 469927 h 825910"/>
              <a:gd name="connsiteX11" fmla="*/ 292323 w 327527"/>
              <a:gd name="connsiteY11" fmla="*/ 535014 h 825910"/>
              <a:gd name="connsiteX12" fmla="*/ 295498 w 327527"/>
              <a:gd name="connsiteY12" fmla="*/ 577877 h 825910"/>
              <a:gd name="connsiteX13" fmla="*/ 287560 w 327527"/>
              <a:gd name="connsiteY13" fmla="*/ 617564 h 825910"/>
              <a:gd name="connsiteX14" fmla="*/ 292323 w 327527"/>
              <a:gd name="connsiteY14" fmla="*/ 628677 h 825910"/>
              <a:gd name="connsiteX15" fmla="*/ 298673 w 327527"/>
              <a:gd name="connsiteY15" fmla="*/ 733452 h 825910"/>
              <a:gd name="connsiteX16" fmla="*/ 258985 w 327527"/>
              <a:gd name="connsiteY16" fmla="*/ 592164 h 825910"/>
              <a:gd name="connsiteX17" fmla="*/ 268510 w 327527"/>
              <a:gd name="connsiteY17" fmla="*/ 750914 h 825910"/>
              <a:gd name="connsiteX18" fmla="*/ 309785 w 327527"/>
              <a:gd name="connsiteY18" fmla="*/ 825527 h 825910"/>
              <a:gd name="connsiteX19" fmla="*/ 282798 w 327527"/>
              <a:gd name="connsiteY19" fmla="*/ 722339 h 825910"/>
              <a:gd name="connsiteX20" fmla="*/ 285973 w 327527"/>
              <a:gd name="connsiteY20" fmla="*/ 488977 h 825910"/>
              <a:gd name="connsiteX21" fmla="*/ 265335 w 327527"/>
              <a:gd name="connsiteY21" fmla="*/ 401664 h 825910"/>
              <a:gd name="connsiteX22" fmla="*/ 160560 w 327527"/>
              <a:gd name="connsiteY22" fmla="*/ 233389 h 825910"/>
              <a:gd name="connsiteX23" fmla="*/ 223 w 327527"/>
              <a:gd name="connsiteY23" fmla="*/ 27 h 82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27527" h="825910">
                <a:moveTo>
                  <a:pt x="223" y="27"/>
                </a:moveTo>
                <a:cubicBezTo>
                  <a:pt x="-5598" y="-2619"/>
                  <a:pt x="104204" y="186558"/>
                  <a:pt x="125635" y="217514"/>
                </a:cubicBezTo>
                <a:cubicBezTo>
                  <a:pt x="147066" y="248470"/>
                  <a:pt x="120873" y="180472"/>
                  <a:pt x="128810" y="185764"/>
                </a:cubicBezTo>
                <a:cubicBezTo>
                  <a:pt x="136747" y="191056"/>
                  <a:pt x="167175" y="240268"/>
                  <a:pt x="173260" y="249264"/>
                </a:cubicBezTo>
                <a:cubicBezTo>
                  <a:pt x="179345" y="258260"/>
                  <a:pt x="147861" y="209312"/>
                  <a:pt x="165323" y="239739"/>
                </a:cubicBezTo>
                <a:cubicBezTo>
                  <a:pt x="182785" y="270166"/>
                  <a:pt x="257133" y="398754"/>
                  <a:pt x="278035" y="431827"/>
                </a:cubicBezTo>
                <a:cubicBezTo>
                  <a:pt x="298937" y="464900"/>
                  <a:pt x="284650" y="432356"/>
                  <a:pt x="290735" y="438177"/>
                </a:cubicBezTo>
                <a:cubicBezTo>
                  <a:pt x="296820" y="443998"/>
                  <a:pt x="312431" y="456963"/>
                  <a:pt x="314548" y="466752"/>
                </a:cubicBezTo>
                <a:cubicBezTo>
                  <a:pt x="316665" y="476541"/>
                  <a:pt x="301318" y="485272"/>
                  <a:pt x="303435" y="496914"/>
                </a:cubicBezTo>
                <a:cubicBezTo>
                  <a:pt x="305552" y="508556"/>
                  <a:pt x="330423" y="541100"/>
                  <a:pt x="327248" y="536602"/>
                </a:cubicBezTo>
                <a:cubicBezTo>
                  <a:pt x="324073" y="532104"/>
                  <a:pt x="290206" y="470192"/>
                  <a:pt x="284385" y="469927"/>
                </a:cubicBezTo>
                <a:cubicBezTo>
                  <a:pt x="278564" y="469662"/>
                  <a:pt x="290471" y="517022"/>
                  <a:pt x="292323" y="535014"/>
                </a:cubicBezTo>
                <a:cubicBezTo>
                  <a:pt x="294175" y="553006"/>
                  <a:pt x="296292" y="564119"/>
                  <a:pt x="295498" y="577877"/>
                </a:cubicBezTo>
                <a:cubicBezTo>
                  <a:pt x="294704" y="591635"/>
                  <a:pt x="288089" y="609097"/>
                  <a:pt x="287560" y="617564"/>
                </a:cubicBezTo>
                <a:cubicBezTo>
                  <a:pt x="287031" y="626031"/>
                  <a:pt x="290471" y="609363"/>
                  <a:pt x="292323" y="628677"/>
                </a:cubicBezTo>
                <a:cubicBezTo>
                  <a:pt x="294175" y="647991"/>
                  <a:pt x="304229" y="739537"/>
                  <a:pt x="298673" y="733452"/>
                </a:cubicBezTo>
                <a:cubicBezTo>
                  <a:pt x="293117" y="727367"/>
                  <a:pt x="264012" y="589254"/>
                  <a:pt x="258985" y="592164"/>
                </a:cubicBezTo>
                <a:cubicBezTo>
                  <a:pt x="253958" y="595074"/>
                  <a:pt x="260043" y="712020"/>
                  <a:pt x="268510" y="750914"/>
                </a:cubicBezTo>
                <a:cubicBezTo>
                  <a:pt x="276977" y="789808"/>
                  <a:pt x="307404" y="830289"/>
                  <a:pt x="309785" y="825527"/>
                </a:cubicBezTo>
                <a:cubicBezTo>
                  <a:pt x="312166" y="820765"/>
                  <a:pt x="286767" y="778431"/>
                  <a:pt x="282798" y="722339"/>
                </a:cubicBezTo>
                <a:cubicBezTo>
                  <a:pt x="278829" y="666247"/>
                  <a:pt x="288884" y="542423"/>
                  <a:pt x="285973" y="488977"/>
                </a:cubicBezTo>
                <a:cubicBezTo>
                  <a:pt x="283062" y="435531"/>
                  <a:pt x="286237" y="444262"/>
                  <a:pt x="265335" y="401664"/>
                </a:cubicBezTo>
                <a:cubicBezTo>
                  <a:pt x="244433" y="359066"/>
                  <a:pt x="202629" y="295037"/>
                  <a:pt x="160560" y="233389"/>
                </a:cubicBezTo>
                <a:cubicBezTo>
                  <a:pt x="118491" y="171741"/>
                  <a:pt x="6044" y="2673"/>
                  <a:pt x="223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: 図形 546">
            <a:extLst>
              <a:ext uri="{FF2B5EF4-FFF2-40B4-BE49-F238E27FC236}">
                <a16:creationId xmlns:a16="http://schemas.microsoft.com/office/drawing/2014/main" id="{52B0A81C-B854-4FCC-B16F-BE135CE1EBA2}"/>
              </a:ext>
            </a:extLst>
          </p:cNvPr>
          <p:cNvSpPr/>
          <p:nvPr/>
        </p:nvSpPr>
        <p:spPr>
          <a:xfrm>
            <a:off x="4797246" y="7087559"/>
            <a:ext cx="333540" cy="533080"/>
          </a:xfrm>
          <a:custGeom>
            <a:avLst/>
            <a:gdLst>
              <a:gd name="connsiteX0" fmla="*/ 179 w 333540"/>
              <a:gd name="connsiteY0" fmla="*/ 629 h 533080"/>
              <a:gd name="connsiteX1" fmla="*/ 84317 w 333540"/>
              <a:gd name="connsiteY1" fmla="*/ 106991 h 533080"/>
              <a:gd name="connsiteX2" fmla="*/ 54154 w 333540"/>
              <a:gd name="connsiteY2" fmla="*/ 56191 h 533080"/>
              <a:gd name="connsiteX3" fmla="*/ 112892 w 333540"/>
              <a:gd name="connsiteY3" fmla="*/ 145091 h 533080"/>
              <a:gd name="connsiteX4" fmla="*/ 162104 w 333540"/>
              <a:gd name="connsiteY4" fmla="*/ 257804 h 533080"/>
              <a:gd name="connsiteX5" fmla="*/ 182742 w 333540"/>
              <a:gd name="connsiteY5" fmla="*/ 241929 h 533080"/>
              <a:gd name="connsiteX6" fmla="*/ 233542 w 333540"/>
              <a:gd name="connsiteY6" fmla="*/ 338766 h 533080"/>
              <a:gd name="connsiteX7" fmla="*/ 225604 w 333540"/>
              <a:gd name="connsiteY7" fmla="*/ 337179 h 533080"/>
              <a:gd name="connsiteX8" fmla="*/ 324029 w 333540"/>
              <a:gd name="connsiteY8" fmla="*/ 430841 h 533080"/>
              <a:gd name="connsiteX9" fmla="*/ 328792 w 333540"/>
              <a:gd name="connsiteY9" fmla="*/ 434016 h 533080"/>
              <a:gd name="connsiteX10" fmla="*/ 316092 w 333540"/>
              <a:gd name="connsiteY10" fmla="*/ 449891 h 533080"/>
              <a:gd name="connsiteX11" fmla="*/ 325617 w 333540"/>
              <a:gd name="connsiteY11" fmla="*/ 532441 h 533080"/>
              <a:gd name="connsiteX12" fmla="*/ 317679 w 333540"/>
              <a:gd name="connsiteY12" fmla="*/ 487991 h 533080"/>
              <a:gd name="connsiteX13" fmla="*/ 308154 w 333540"/>
              <a:gd name="connsiteY13" fmla="*/ 484816 h 533080"/>
              <a:gd name="connsiteX14" fmla="*/ 284342 w 333540"/>
              <a:gd name="connsiteY14" fmla="*/ 395916 h 533080"/>
              <a:gd name="connsiteX15" fmla="*/ 182742 w 333540"/>
              <a:gd name="connsiteY15" fmla="*/ 245104 h 533080"/>
              <a:gd name="connsiteX16" fmla="*/ 65267 w 333540"/>
              <a:gd name="connsiteY16" fmla="*/ 70479 h 533080"/>
              <a:gd name="connsiteX17" fmla="*/ 179 w 333540"/>
              <a:gd name="connsiteY17" fmla="*/ 629 h 53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3540" h="533080">
                <a:moveTo>
                  <a:pt x="179" y="629"/>
                </a:moveTo>
                <a:cubicBezTo>
                  <a:pt x="3354" y="6714"/>
                  <a:pt x="75321" y="97731"/>
                  <a:pt x="84317" y="106991"/>
                </a:cubicBezTo>
                <a:cubicBezTo>
                  <a:pt x="93313" y="116251"/>
                  <a:pt x="49392" y="49841"/>
                  <a:pt x="54154" y="56191"/>
                </a:cubicBezTo>
                <a:cubicBezTo>
                  <a:pt x="58916" y="62541"/>
                  <a:pt x="94900" y="111489"/>
                  <a:pt x="112892" y="145091"/>
                </a:cubicBezTo>
                <a:cubicBezTo>
                  <a:pt x="130884" y="178693"/>
                  <a:pt x="150462" y="241664"/>
                  <a:pt x="162104" y="257804"/>
                </a:cubicBezTo>
                <a:cubicBezTo>
                  <a:pt x="173746" y="273944"/>
                  <a:pt x="170836" y="228435"/>
                  <a:pt x="182742" y="241929"/>
                </a:cubicBezTo>
                <a:cubicBezTo>
                  <a:pt x="194648" y="255423"/>
                  <a:pt x="226398" y="322891"/>
                  <a:pt x="233542" y="338766"/>
                </a:cubicBezTo>
                <a:cubicBezTo>
                  <a:pt x="240686" y="354641"/>
                  <a:pt x="210523" y="321833"/>
                  <a:pt x="225604" y="337179"/>
                </a:cubicBezTo>
                <a:cubicBezTo>
                  <a:pt x="240685" y="352525"/>
                  <a:pt x="306831" y="414702"/>
                  <a:pt x="324029" y="430841"/>
                </a:cubicBezTo>
                <a:cubicBezTo>
                  <a:pt x="341227" y="446980"/>
                  <a:pt x="330115" y="430841"/>
                  <a:pt x="328792" y="434016"/>
                </a:cubicBezTo>
                <a:cubicBezTo>
                  <a:pt x="327469" y="437191"/>
                  <a:pt x="316621" y="433487"/>
                  <a:pt x="316092" y="449891"/>
                </a:cubicBezTo>
                <a:cubicBezTo>
                  <a:pt x="315563" y="466295"/>
                  <a:pt x="325353" y="526091"/>
                  <a:pt x="325617" y="532441"/>
                </a:cubicBezTo>
                <a:cubicBezTo>
                  <a:pt x="325881" y="538791"/>
                  <a:pt x="320589" y="495928"/>
                  <a:pt x="317679" y="487991"/>
                </a:cubicBezTo>
                <a:cubicBezTo>
                  <a:pt x="314769" y="480054"/>
                  <a:pt x="313710" y="500162"/>
                  <a:pt x="308154" y="484816"/>
                </a:cubicBezTo>
                <a:cubicBezTo>
                  <a:pt x="302598" y="469470"/>
                  <a:pt x="305244" y="435868"/>
                  <a:pt x="284342" y="395916"/>
                </a:cubicBezTo>
                <a:cubicBezTo>
                  <a:pt x="263440" y="355964"/>
                  <a:pt x="182742" y="245104"/>
                  <a:pt x="182742" y="245104"/>
                </a:cubicBezTo>
                <a:cubicBezTo>
                  <a:pt x="146230" y="190865"/>
                  <a:pt x="93842" y="107256"/>
                  <a:pt x="65267" y="70479"/>
                </a:cubicBezTo>
                <a:cubicBezTo>
                  <a:pt x="36692" y="33702"/>
                  <a:pt x="-2996" y="-5456"/>
                  <a:pt x="179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: 図形 547">
            <a:extLst>
              <a:ext uri="{FF2B5EF4-FFF2-40B4-BE49-F238E27FC236}">
                <a16:creationId xmlns:a16="http://schemas.microsoft.com/office/drawing/2014/main" id="{351D54E1-3B54-42A5-ACF3-2503EAF29CAD}"/>
              </a:ext>
            </a:extLst>
          </p:cNvPr>
          <p:cNvSpPr/>
          <p:nvPr/>
        </p:nvSpPr>
        <p:spPr>
          <a:xfrm>
            <a:off x="4925682" y="6667436"/>
            <a:ext cx="164823" cy="224949"/>
          </a:xfrm>
          <a:custGeom>
            <a:avLst/>
            <a:gdLst>
              <a:gd name="connsiteX0" fmla="*/ 74943 w 164823"/>
              <a:gd name="connsiteY0" fmla="*/ 64 h 224949"/>
              <a:gd name="connsiteX1" fmla="*/ 41606 w 164823"/>
              <a:gd name="connsiteY1" fmla="*/ 122302 h 224949"/>
              <a:gd name="connsiteX2" fmla="*/ 52718 w 164823"/>
              <a:gd name="connsiteY2" fmla="*/ 103252 h 224949"/>
              <a:gd name="connsiteX3" fmla="*/ 135268 w 164823"/>
              <a:gd name="connsiteY3" fmla="*/ 108014 h 224949"/>
              <a:gd name="connsiteX4" fmla="*/ 97168 w 164823"/>
              <a:gd name="connsiteY4" fmla="*/ 100077 h 224949"/>
              <a:gd name="connsiteX5" fmla="*/ 143206 w 164823"/>
              <a:gd name="connsiteY5" fmla="*/ 114364 h 224949"/>
              <a:gd name="connsiteX6" fmla="*/ 63831 w 164823"/>
              <a:gd name="connsiteY6" fmla="*/ 139764 h 224949"/>
              <a:gd name="connsiteX7" fmla="*/ 55893 w 164823"/>
              <a:gd name="connsiteY7" fmla="*/ 160402 h 224949"/>
              <a:gd name="connsiteX8" fmla="*/ 63831 w 164823"/>
              <a:gd name="connsiteY8" fmla="*/ 149289 h 224949"/>
              <a:gd name="connsiteX9" fmla="*/ 46368 w 164823"/>
              <a:gd name="connsiteY9" fmla="*/ 127064 h 224949"/>
              <a:gd name="connsiteX10" fmla="*/ 149556 w 164823"/>
              <a:gd name="connsiteY10" fmla="*/ 177864 h 224949"/>
              <a:gd name="connsiteX11" fmla="*/ 155906 w 164823"/>
              <a:gd name="connsiteY11" fmla="*/ 174689 h 224949"/>
              <a:gd name="connsiteX12" fmla="*/ 68593 w 164823"/>
              <a:gd name="connsiteY12" fmla="*/ 155639 h 224949"/>
              <a:gd name="connsiteX13" fmla="*/ 28906 w 164823"/>
              <a:gd name="connsiteY13" fmla="*/ 169927 h 224949"/>
              <a:gd name="connsiteX14" fmla="*/ 331 w 164823"/>
              <a:gd name="connsiteY14" fmla="*/ 223902 h 224949"/>
              <a:gd name="connsiteX15" fmla="*/ 47956 w 164823"/>
              <a:gd name="connsiteY15" fmla="*/ 115952 h 224949"/>
              <a:gd name="connsiteX16" fmla="*/ 47956 w 164823"/>
              <a:gd name="connsiteY16" fmla="*/ 131827 h 224949"/>
              <a:gd name="connsiteX17" fmla="*/ 78118 w 164823"/>
              <a:gd name="connsiteY17" fmla="*/ 111189 h 224949"/>
              <a:gd name="connsiteX18" fmla="*/ 62243 w 164823"/>
              <a:gd name="connsiteY18" fmla="*/ 104839 h 224949"/>
              <a:gd name="connsiteX19" fmla="*/ 74943 w 164823"/>
              <a:gd name="connsiteY19" fmla="*/ 64 h 22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4823" h="224949">
                <a:moveTo>
                  <a:pt x="74943" y="64"/>
                </a:moveTo>
                <a:cubicBezTo>
                  <a:pt x="71503" y="2975"/>
                  <a:pt x="45310" y="105104"/>
                  <a:pt x="41606" y="122302"/>
                </a:cubicBezTo>
                <a:cubicBezTo>
                  <a:pt x="37902" y="139500"/>
                  <a:pt x="37108" y="105633"/>
                  <a:pt x="52718" y="103252"/>
                </a:cubicBezTo>
                <a:cubicBezTo>
                  <a:pt x="68328" y="100871"/>
                  <a:pt x="127860" y="108543"/>
                  <a:pt x="135268" y="108014"/>
                </a:cubicBezTo>
                <a:cubicBezTo>
                  <a:pt x="142676" y="107485"/>
                  <a:pt x="95845" y="99019"/>
                  <a:pt x="97168" y="100077"/>
                </a:cubicBezTo>
                <a:cubicBezTo>
                  <a:pt x="98491" y="101135"/>
                  <a:pt x="148762" y="107750"/>
                  <a:pt x="143206" y="114364"/>
                </a:cubicBezTo>
                <a:cubicBezTo>
                  <a:pt x="137650" y="120978"/>
                  <a:pt x="78383" y="132091"/>
                  <a:pt x="63831" y="139764"/>
                </a:cubicBezTo>
                <a:cubicBezTo>
                  <a:pt x="49279" y="147437"/>
                  <a:pt x="55893" y="158815"/>
                  <a:pt x="55893" y="160402"/>
                </a:cubicBezTo>
                <a:cubicBezTo>
                  <a:pt x="55893" y="161989"/>
                  <a:pt x="65418" y="154845"/>
                  <a:pt x="63831" y="149289"/>
                </a:cubicBezTo>
                <a:cubicBezTo>
                  <a:pt x="62244" y="143733"/>
                  <a:pt x="32080" y="122301"/>
                  <a:pt x="46368" y="127064"/>
                </a:cubicBezTo>
                <a:cubicBezTo>
                  <a:pt x="60656" y="131827"/>
                  <a:pt x="131300" y="169927"/>
                  <a:pt x="149556" y="177864"/>
                </a:cubicBezTo>
                <a:cubicBezTo>
                  <a:pt x="167812" y="185801"/>
                  <a:pt x="169400" y="178393"/>
                  <a:pt x="155906" y="174689"/>
                </a:cubicBezTo>
                <a:cubicBezTo>
                  <a:pt x="142412" y="170985"/>
                  <a:pt x="89760" y="156433"/>
                  <a:pt x="68593" y="155639"/>
                </a:cubicBezTo>
                <a:cubicBezTo>
                  <a:pt x="47426" y="154845"/>
                  <a:pt x="40283" y="158550"/>
                  <a:pt x="28906" y="169927"/>
                </a:cubicBezTo>
                <a:cubicBezTo>
                  <a:pt x="17529" y="181304"/>
                  <a:pt x="-2844" y="232898"/>
                  <a:pt x="331" y="223902"/>
                </a:cubicBezTo>
                <a:cubicBezTo>
                  <a:pt x="3506" y="214906"/>
                  <a:pt x="40019" y="131298"/>
                  <a:pt x="47956" y="115952"/>
                </a:cubicBezTo>
                <a:cubicBezTo>
                  <a:pt x="55893" y="100606"/>
                  <a:pt x="42929" y="132621"/>
                  <a:pt x="47956" y="131827"/>
                </a:cubicBezTo>
                <a:cubicBezTo>
                  <a:pt x="52983" y="131033"/>
                  <a:pt x="75737" y="115687"/>
                  <a:pt x="78118" y="111189"/>
                </a:cubicBezTo>
                <a:cubicBezTo>
                  <a:pt x="80499" y="106691"/>
                  <a:pt x="64624" y="115952"/>
                  <a:pt x="62243" y="104839"/>
                </a:cubicBezTo>
                <a:cubicBezTo>
                  <a:pt x="59862" y="93727"/>
                  <a:pt x="78383" y="-2847"/>
                  <a:pt x="74943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フリーフォーム: 図形 548">
            <a:extLst>
              <a:ext uri="{FF2B5EF4-FFF2-40B4-BE49-F238E27FC236}">
                <a16:creationId xmlns:a16="http://schemas.microsoft.com/office/drawing/2014/main" id="{A68CA87A-6494-42FC-B37A-509D60200EF7}"/>
              </a:ext>
            </a:extLst>
          </p:cNvPr>
          <p:cNvSpPr/>
          <p:nvPr/>
        </p:nvSpPr>
        <p:spPr>
          <a:xfrm>
            <a:off x="4847644" y="6650005"/>
            <a:ext cx="151443" cy="401356"/>
          </a:xfrm>
          <a:custGeom>
            <a:avLst/>
            <a:gdLst>
              <a:gd name="connsiteX0" fmla="*/ 151394 w 151443"/>
              <a:gd name="connsiteY0" fmla="*/ 33 h 401356"/>
              <a:gd name="connsiteX1" fmla="*/ 62494 w 151443"/>
              <a:gd name="connsiteY1" fmla="*/ 249270 h 401356"/>
              <a:gd name="connsiteX2" fmla="*/ 89481 w 151443"/>
              <a:gd name="connsiteY2" fmla="*/ 165133 h 401356"/>
              <a:gd name="connsiteX3" fmla="*/ 60906 w 151443"/>
              <a:gd name="connsiteY3" fmla="*/ 277845 h 401356"/>
              <a:gd name="connsiteX4" fmla="*/ 68844 w 151443"/>
              <a:gd name="connsiteY4" fmla="*/ 352458 h 401356"/>
              <a:gd name="connsiteX5" fmla="*/ 68844 w 151443"/>
              <a:gd name="connsiteY5" fmla="*/ 327058 h 401356"/>
              <a:gd name="connsiteX6" fmla="*/ 138694 w 151443"/>
              <a:gd name="connsiteY6" fmla="*/ 379445 h 401356"/>
              <a:gd name="connsiteX7" fmla="*/ 86306 w 151443"/>
              <a:gd name="connsiteY7" fmla="*/ 379445 h 401356"/>
              <a:gd name="connsiteX8" fmla="*/ 581 w 151443"/>
              <a:gd name="connsiteY8" fmla="*/ 381033 h 401356"/>
              <a:gd name="connsiteX9" fmla="*/ 132344 w 151443"/>
              <a:gd name="connsiteY9" fmla="*/ 393733 h 401356"/>
              <a:gd name="connsiteX10" fmla="*/ 103769 w 151443"/>
              <a:gd name="connsiteY10" fmla="*/ 400083 h 401356"/>
              <a:gd name="connsiteX11" fmla="*/ 95831 w 151443"/>
              <a:gd name="connsiteY11" fmla="*/ 368333 h 401356"/>
              <a:gd name="connsiteX12" fmla="*/ 73606 w 151443"/>
              <a:gd name="connsiteY12" fmla="*/ 317533 h 401356"/>
              <a:gd name="connsiteX13" fmla="*/ 75194 w 151443"/>
              <a:gd name="connsiteY13" fmla="*/ 268320 h 401356"/>
              <a:gd name="connsiteX14" fmla="*/ 151394 w 151443"/>
              <a:gd name="connsiteY14" fmla="*/ 33 h 40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443" h="401356">
                <a:moveTo>
                  <a:pt x="151394" y="33"/>
                </a:moveTo>
                <a:cubicBezTo>
                  <a:pt x="149277" y="-3142"/>
                  <a:pt x="72813" y="221753"/>
                  <a:pt x="62494" y="249270"/>
                </a:cubicBezTo>
                <a:cubicBezTo>
                  <a:pt x="52175" y="276787"/>
                  <a:pt x="89746" y="160371"/>
                  <a:pt x="89481" y="165133"/>
                </a:cubicBezTo>
                <a:cubicBezTo>
                  <a:pt x="89216" y="169895"/>
                  <a:pt x="64345" y="246624"/>
                  <a:pt x="60906" y="277845"/>
                </a:cubicBezTo>
                <a:cubicBezTo>
                  <a:pt x="57466" y="309066"/>
                  <a:pt x="67521" y="344256"/>
                  <a:pt x="68844" y="352458"/>
                </a:cubicBezTo>
                <a:cubicBezTo>
                  <a:pt x="70167" y="360660"/>
                  <a:pt x="57202" y="322560"/>
                  <a:pt x="68844" y="327058"/>
                </a:cubicBezTo>
                <a:cubicBezTo>
                  <a:pt x="80486" y="331556"/>
                  <a:pt x="135784" y="370714"/>
                  <a:pt x="138694" y="379445"/>
                </a:cubicBezTo>
                <a:cubicBezTo>
                  <a:pt x="141604" y="388176"/>
                  <a:pt x="86306" y="379445"/>
                  <a:pt x="86306" y="379445"/>
                </a:cubicBezTo>
                <a:cubicBezTo>
                  <a:pt x="63287" y="379710"/>
                  <a:pt x="-7092" y="378652"/>
                  <a:pt x="581" y="381033"/>
                </a:cubicBezTo>
                <a:cubicBezTo>
                  <a:pt x="8254" y="383414"/>
                  <a:pt x="115146" y="390558"/>
                  <a:pt x="132344" y="393733"/>
                </a:cubicBezTo>
                <a:cubicBezTo>
                  <a:pt x="149542" y="396908"/>
                  <a:pt x="109854" y="404316"/>
                  <a:pt x="103769" y="400083"/>
                </a:cubicBezTo>
                <a:cubicBezTo>
                  <a:pt x="97684" y="395850"/>
                  <a:pt x="100858" y="382091"/>
                  <a:pt x="95831" y="368333"/>
                </a:cubicBezTo>
                <a:cubicBezTo>
                  <a:pt x="90804" y="354575"/>
                  <a:pt x="77045" y="334202"/>
                  <a:pt x="73606" y="317533"/>
                </a:cubicBezTo>
                <a:cubicBezTo>
                  <a:pt x="70167" y="300864"/>
                  <a:pt x="63023" y="316739"/>
                  <a:pt x="75194" y="268320"/>
                </a:cubicBezTo>
                <a:cubicBezTo>
                  <a:pt x="87365" y="219901"/>
                  <a:pt x="153511" y="3208"/>
                  <a:pt x="151394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: 図形 549">
            <a:extLst>
              <a:ext uri="{FF2B5EF4-FFF2-40B4-BE49-F238E27FC236}">
                <a16:creationId xmlns:a16="http://schemas.microsoft.com/office/drawing/2014/main" id="{E009251A-D1B0-42F3-9408-C1808285F0ED}"/>
              </a:ext>
            </a:extLst>
          </p:cNvPr>
          <p:cNvSpPr/>
          <p:nvPr/>
        </p:nvSpPr>
        <p:spPr>
          <a:xfrm>
            <a:off x="4698709" y="6592888"/>
            <a:ext cx="265582" cy="603009"/>
          </a:xfrm>
          <a:custGeom>
            <a:avLst/>
            <a:gdLst>
              <a:gd name="connsiteX0" fmla="*/ 257466 w 265582"/>
              <a:gd name="connsiteY0" fmla="*/ 0 h 603009"/>
              <a:gd name="connsiteX1" fmla="*/ 243179 w 265582"/>
              <a:gd name="connsiteY1" fmla="*/ 176212 h 603009"/>
              <a:gd name="connsiteX2" fmla="*/ 240004 w 265582"/>
              <a:gd name="connsiteY2" fmla="*/ 161925 h 603009"/>
              <a:gd name="connsiteX3" fmla="*/ 230479 w 265582"/>
              <a:gd name="connsiteY3" fmla="*/ 273050 h 603009"/>
              <a:gd name="connsiteX4" fmla="*/ 214604 w 265582"/>
              <a:gd name="connsiteY4" fmla="*/ 285750 h 603009"/>
              <a:gd name="connsiteX5" fmla="*/ 189204 w 265582"/>
              <a:gd name="connsiteY5" fmla="*/ 295275 h 603009"/>
              <a:gd name="connsiteX6" fmla="*/ 141579 w 265582"/>
              <a:gd name="connsiteY6" fmla="*/ 344487 h 603009"/>
              <a:gd name="connsiteX7" fmla="*/ 143166 w 265582"/>
              <a:gd name="connsiteY7" fmla="*/ 350837 h 603009"/>
              <a:gd name="connsiteX8" fmla="*/ 160629 w 265582"/>
              <a:gd name="connsiteY8" fmla="*/ 346075 h 603009"/>
              <a:gd name="connsiteX9" fmla="*/ 120941 w 265582"/>
              <a:gd name="connsiteY9" fmla="*/ 376237 h 603009"/>
              <a:gd name="connsiteX10" fmla="*/ 133641 w 265582"/>
              <a:gd name="connsiteY10" fmla="*/ 395287 h 603009"/>
              <a:gd name="connsiteX11" fmla="*/ 132054 w 265582"/>
              <a:gd name="connsiteY11" fmla="*/ 433387 h 603009"/>
              <a:gd name="connsiteX12" fmla="*/ 105066 w 265582"/>
              <a:gd name="connsiteY12" fmla="*/ 452437 h 603009"/>
              <a:gd name="connsiteX13" fmla="*/ 184441 w 265582"/>
              <a:gd name="connsiteY13" fmla="*/ 350837 h 603009"/>
              <a:gd name="connsiteX14" fmla="*/ 109829 w 265582"/>
              <a:gd name="connsiteY14" fmla="*/ 438150 h 603009"/>
              <a:gd name="connsiteX15" fmla="*/ 90779 w 265582"/>
              <a:gd name="connsiteY15" fmla="*/ 487362 h 603009"/>
              <a:gd name="connsiteX16" fmla="*/ 25691 w 265582"/>
              <a:gd name="connsiteY16" fmla="*/ 581025 h 603009"/>
              <a:gd name="connsiteX17" fmla="*/ 3466 w 265582"/>
              <a:gd name="connsiteY17" fmla="*/ 598487 h 603009"/>
              <a:gd name="connsiteX18" fmla="*/ 93954 w 265582"/>
              <a:gd name="connsiteY18" fmla="*/ 515937 h 603009"/>
              <a:gd name="connsiteX19" fmla="*/ 186029 w 265582"/>
              <a:gd name="connsiteY19" fmla="*/ 361950 h 603009"/>
              <a:gd name="connsiteX20" fmla="*/ 259054 w 265582"/>
              <a:gd name="connsiteY20" fmla="*/ 174625 h 603009"/>
              <a:gd name="connsiteX21" fmla="*/ 257466 w 265582"/>
              <a:gd name="connsiteY21" fmla="*/ 0 h 60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5582" h="603009">
                <a:moveTo>
                  <a:pt x="257466" y="0"/>
                </a:moveTo>
                <a:cubicBezTo>
                  <a:pt x="254820" y="264"/>
                  <a:pt x="246089" y="149225"/>
                  <a:pt x="243179" y="176212"/>
                </a:cubicBezTo>
                <a:cubicBezTo>
                  <a:pt x="240269" y="203199"/>
                  <a:pt x="242121" y="145785"/>
                  <a:pt x="240004" y="161925"/>
                </a:cubicBezTo>
                <a:cubicBezTo>
                  <a:pt x="237887" y="178065"/>
                  <a:pt x="234712" y="252413"/>
                  <a:pt x="230479" y="273050"/>
                </a:cubicBezTo>
                <a:cubicBezTo>
                  <a:pt x="226246" y="293687"/>
                  <a:pt x="221483" y="282046"/>
                  <a:pt x="214604" y="285750"/>
                </a:cubicBezTo>
                <a:cubicBezTo>
                  <a:pt x="207725" y="289454"/>
                  <a:pt x="201375" y="285486"/>
                  <a:pt x="189204" y="295275"/>
                </a:cubicBezTo>
                <a:cubicBezTo>
                  <a:pt x="177033" y="305065"/>
                  <a:pt x="149252" y="335227"/>
                  <a:pt x="141579" y="344487"/>
                </a:cubicBezTo>
                <a:cubicBezTo>
                  <a:pt x="133906" y="353747"/>
                  <a:pt x="139991" y="350572"/>
                  <a:pt x="143166" y="350837"/>
                </a:cubicBezTo>
                <a:cubicBezTo>
                  <a:pt x="146341" y="351102"/>
                  <a:pt x="164333" y="341842"/>
                  <a:pt x="160629" y="346075"/>
                </a:cubicBezTo>
                <a:cubicBezTo>
                  <a:pt x="156925" y="350308"/>
                  <a:pt x="125439" y="368035"/>
                  <a:pt x="120941" y="376237"/>
                </a:cubicBezTo>
                <a:cubicBezTo>
                  <a:pt x="116443" y="384439"/>
                  <a:pt x="131789" y="385762"/>
                  <a:pt x="133641" y="395287"/>
                </a:cubicBezTo>
                <a:cubicBezTo>
                  <a:pt x="135493" y="404812"/>
                  <a:pt x="136817" y="423862"/>
                  <a:pt x="132054" y="433387"/>
                </a:cubicBezTo>
                <a:cubicBezTo>
                  <a:pt x="127291" y="442912"/>
                  <a:pt x="96335" y="466195"/>
                  <a:pt x="105066" y="452437"/>
                </a:cubicBezTo>
                <a:cubicBezTo>
                  <a:pt x="113797" y="438679"/>
                  <a:pt x="183647" y="353218"/>
                  <a:pt x="184441" y="350837"/>
                </a:cubicBezTo>
                <a:cubicBezTo>
                  <a:pt x="185235" y="348456"/>
                  <a:pt x="125439" y="415396"/>
                  <a:pt x="109829" y="438150"/>
                </a:cubicBezTo>
                <a:cubicBezTo>
                  <a:pt x="94219" y="460904"/>
                  <a:pt x="104802" y="463550"/>
                  <a:pt x="90779" y="487362"/>
                </a:cubicBezTo>
                <a:cubicBezTo>
                  <a:pt x="76756" y="511174"/>
                  <a:pt x="40243" y="562504"/>
                  <a:pt x="25691" y="581025"/>
                </a:cubicBezTo>
                <a:cubicBezTo>
                  <a:pt x="11139" y="599546"/>
                  <a:pt x="-7911" y="609335"/>
                  <a:pt x="3466" y="598487"/>
                </a:cubicBezTo>
                <a:cubicBezTo>
                  <a:pt x="14843" y="587639"/>
                  <a:pt x="63527" y="555360"/>
                  <a:pt x="93954" y="515937"/>
                </a:cubicBezTo>
                <a:cubicBezTo>
                  <a:pt x="124381" y="476514"/>
                  <a:pt x="158512" y="418835"/>
                  <a:pt x="186029" y="361950"/>
                </a:cubicBezTo>
                <a:cubicBezTo>
                  <a:pt x="213546" y="305065"/>
                  <a:pt x="244766" y="230188"/>
                  <a:pt x="259054" y="174625"/>
                </a:cubicBezTo>
                <a:cubicBezTo>
                  <a:pt x="273342" y="119063"/>
                  <a:pt x="260112" y="-264"/>
                  <a:pt x="25746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: 図形 550">
            <a:extLst>
              <a:ext uri="{FF2B5EF4-FFF2-40B4-BE49-F238E27FC236}">
                <a16:creationId xmlns:a16="http://schemas.microsoft.com/office/drawing/2014/main" id="{3B2977C8-05BC-4EDF-8E94-0A5194ADBF8F}"/>
              </a:ext>
            </a:extLst>
          </p:cNvPr>
          <p:cNvSpPr/>
          <p:nvPr/>
        </p:nvSpPr>
        <p:spPr>
          <a:xfrm>
            <a:off x="4040188" y="7114242"/>
            <a:ext cx="723934" cy="148639"/>
          </a:xfrm>
          <a:custGeom>
            <a:avLst/>
            <a:gdLst>
              <a:gd name="connsiteX0" fmla="*/ 723900 w 723934"/>
              <a:gd name="connsiteY0" fmla="*/ 19983 h 148639"/>
              <a:gd name="connsiteX1" fmla="*/ 690562 w 723934"/>
              <a:gd name="connsiteY1" fmla="*/ 93008 h 148639"/>
              <a:gd name="connsiteX2" fmla="*/ 690562 w 723934"/>
              <a:gd name="connsiteY2" fmla="*/ 64433 h 148639"/>
              <a:gd name="connsiteX3" fmla="*/ 660400 w 723934"/>
              <a:gd name="connsiteY3" fmla="*/ 127933 h 148639"/>
              <a:gd name="connsiteX4" fmla="*/ 641350 w 723934"/>
              <a:gd name="connsiteY4" fmla="*/ 93008 h 148639"/>
              <a:gd name="connsiteX5" fmla="*/ 620712 w 723934"/>
              <a:gd name="connsiteY5" fmla="*/ 119996 h 148639"/>
              <a:gd name="connsiteX6" fmla="*/ 601662 w 723934"/>
              <a:gd name="connsiteY6" fmla="*/ 115233 h 148639"/>
              <a:gd name="connsiteX7" fmla="*/ 557212 w 723934"/>
              <a:gd name="connsiteY7" fmla="*/ 124758 h 148639"/>
              <a:gd name="connsiteX8" fmla="*/ 541337 w 723934"/>
              <a:gd name="connsiteY8" fmla="*/ 123171 h 148639"/>
              <a:gd name="connsiteX9" fmla="*/ 509587 w 723934"/>
              <a:gd name="connsiteY9" fmla="*/ 131108 h 148639"/>
              <a:gd name="connsiteX10" fmla="*/ 511175 w 723934"/>
              <a:gd name="connsiteY10" fmla="*/ 118408 h 148639"/>
              <a:gd name="connsiteX11" fmla="*/ 474662 w 723934"/>
              <a:gd name="connsiteY11" fmla="*/ 127933 h 148639"/>
              <a:gd name="connsiteX12" fmla="*/ 444500 w 723934"/>
              <a:gd name="connsiteY12" fmla="*/ 127933 h 148639"/>
              <a:gd name="connsiteX13" fmla="*/ 411162 w 723934"/>
              <a:gd name="connsiteY13" fmla="*/ 121583 h 148639"/>
              <a:gd name="connsiteX14" fmla="*/ 407987 w 723934"/>
              <a:gd name="connsiteY14" fmla="*/ 99358 h 148639"/>
              <a:gd name="connsiteX15" fmla="*/ 385762 w 723934"/>
              <a:gd name="connsiteY15" fmla="*/ 88246 h 148639"/>
              <a:gd name="connsiteX16" fmla="*/ 376237 w 723934"/>
              <a:gd name="connsiteY16" fmla="*/ 24746 h 148639"/>
              <a:gd name="connsiteX17" fmla="*/ 346075 w 723934"/>
              <a:gd name="connsiteY17" fmla="*/ 127933 h 148639"/>
              <a:gd name="connsiteX18" fmla="*/ 346075 w 723934"/>
              <a:gd name="connsiteY18" fmla="*/ 108883 h 148639"/>
              <a:gd name="connsiteX19" fmla="*/ 341312 w 723934"/>
              <a:gd name="connsiteY19" fmla="*/ 51733 h 148639"/>
              <a:gd name="connsiteX20" fmla="*/ 333375 w 723934"/>
              <a:gd name="connsiteY20" fmla="*/ 100946 h 148639"/>
              <a:gd name="connsiteX21" fmla="*/ 327025 w 723934"/>
              <a:gd name="connsiteY21" fmla="*/ 933 h 148639"/>
              <a:gd name="connsiteX22" fmla="*/ 331787 w 723934"/>
              <a:gd name="connsiteY22" fmla="*/ 56496 h 148639"/>
              <a:gd name="connsiteX23" fmla="*/ 327025 w 723934"/>
              <a:gd name="connsiteY23" fmla="*/ 148571 h 148639"/>
              <a:gd name="connsiteX24" fmla="*/ 312737 w 723934"/>
              <a:gd name="connsiteY24" fmla="*/ 72371 h 148639"/>
              <a:gd name="connsiteX25" fmla="*/ 307975 w 723934"/>
              <a:gd name="connsiteY25" fmla="*/ 123171 h 148639"/>
              <a:gd name="connsiteX26" fmla="*/ 284162 w 723934"/>
              <a:gd name="connsiteY26" fmla="*/ 102533 h 148639"/>
              <a:gd name="connsiteX27" fmla="*/ 239712 w 723934"/>
              <a:gd name="connsiteY27" fmla="*/ 119996 h 148639"/>
              <a:gd name="connsiteX28" fmla="*/ 254000 w 723934"/>
              <a:gd name="connsiteY28" fmla="*/ 67608 h 148639"/>
              <a:gd name="connsiteX29" fmla="*/ 241300 w 723934"/>
              <a:gd name="connsiteY29" fmla="*/ 121583 h 148639"/>
              <a:gd name="connsiteX30" fmla="*/ 227012 w 723934"/>
              <a:gd name="connsiteY30" fmla="*/ 110471 h 148639"/>
              <a:gd name="connsiteX31" fmla="*/ 212725 w 723934"/>
              <a:gd name="connsiteY31" fmla="*/ 108883 h 148639"/>
              <a:gd name="connsiteX32" fmla="*/ 190500 w 723934"/>
              <a:gd name="connsiteY32" fmla="*/ 110471 h 148639"/>
              <a:gd name="connsiteX33" fmla="*/ 169862 w 723934"/>
              <a:gd name="connsiteY33" fmla="*/ 102533 h 148639"/>
              <a:gd name="connsiteX34" fmla="*/ 166687 w 723934"/>
              <a:gd name="connsiteY34" fmla="*/ 96183 h 148639"/>
              <a:gd name="connsiteX35" fmla="*/ 149225 w 723934"/>
              <a:gd name="connsiteY35" fmla="*/ 58083 h 148639"/>
              <a:gd name="connsiteX36" fmla="*/ 152400 w 723934"/>
              <a:gd name="connsiteY36" fmla="*/ 54908 h 148639"/>
              <a:gd name="connsiteX37" fmla="*/ 130175 w 723934"/>
              <a:gd name="connsiteY37" fmla="*/ 107296 h 148639"/>
              <a:gd name="connsiteX38" fmla="*/ 123825 w 723934"/>
              <a:gd name="connsiteY38" fmla="*/ 83483 h 148639"/>
              <a:gd name="connsiteX39" fmla="*/ 101600 w 723934"/>
              <a:gd name="connsiteY39" fmla="*/ 80308 h 148639"/>
              <a:gd name="connsiteX40" fmla="*/ 79375 w 723934"/>
              <a:gd name="connsiteY40" fmla="*/ 64433 h 148639"/>
              <a:gd name="connsiteX41" fmla="*/ 65087 w 723934"/>
              <a:gd name="connsiteY41" fmla="*/ 72371 h 148639"/>
              <a:gd name="connsiteX42" fmla="*/ 46037 w 723934"/>
              <a:gd name="connsiteY42" fmla="*/ 58083 h 148639"/>
              <a:gd name="connsiteX43" fmla="*/ 44450 w 723934"/>
              <a:gd name="connsiteY43" fmla="*/ 66021 h 148639"/>
              <a:gd name="connsiteX44" fmla="*/ 9525 w 723934"/>
              <a:gd name="connsiteY44" fmla="*/ 42208 h 148639"/>
              <a:gd name="connsiteX45" fmla="*/ 0 w 723934"/>
              <a:gd name="connsiteY45" fmla="*/ 37446 h 148639"/>
              <a:gd name="connsiteX46" fmla="*/ 239712 w 723934"/>
              <a:gd name="connsiteY46" fmla="*/ 97771 h 148639"/>
              <a:gd name="connsiteX47" fmla="*/ 171450 w 723934"/>
              <a:gd name="connsiteY47" fmla="*/ 80308 h 148639"/>
              <a:gd name="connsiteX48" fmla="*/ 322262 w 723934"/>
              <a:gd name="connsiteY48" fmla="*/ 105708 h 148639"/>
              <a:gd name="connsiteX49" fmla="*/ 373062 w 723934"/>
              <a:gd name="connsiteY49" fmla="*/ 105708 h 148639"/>
              <a:gd name="connsiteX50" fmla="*/ 511175 w 723934"/>
              <a:gd name="connsiteY50" fmla="*/ 110471 h 148639"/>
              <a:gd name="connsiteX51" fmla="*/ 596900 w 723934"/>
              <a:gd name="connsiteY51" fmla="*/ 96183 h 148639"/>
              <a:gd name="connsiteX52" fmla="*/ 604837 w 723934"/>
              <a:gd name="connsiteY52" fmla="*/ 89833 h 148639"/>
              <a:gd name="connsiteX53" fmla="*/ 617537 w 723934"/>
              <a:gd name="connsiteY53" fmla="*/ 100946 h 148639"/>
              <a:gd name="connsiteX54" fmla="*/ 695325 w 723934"/>
              <a:gd name="connsiteY54" fmla="*/ 64433 h 148639"/>
              <a:gd name="connsiteX55" fmla="*/ 723900 w 723934"/>
              <a:gd name="connsiteY55" fmla="*/ 19983 h 14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23934" h="148639">
                <a:moveTo>
                  <a:pt x="723900" y="19983"/>
                </a:moveTo>
                <a:cubicBezTo>
                  <a:pt x="723106" y="24745"/>
                  <a:pt x="696118" y="85600"/>
                  <a:pt x="690562" y="93008"/>
                </a:cubicBezTo>
                <a:cubicBezTo>
                  <a:pt x="685006" y="100416"/>
                  <a:pt x="695589" y="58612"/>
                  <a:pt x="690562" y="64433"/>
                </a:cubicBezTo>
                <a:cubicBezTo>
                  <a:pt x="685535" y="70254"/>
                  <a:pt x="668602" y="123171"/>
                  <a:pt x="660400" y="127933"/>
                </a:cubicBezTo>
                <a:cubicBezTo>
                  <a:pt x="652198" y="132695"/>
                  <a:pt x="647965" y="94331"/>
                  <a:pt x="641350" y="93008"/>
                </a:cubicBezTo>
                <a:cubicBezTo>
                  <a:pt x="634735" y="91685"/>
                  <a:pt x="627327" y="116292"/>
                  <a:pt x="620712" y="119996"/>
                </a:cubicBezTo>
                <a:cubicBezTo>
                  <a:pt x="614097" y="123700"/>
                  <a:pt x="612245" y="114439"/>
                  <a:pt x="601662" y="115233"/>
                </a:cubicBezTo>
                <a:cubicBezTo>
                  <a:pt x="591079" y="116027"/>
                  <a:pt x="567266" y="123435"/>
                  <a:pt x="557212" y="124758"/>
                </a:cubicBezTo>
                <a:cubicBezTo>
                  <a:pt x="547158" y="126081"/>
                  <a:pt x="549274" y="122113"/>
                  <a:pt x="541337" y="123171"/>
                </a:cubicBezTo>
                <a:cubicBezTo>
                  <a:pt x="533400" y="124229"/>
                  <a:pt x="514614" y="131902"/>
                  <a:pt x="509587" y="131108"/>
                </a:cubicBezTo>
                <a:cubicBezTo>
                  <a:pt x="504560" y="130314"/>
                  <a:pt x="516996" y="118937"/>
                  <a:pt x="511175" y="118408"/>
                </a:cubicBezTo>
                <a:cubicBezTo>
                  <a:pt x="505354" y="117879"/>
                  <a:pt x="485774" y="126346"/>
                  <a:pt x="474662" y="127933"/>
                </a:cubicBezTo>
                <a:cubicBezTo>
                  <a:pt x="463550" y="129520"/>
                  <a:pt x="455083" y="128991"/>
                  <a:pt x="444500" y="127933"/>
                </a:cubicBezTo>
                <a:cubicBezTo>
                  <a:pt x="433917" y="126875"/>
                  <a:pt x="417247" y="126345"/>
                  <a:pt x="411162" y="121583"/>
                </a:cubicBezTo>
                <a:cubicBezTo>
                  <a:pt x="405077" y="116821"/>
                  <a:pt x="412220" y="104914"/>
                  <a:pt x="407987" y="99358"/>
                </a:cubicBezTo>
                <a:cubicBezTo>
                  <a:pt x="403754" y="93802"/>
                  <a:pt x="391054" y="100681"/>
                  <a:pt x="385762" y="88246"/>
                </a:cubicBezTo>
                <a:cubicBezTo>
                  <a:pt x="380470" y="75811"/>
                  <a:pt x="382851" y="18132"/>
                  <a:pt x="376237" y="24746"/>
                </a:cubicBezTo>
                <a:cubicBezTo>
                  <a:pt x="369623" y="31360"/>
                  <a:pt x="351102" y="113910"/>
                  <a:pt x="346075" y="127933"/>
                </a:cubicBezTo>
                <a:cubicBezTo>
                  <a:pt x="341048" y="141956"/>
                  <a:pt x="346869" y="121583"/>
                  <a:pt x="346075" y="108883"/>
                </a:cubicBezTo>
                <a:cubicBezTo>
                  <a:pt x="345281" y="96183"/>
                  <a:pt x="343429" y="53056"/>
                  <a:pt x="341312" y="51733"/>
                </a:cubicBezTo>
                <a:cubicBezTo>
                  <a:pt x="339195" y="50410"/>
                  <a:pt x="335756" y="109412"/>
                  <a:pt x="333375" y="100946"/>
                </a:cubicBezTo>
                <a:cubicBezTo>
                  <a:pt x="330994" y="92480"/>
                  <a:pt x="327290" y="8341"/>
                  <a:pt x="327025" y="933"/>
                </a:cubicBezTo>
                <a:cubicBezTo>
                  <a:pt x="326760" y="-6475"/>
                  <a:pt x="331787" y="31890"/>
                  <a:pt x="331787" y="56496"/>
                </a:cubicBezTo>
                <a:cubicBezTo>
                  <a:pt x="331787" y="81102"/>
                  <a:pt x="330200" y="145925"/>
                  <a:pt x="327025" y="148571"/>
                </a:cubicBezTo>
                <a:cubicBezTo>
                  <a:pt x="323850" y="151217"/>
                  <a:pt x="315912" y="76604"/>
                  <a:pt x="312737" y="72371"/>
                </a:cubicBezTo>
                <a:cubicBezTo>
                  <a:pt x="309562" y="68138"/>
                  <a:pt x="312737" y="118144"/>
                  <a:pt x="307975" y="123171"/>
                </a:cubicBezTo>
                <a:cubicBezTo>
                  <a:pt x="303212" y="128198"/>
                  <a:pt x="295539" y="103062"/>
                  <a:pt x="284162" y="102533"/>
                </a:cubicBezTo>
                <a:cubicBezTo>
                  <a:pt x="272785" y="102004"/>
                  <a:pt x="244739" y="125817"/>
                  <a:pt x="239712" y="119996"/>
                </a:cubicBezTo>
                <a:cubicBezTo>
                  <a:pt x="234685" y="114175"/>
                  <a:pt x="253735" y="67344"/>
                  <a:pt x="254000" y="67608"/>
                </a:cubicBezTo>
                <a:cubicBezTo>
                  <a:pt x="254265" y="67872"/>
                  <a:pt x="245798" y="114439"/>
                  <a:pt x="241300" y="121583"/>
                </a:cubicBezTo>
                <a:cubicBezTo>
                  <a:pt x="236802" y="128727"/>
                  <a:pt x="231774" y="112588"/>
                  <a:pt x="227012" y="110471"/>
                </a:cubicBezTo>
                <a:cubicBezTo>
                  <a:pt x="222250" y="108354"/>
                  <a:pt x="218810" y="108883"/>
                  <a:pt x="212725" y="108883"/>
                </a:cubicBezTo>
                <a:cubicBezTo>
                  <a:pt x="206640" y="108883"/>
                  <a:pt x="197644" y="111529"/>
                  <a:pt x="190500" y="110471"/>
                </a:cubicBezTo>
                <a:cubicBezTo>
                  <a:pt x="183356" y="109413"/>
                  <a:pt x="173831" y="104914"/>
                  <a:pt x="169862" y="102533"/>
                </a:cubicBezTo>
                <a:cubicBezTo>
                  <a:pt x="165893" y="100152"/>
                  <a:pt x="170126" y="103591"/>
                  <a:pt x="166687" y="96183"/>
                </a:cubicBezTo>
                <a:cubicBezTo>
                  <a:pt x="163247" y="88775"/>
                  <a:pt x="151606" y="64962"/>
                  <a:pt x="149225" y="58083"/>
                </a:cubicBezTo>
                <a:cubicBezTo>
                  <a:pt x="146844" y="51204"/>
                  <a:pt x="155575" y="46706"/>
                  <a:pt x="152400" y="54908"/>
                </a:cubicBezTo>
                <a:cubicBezTo>
                  <a:pt x="149225" y="63110"/>
                  <a:pt x="134937" y="102534"/>
                  <a:pt x="130175" y="107296"/>
                </a:cubicBezTo>
                <a:cubicBezTo>
                  <a:pt x="125413" y="112058"/>
                  <a:pt x="128588" y="87981"/>
                  <a:pt x="123825" y="83483"/>
                </a:cubicBezTo>
                <a:cubicBezTo>
                  <a:pt x="119062" y="78985"/>
                  <a:pt x="109008" y="83483"/>
                  <a:pt x="101600" y="80308"/>
                </a:cubicBezTo>
                <a:cubicBezTo>
                  <a:pt x="94192" y="77133"/>
                  <a:pt x="85461" y="65756"/>
                  <a:pt x="79375" y="64433"/>
                </a:cubicBezTo>
                <a:cubicBezTo>
                  <a:pt x="73289" y="63110"/>
                  <a:pt x="70643" y="73429"/>
                  <a:pt x="65087" y="72371"/>
                </a:cubicBezTo>
                <a:cubicBezTo>
                  <a:pt x="59531" y="71313"/>
                  <a:pt x="49476" y="59141"/>
                  <a:pt x="46037" y="58083"/>
                </a:cubicBezTo>
                <a:cubicBezTo>
                  <a:pt x="42598" y="57025"/>
                  <a:pt x="50535" y="68667"/>
                  <a:pt x="44450" y="66021"/>
                </a:cubicBezTo>
                <a:cubicBezTo>
                  <a:pt x="38365" y="63375"/>
                  <a:pt x="16933" y="46971"/>
                  <a:pt x="9525" y="42208"/>
                </a:cubicBezTo>
                <a:cubicBezTo>
                  <a:pt x="2117" y="37446"/>
                  <a:pt x="0" y="37446"/>
                  <a:pt x="0" y="37446"/>
                </a:cubicBezTo>
                <a:cubicBezTo>
                  <a:pt x="38364" y="46707"/>
                  <a:pt x="211137" y="90627"/>
                  <a:pt x="239712" y="97771"/>
                </a:cubicBezTo>
                <a:cubicBezTo>
                  <a:pt x="268287" y="104915"/>
                  <a:pt x="157692" y="78985"/>
                  <a:pt x="171450" y="80308"/>
                </a:cubicBezTo>
                <a:cubicBezTo>
                  <a:pt x="185208" y="81631"/>
                  <a:pt x="288660" y="101475"/>
                  <a:pt x="322262" y="105708"/>
                </a:cubicBezTo>
                <a:cubicBezTo>
                  <a:pt x="355864" y="109941"/>
                  <a:pt x="341577" y="104914"/>
                  <a:pt x="373062" y="105708"/>
                </a:cubicBezTo>
                <a:cubicBezTo>
                  <a:pt x="404547" y="106502"/>
                  <a:pt x="473869" y="112059"/>
                  <a:pt x="511175" y="110471"/>
                </a:cubicBezTo>
                <a:cubicBezTo>
                  <a:pt x="548481" y="108884"/>
                  <a:pt x="581290" y="99623"/>
                  <a:pt x="596900" y="96183"/>
                </a:cubicBezTo>
                <a:cubicBezTo>
                  <a:pt x="612510" y="92743"/>
                  <a:pt x="601398" y="89039"/>
                  <a:pt x="604837" y="89833"/>
                </a:cubicBezTo>
                <a:cubicBezTo>
                  <a:pt x="608276" y="90627"/>
                  <a:pt x="602456" y="105179"/>
                  <a:pt x="617537" y="100946"/>
                </a:cubicBezTo>
                <a:cubicBezTo>
                  <a:pt x="632618" y="96713"/>
                  <a:pt x="678921" y="74487"/>
                  <a:pt x="695325" y="64433"/>
                </a:cubicBezTo>
                <a:cubicBezTo>
                  <a:pt x="711729" y="54379"/>
                  <a:pt x="724694" y="15221"/>
                  <a:pt x="723900" y="19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フリーフォーム: 図形 551">
            <a:extLst>
              <a:ext uri="{FF2B5EF4-FFF2-40B4-BE49-F238E27FC236}">
                <a16:creationId xmlns:a16="http://schemas.microsoft.com/office/drawing/2014/main" id="{4B2C2F0A-84F4-48ED-941D-E7596FA4534F}"/>
              </a:ext>
            </a:extLst>
          </p:cNvPr>
          <p:cNvSpPr/>
          <p:nvPr/>
        </p:nvSpPr>
        <p:spPr>
          <a:xfrm>
            <a:off x="3897224" y="7036970"/>
            <a:ext cx="858980" cy="202085"/>
          </a:xfrm>
          <a:custGeom>
            <a:avLst/>
            <a:gdLst>
              <a:gd name="connsiteX0" fmla="*/ 206464 w 858980"/>
              <a:gd name="connsiteY0" fmla="*/ 121068 h 202085"/>
              <a:gd name="connsiteX1" fmla="*/ 333464 w 858980"/>
              <a:gd name="connsiteY1" fmla="*/ 187743 h 202085"/>
              <a:gd name="connsiteX2" fmla="*/ 374739 w 858980"/>
              <a:gd name="connsiteY2" fmla="*/ 192505 h 202085"/>
              <a:gd name="connsiteX3" fmla="*/ 469989 w 858980"/>
              <a:gd name="connsiteY3" fmla="*/ 202030 h 202085"/>
              <a:gd name="connsiteX4" fmla="*/ 484276 w 858980"/>
              <a:gd name="connsiteY4" fmla="*/ 187743 h 202085"/>
              <a:gd name="connsiteX5" fmla="*/ 625564 w 858980"/>
              <a:gd name="connsiteY5" fmla="*/ 187743 h 202085"/>
              <a:gd name="connsiteX6" fmla="*/ 668426 w 858980"/>
              <a:gd name="connsiteY6" fmla="*/ 181393 h 202085"/>
              <a:gd name="connsiteX7" fmla="*/ 804951 w 858980"/>
              <a:gd name="connsiteY7" fmla="*/ 143293 h 202085"/>
              <a:gd name="connsiteX8" fmla="*/ 736689 w 858980"/>
              <a:gd name="connsiteY8" fmla="*/ 160755 h 202085"/>
              <a:gd name="connsiteX9" fmla="*/ 858926 w 858980"/>
              <a:gd name="connsiteY9" fmla="*/ 73443 h 202085"/>
              <a:gd name="connsiteX10" fmla="*/ 750976 w 858980"/>
              <a:gd name="connsiteY10" fmla="*/ 155993 h 202085"/>
              <a:gd name="connsiteX11" fmla="*/ 652551 w 858980"/>
              <a:gd name="connsiteY11" fmla="*/ 176630 h 202085"/>
              <a:gd name="connsiteX12" fmla="*/ 622389 w 858980"/>
              <a:gd name="connsiteY12" fmla="*/ 162343 h 202085"/>
              <a:gd name="connsiteX13" fmla="*/ 484276 w 858980"/>
              <a:gd name="connsiteY13" fmla="*/ 162343 h 202085"/>
              <a:gd name="connsiteX14" fmla="*/ 323939 w 858980"/>
              <a:gd name="connsiteY14" fmla="*/ 184568 h 202085"/>
              <a:gd name="connsiteX15" fmla="*/ 273139 w 858980"/>
              <a:gd name="connsiteY15" fmla="*/ 173455 h 202085"/>
              <a:gd name="connsiteX16" fmla="*/ 244564 w 858980"/>
              <a:gd name="connsiteY16" fmla="*/ 157580 h 202085"/>
              <a:gd name="connsiteX17" fmla="*/ 3264 w 858980"/>
              <a:gd name="connsiteY17" fmla="*/ 2005 h 202085"/>
              <a:gd name="connsiteX18" fmla="*/ 111214 w 858980"/>
              <a:gd name="connsiteY18" fmla="*/ 75030 h 202085"/>
              <a:gd name="connsiteX19" fmla="*/ 206464 w 858980"/>
              <a:gd name="connsiteY19" fmla="*/ 121068 h 20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58980" h="202085">
                <a:moveTo>
                  <a:pt x="206464" y="121068"/>
                </a:moveTo>
                <a:cubicBezTo>
                  <a:pt x="243506" y="139854"/>
                  <a:pt x="305418" y="175837"/>
                  <a:pt x="333464" y="187743"/>
                </a:cubicBezTo>
                <a:cubicBezTo>
                  <a:pt x="361510" y="199649"/>
                  <a:pt x="374739" y="192505"/>
                  <a:pt x="374739" y="192505"/>
                </a:cubicBezTo>
                <a:cubicBezTo>
                  <a:pt x="397493" y="194886"/>
                  <a:pt x="451733" y="202824"/>
                  <a:pt x="469989" y="202030"/>
                </a:cubicBezTo>
                <a:cubicBezTo>
                  <a:pt x="488245" y="201236"/>
                  <a:pt x="458347" y="190124"/>
                  <a:pt x="484276" y="187743"/>
                </a:cubicBezTo>
                <a:cubicBezTo>
                  <a:pt x="510205" y="185362"/>
                  <a:pt x="594872" y="188801"/>
                  <a:pt x="625564" y="187743"/>
                </a:cubicBezTo>
                <a:cubicBezTo>
                  <a:pt x="656256" y="186685"/>
                  <a:pt x="638528" y="188801"/>
                  <a:pt x="668426" y="181393"/>
                </a:cubicBezTo>
                <a:cubicBezTo>
                  <a:pt x="698324" y="173985"/>
                  <a:pt x="804951" y="143293"/>
                  <a:pt x="804951" y="143293"/>
                </a:cubicBezTo>
                <a:cubicBezTo>
                  <a:pt x="816328" y="139853"/>
                  <a:pt x="727693" y="172397"/>
                  <a:pt x="736689" y="160755"/>
                </a:cubicBezTo>
                <a:cubicBezTo>
                  <a:pt x="745685" y="149113"/>
                  <a:pt x="856545" y="74237"/>
                  <a:pt x="858926" y="73443"/>
                </a:cubicBezTo>
                <a:cubicBezTo>
                  <a:pt x="861307" y="72649"/>
                  <a:pt x="785372" y="138795"/>
                  <a:pt x="750976" y="155993"/>
                </a:cubicBezTo>
                <a:cubicBezTo>
                  <a:pt x="716580" y="173191"/>
                  <a:pt x="673982" y="175572"/>
                  <a:pt x="652551" y="176630"/>
                </a:cubicBezTo>
                <a:cubicBezTo>
                  <a:pt x="631120" y="177688"/>
                  <a:pt x="650435" y="164724"/>
                  <a:pt x="622389" y="162343"/>
                </a:cubicBezTo>
                <a:cubicBezTo>
                  <a:pt x="594343" y="159962"/>
                  <a:pt x="534018" y="158639"/>
                  <a:pt x="484276" y="162343"/>
                </a:cubicBezTo>
                <a:cubicBezTo>
                  <a:pt x="434534" y="166047"/>
                  <a:pt x="359128" y="182716"/>
                  <a:pt x="323939" y="184568"/>
                </a:cubicBezTo>
                <a:cubicBezTo>
                  <a:pt x="288750" y="186420"/>
                  <a:pt x="286368" y="177953"/>
                  <a:pt x="273139" y="173455"/>
                </a:cubicBezTo>
                <a:cubicBezTo>
                  <a:pt x="259910" y="168957"/>
                  <a:pt x="244564" y="157580"/>
                  <a:pt x="244564" y="157580"/>
                </a:cubicBezTo>
                <a:lnTo>
                  <a:pt x="3264" y="2005"/>
                </a:lnTo>
                <a:cubicBezTo>
                  <a:pt x="-18961" y="-11753"/>
                  <a:pt x="78406" y="48836"/>
                  <a:pt x="111214" y="75030"/>
                </a:cubicBezTo>
                <a:cubicBezTo>
                  <a:pt x="144022" y="101224"/>
                  <a:pt x="169422" y="102282"/>
                  <a:pt x="206464" y="121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フリーフォーム: 図形 552">
            <a:extLst>
              <a:ext uri="{FF2B5EF4-FFF2-40B4-BE49-F238E27FC236}">
                <a16:creationId xmlns:a16="http://schemas.microsoft.com/office/drawing/2014/main" id="{133740C2-1810-4A80-A6CC-3C38E9013D0E}"/>
              </a:ext>
            </a:extLst>
          </p:cNvPr>
          <p:cNvSpPr/>
          <p:nvPr/>
        </p:nvSpPr>
        <p:spPr>
          <a:xfrm>
            <a:off x="3826446" y="6813397"/>
            <a:ext cx="215116" cy="335658"/>
          </a:xfrm>
          <a:custGeom>
            <a:avLst/>
            <a:gdLst>
              <a:gd name="connsiteX0" fmla="*/ 2604 w 215116"/>
              <a:gd name="connsiteY0" fmla="*/ 3328 h 335658"/>
              <a:gd name="connsiteX1" fmla="*/ 137542 w 215116"/>
              <a:gd name="connsiteY1" fmla="*/ 179541 h 335658"/>
              <a:gd name="connsiteX2" fmla="*/ 118492 w 215116"/>
              <a:gd name="connsiteY2" fmla="*/ 139853 h 335658"/>
              <a:gd name="connsiteX3" fmla="*/ 212154 w 215116"/>
              <a:gd name="connsiteY3" fmla="*/ 331941 h 335658"/>
              <a:gd name="connsiteX4" fmla="*/ 181992 w 215116"/>
              <a:gd name="connsiteY4" fmla="*/ 254153 h 335658"/>
              <a:gd name="connsiteX5" fmla="*/ 85154 w 215116"/>
              <a:gd name="connsiteY5" fmla="*/ 101753 h 335658"/>
              <a:gd name="connsiteX6" fmla="*/ 135954 w 215116"/>
              <a:gd name="connsiteY6" fmla="*/ 176366 h 335658"/>
              <a:gd name="connsiteX7" fmla="*/ 148654 w 215116"/>
              <a:gd name="connsiteY7" fmla="*/ 258916 h 335658"/>
              <a:gd name="connsiteX8" fmla="*/ 85154 w 215116"/>
              <a:gd name="connsiteY8" fmla="*/ 131916 h 335658"/>
              <a:gd name="connsiteX9" fmla="*/ 137542 w 215116"/>
              <a:gd name="connsiteY9" fmla="*/ 201766 h 335658"/>
              <a:gd name="connsiteX10" fmla="*/ 54992 w 215116"/>
              <a:gd name="connsiteY10" fmla="*/ 73178 h 335658"/>
              <a:gd name="connsiteX11" fmla="*/ 2604 w 215116"/>
              <a:gd name="connsiteY11" fmla="*/ 3328 h 33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116" h="335658">
                <a:moveTo>
                  <a:pt x="2604" y="3328"/>
                </a:moveTo>
                <a:cubicBezTo>
                  <a:pt x="16362" y="21055"/>
                  <a:pt x="118227" y="156787"/>
                  <a:pt x="137542" y="179541"/>
                </a:cubicBezTo>
                <a:cubicBezTo>
                  <a:pt x="156857" y="202295"/>
                  <a:pt x="118492" y="139853"/>
                  <a:pt x="118492" y="139853"/>
                </a:cubicBezTo>
                <a:cubicBezTo>
                  <a:pt x="130927" y="165253"/>
                  <a:pt x="201571" y="312891"/>
                  <a:pt x="212154" y="331941"/>
                </a:cubicBezTo>
                <a:cubicBezTo>
                  <a:pt x="222737" y="350991"/>
                  <a:pt x="203159" y="292518"/>
                  <a:pt x="181992" y="254153"/>
                </a:cubicBezTo>
                <a:cubicBezTo>
                  <a:pt x="160825" y="215788"/>
                  <a:pt x="92827" y="114717"/>
                  <a:pt x="85154" y="101753"/>
                </a:cubicBezTo>
                <a:cubicBezTo>
                  <a:pt x="77481" y="88789"/>
                  <a:pt x="125371" y="150172"/>
                  <a:pt x="135954" y="176366"/>
                </a:cubicBezTo>
                <a:cubicBezTo>
                  <a:pt x="146537" y="202560"/>
                  <a:pt x="157121" y="266324"/>
                  <a:pt x="148654" y="258916"/>
                </a:cubicBezTo>
                <a:cubicBezTo>
                  <a:pt x="140187" y="251508"/>
                  <a:pt x="87006" y="141441"/>
                  <a:pt x="85154" y="131916"/>
                </a:cubicBezTo>
                <a:cubicBezTo>
                  <a:pt x="83302" y="122391"/>
                  <a:pt x="142569" y="211556"/>
                  <a:pt x="137542" y="201766"/>
                </a:cubicBezTo>
                <a:cubicBezTo>
                  <a:pt x="132515" y="191976"/>
                  <a:pt x="76953" y="103341"/>
                  <a:pt x="54992" y="73178"/>
                </a:cubicBezTo>
                <a:cubicBezTo>
                  <a:pt x="33032" y="43016"/>
                  <a:pt x="-11154" y="-14399"/>
                  <a:pt x="2604" y="3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フリーフォーム: 図形 553">
            <a:extLst>
              <a:ext uri="{FF2B5EF4-FFF2-40B4-BE49-F238E27FC236}">
                <a16:creationId xmlns:a16="http://schemas.microsoft.com/office/drawing/2014/main" id="{C53AEE34-2B07-4724-827A-9104C1A81EFB}"/>
              </a:ext>
            </a:extLst>
          </p:cNvPr>
          <p:cNvSpPr/>
          <p:nvPr/>
        </p:nvSpPr>
        <p:spPr>
          <a:xfrm>
            <a:off x="3802054" y="6784973"/>
            <a:ext cx="114273" cy="128818"/>
          </a:xfrm>
          <a:custGeom>
            <a:avLst/>
            <a:gdLst>
              <a:gd name="connsiteX0" fmla="*/ 9 w 114273"/>
              <a:gd name="connsiteY0" fmla="*/ 2 h 128818"/>
              <a:gd name="connsiteX1" fmla="*/ 109546 w 114273"/>
              <a:gd name="connsiteY1" fmla="*/ 122240 h 128818"/>
              <a:gd name="connsiteX2" fmla="*/ 95259 w 114273"/>
              <a:gd name="connsiteY2" fmla="*/ 112715 h 128818"/>
              <a:gd name="connsiteX3" fmla="*/ 103196 w 114273"/>
              <a:gd name="connsiteY3" fmla="*/ 125415 h 128818"/>
              <a:gd name="connsiteX4" fmla="*/ 9 w 114273"/>
              <a:gd name="connsiteY4" fmla="*/ 2 h 12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73" h="128818">
                <a:moveTo>
                  <a:pt x="9" y="2"/>
                </a:moveTo>
                <a:cubicBezTo>
                  <a:pt x="1067" y="-527"/>
                  <a:pt x="93671" y="103455"/>
                  <a:pt x="109546" y="122240"/>
                </a:cubicBezTo>
                <a:cubicBezTo>
                  <a:pt x="125421" y="141026"/>
                  <a:pt x="96317" y="112186"/>
                  <a:pt x="95259" y="112715"/>
                </a:cubicBezTo>
                <a:cubicBezTo>
                  <a:pt x="94201" y="113244"/>
                  <a:pt x="115631" y="137586"/>
                  <a:pt x="103196" y="125415"/>
                </a:cubicBezTo>
                <a:cubicBezTo>
                  <a:pt x="90761" y="113244"/>
                  <a:pt x="-1049" y="531"/>
                  <a:pt x="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5" name="フリーフォーム: 図形 554">
            <a:extLst>
              <a:ext uri="{FF2B5EF4-FFF2-40B4-BE49-F238E27FC236}">
                <a16:creationId xmlns:a16="http://schemas.microsoft.com/office/drawing/2014/main" id="{B9AA4E8E-D06F-4D60-ABC1-A783E8ED705D}"/>
              </a:ext>
            </a:extLst>
          </p:cNvPr>
          <p:cNvSpPr/>
          <p:nvPr/>
        </p:nvSpPr>
        <p:spPr>
          <a:xfrm>
            <a:off x="3756001" y="6757961"/>
            <a:ext cx="295885" cy="390097"/>
          </a:xfrm>
          <a:custGeom>
            <a:avLst/>
            <a:gdLst>
              <a:gd name="connsiteX0" fmla="*/ 24 w 295885"/>
              <a:gd name="connsiteY0" fmla="*/ 27 h 390097"/>
              <a:gd name="connsiteX1" fmla="*/ 154012 w 295885"/>
              <a:gd name="connsiteY1" fmla="*/ 104802 h 390097"/>
              <a:gd name="connsiteX2" fmla="*/ 138137 w 295885"/>
              <a:gd name="connsiteY2" fmla="*/ 79402 h 390097"/>
              <a:gd name="connsiteX3" fmla="*/ 158774 w 295885"/>
              <a:gd name="connsiteY3" fmla="*/ 147664 h 390097"/>
              <a:gd name="connsiteX4" fmla="*/ 166712 w 295885"/>
              <a:gd name="connsiteY4" fmla="*/ 100039 h 390097"/>
              <a:gd name="connsiteX5" fmla="*/ 188937 w 295885"/>
              <a:gd name="connsiteY5" fmla="*/ 181002 h 390097"/>
              <a:gd name="connsiteX6" fmla="*/ 200049 w 295885"/>
              <a:gd name="connsiteY6" fmla="*/ 157189 h 390097"/>
              <a:gd name="connsiteX7" fmla="*/ 212749 w 295885"/>
              <a:gd name="connsiteY7" fmla="*/ 185764 h 390097"/>
              <a:gd name="connsiteX8" fmla="*/ 220687 w 295885"/>
              <a:gd name="connsiteY8" fmla="*/ 173064 h 390097"/>
              <a:gd name="connsiteX9" fmla="*/ 230212 w 295885"/>
              <a:gd name="connsiteY9" fmla="*/ 203227 h 390097"/>
              <a:gd name="connsiteX10" fmla="*/ 236562 w 295885"/>
              <a:gd name="connsiteY10" fmla="*/ 254027 h 390097"/>
              <a:gd name="connsiteX11" fmla="*/ 295299 w 295885"/>
              <a:gd name="connsiteY11" fmla="*/ 388964 h 390097"/>
              <a:gd name="connsiteX12" fmla="*/ 268312 w 295885"/>
              <a:gd name="connsiteY12" fmla="*/ 322289 h 390097"/>
              <a:gd name="connsiteX13" fmla="*/ 209574 w 295885"/>
              <a:gd name="connsiteY13" fmla="*/ 174652 h 390097"/>
              <a:gd name="connsiteX14" fmla="*/ 166712 w 295885"/>
              <a:gd name="connsiteY14" fmla="*/ 115914 h 390097"/>
              <a:gd name="connsiteX15" fmla="*/ 24 w 295885"/>
              <a:gd name="connsiteY15" fmla="*/ 27 h 39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5885" h="390097">
                <a:moveTo>
                  <a:pt x="24" y="27"/>
                </a:moveTo>
                <a:cubicBezTo>
                  <a:pt x="-2093" y="-1825"/>
                  <a:pt x="130993" y="91573"/>
                  <a:pt x="154012" y="104802"/>
                </a:cubicBezTo>
                <a:cubicBezTo>
                  <a:pt x="177031" y="118031"/>
                  <a:pt x="137343" y="72258"/>
                  <a:pt x="138137" y="79402"/>
                </a:cubicBezTo>
                <a:cubicBezTo>
                  <a:pt x="138931" y="86546"/>
                  <a:pt x="154012" y="144225"/>
                  <a:pt x="158774" y="147664"/>
                </a:cubicBezTo>
                <a:cubicBezTo>
                  <a:pt x="163537" y="151104"/>
                  <a:pt x="161685" y="94483"/>
                  <a:pt x="166712" y="100039"/>
                </a:cubicBezTo>
                <a:cubicBezTo>
                  <a:pt x="171739" y="105595"/>
                  <a:pt x="183381" y="171477"/>
                  <a:pt x="188937" y="181002"/>
                </a:cubicBezTo>
                <a:cubicBezTo>
                  <a:pt x="194493" y="190527"/>
                  <a:pt x="196080" y="156395"/>
                  <a:pt x="200049" y="157189"/>
                </a:cubicBezTo>
                <a:cubicBezTo>
                  <a:pt x="204018" y="157983"/>
                  <a:pt x="209309" y="183118"/>
                  <a:pt x="212749" y="185764"/>
                </a:cubicBezTo>
                <a:cubicBezTo>
                  <a:pt x="216189" y="188410"/>
                  <a:pt x="217777" y="170154"/>
                  <a:pt x="220687" y="173064"/>
                </a:cubicBezTo>
                <a:cubicBezTo>
                  <a:pt x="223597" y="175974"/>
                  <a:pt x="227566" y="189733"/>
                  <a:pt x="230212" y="203227"/>
                </a:cubicBezTo>
                <a:cubicBezTo>
                  <a:pt x="232858" y="216721"/>
                  <a:pt x="225714" y="223071"/>
                  <a:pt x="236562" y="254027"/>
                </a:cubicBezTo>
                <a:cubicBezTo>
                  <a:pt x="247410" y="284983"/>
                  <a:pt x="290007" y="377587"/>
                  <a:pt x="295299" y="388964"/>
                </a:cubicBezTo>
                <a:cubicBezTo>
                  <a:pt x="300591" y="400341"/>
                  <a:pt x="268312" y="322289"/>
                  <a:pt x="268312" y="322289"/>
                </a:cubicBezTo>
                <a:cubicBezTo>
                  <a:pt x="254025" y="286570"/>
                  <a:pt x="226507" y="209048"/>
                  <a:pt x="209574" y="174652"/>
                </a:cubicBezTo>
                <a:cubicBezTo>
                  <a:pt x="192641" y="140256"/>
                  <a:pt x="196610" y="140520"/>
                  <a:pt x="166712" y="115914"/>
                </a:cubicBezTo>
                <a:cubicBezTo>
                  <a:pt x="136814" y="91308"/>
                  <a:pt x="2141" y="1879"/>
                  <a:pt x="24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6" name="フリーフォーム: 図形 555">
            <a:extLst>
              <a:ext uri="{FF2B5EF4-FFF2-40B4-BE49-F238E27FC236}">
                <a16:creationId xmlns:a16="http://schemas.microsoft.com/office/drawing/2014/main" id="{7C9CA170-FB04-4A9A-AFE8-20B2A1799834}"/>
              </a:ext>
            </a:extLst>
          </p:cNvPr>
          <p:cNvSpPr/>
          <p:nvPr/>
        </p:nvSpPr>
        <p:spPr>
          <a:xfrm>
            <a:off x="3725834" y="6745184"/>
            <a:ext cx="197483" cy="147810"/>
          </a:xfrm>
          <a:custGeom>
            <a:avLst/>
            <a:gdLst>
              <a:gd name="connsiteX0" fmla="*/ 29 w 197483"/>
              <a:gd name="connsiteY0" fmla="*/ 104 h 147810"/>
              <a:gd name="connsiteX1" fmla="*/ 77816 w 197483"/>
              <a:gd name="connsiteY1" fmla="*/ 42966 h 147810"/>
              <a:gd name="connsiteX2" fmla="*/ 101629 w 197483"/>
              <a:gd name="connsiteY2" fmla="*/ 42966 h 147810"/>
              <a:gd name="connsiteX3" fmla="*/ 130204 w 197483"/>
              <a:gd name="connsiteY3" fmla="*/ 76304 h 147810"/>
              <a:gd name="connsiteX4" fmla="*/ 196879 w 197483"/>
              <a:gd name="connsiteY4" fmla="*/ 147741 h 147810"/>
              <a:gd name="connsiteX5" fmla="*/ 161954 w 197483"/>
              <a:gd name="connsiteY5" fmla="*/ 89004 h 147810"/>
              <a:gd name="connsiteX6" fmla="*/ 141316 w 197483"/>
              <a:gd name="connsiteY6" fmla="*/ 65191 h 147810"/>
              <a:gd name="connsiteX7" fmla="*/ 87341 w 197483"/>
              <a:gd name="connsiteY7" fmla="*/ 31854 h 147810"/>
              <a:gd name="connsiteX8" fmla="*/ 29 w 197483"/>
              <a:gd name="connsiteY8" fmla="*/ 104 h 14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483" h="147810">
                <a:moveTo>
                  <a:pt x="29" y="104"/>
                </a:moveTo>
                <a:cubicBezTo>
                  <a:pt x="-1558" y="1956"/>
                  <a:pt x="60883" y="35822"/>
                  <a:pt x="77816" y="42966"/>
                </a:cubicBezTo>
                <a:cubicBezTo>
                  <a:pt x="94749" y="50110"/>
                  <a:pt x="92898" y="37410"/>
                  <a:pt x="101629" y="42966"/>
                </a:cubicBezTo>
                <a:cubicBezTo>
                  <a:pt x="110360" y="48522"/>
                  <a:pt x="130204" y="76304"/>
                  <a:pt x="130204" y="76304"/>
                </a:cubicBezTo>
                <a:cubicBezTo>
                  <a:pt x="146079" y="93766"/>
                  <a:pt x="191587" y="145624"/>
                  <a:pt x="196879" y="147741"/>
                </a:cubicBezTo>
                <a:cubicBezTo>
                  <a:pt x="202171" y="149858"/>
                  <a:pt x="171215" y="102762"/>
                  <a:pt x="161954" y="89004"/>
                </a:cubicBezTo>
                <a:cubicBezTo>
                  <a:pt x="152694" y="75246"/>
                  <a:pt x="153751" y="74716"/>
                  <a:pt x="141316" y="65191"/>
                </a:cubicBezTo>
                <a:cubicBezTo>
                  <a:pt x="128881" y="55666"/>
                  <a:pt x="108243" y="42173"/>
                  <a:pt x="87341" y="31854"/>
                </a:cubicBezTo>
                <a:cubicBezTo>
                  <a:pt x="66439" y="21535"/>
                  <a:pt x="1616" y="-1748"/>
                  <a:pt x="29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7" name="フリーフォーム: 図形 556">
            <a:extLst>
              <a:ext uri="{FF2B5EF4-FFF2-40B4-BE49-F238E27FC236}">
                <a16:creationId xmlns:a16="http://schemas.microsoft.com/office/drawing/2014/main" id="{05CE6640-BA4A-4CF0-A497-447CB2DB8A67}"/>
              </a:ext>
            </a:extLst>
          </p:cNvPr>
          <p:cNvSpPr/>
          <p:nvPr/>
        </p:nvSpPr>
        <p:spPr>
          <a:xfrm>
            <a:off x="3542991" y="6423640"/>
            <a:ext cx="282267" cy="391313"/>
          </a:xfrm>
          <a:custGeom>
            <a:avLst/>
            <a:gdLst>
              <a:gd name="connsiteX0" fmla="*/ 35234 w 282267"/>
              <a:gd name="connsiteY0" fmla="*/ 973 h 391313"/>
              <a:gd name="connsiteX1" fmla="*/ 17772 w 282267"/>
              <a:gd name="connsiteY1" fmla="*/ 104160 h 391313"/>
              <a:gd name="connsiteX2" fmla="*/ 28884 w 282267"/>
              <a:gd name="connsiteY2" fmla="*/ 58123 h 391313"/>
              <a:gd name="connsiteX3" fmla="*/ 35234 w 282267"/>
              <a:gd name="connsiteY3" fmla="*/ 83523 h 391313"/>
              <a:gd name="connsiteX4" fmla="*/ 309 w 282267"/>
              <a:gd name="connsiteY4" fmla="*/ 126385 h 391313"/>
              <a:gd name="connsiteX5" fmla="*/ 17772 w 282267"/>
              <a:gd name="connsiteY5" fmla="*/ 135910 h 391313"/>
              <a:gd name="connsiteX6" fmla="*/ 11422 w 282267"/>
              <a:gd name="connsiteY6" fmla="*/ 204173 h 391313"/>
              <a:gd name="connsiteX7" fmla="*/ 27297 w 282267"/>
              <a:gd name="connsiteY7" fmla="*/ 215285 h 391313"/>
              <a:gd name="connsiteX8" fmla="*/ 20947 w 282267"/>
              <a:gd name="connsiteY8" fmla="*/ 221635 h 391313"/>
              <a:gd name="connsiteX9" fmla="*/ 63809 w 282267"/>
              <a:gd name="connsiteY9" fmla="*/ 239098 h 391313"/>
              <a:gd name="connsiteX10" fmla="*/ 76509 w 282267"/>
              <a:gd name="connsiteY10" fmla="*/ 253385 h 391313"/>
              <a:gd name="connsiteX11" fmla="*/ 87622 w 282267"/>
              <a:gd name="connsiteY11" fmla="*/ 269260 h 391313"/>
              <a:gd name="connsiteX12" fmla="*/ 103497 w 282267"/>
              <a:gd name="connsiteY12" fmla="*/ 277198 h 391313"/>
              <a:gd name="connsiteX13" fmla="*/ 125722 w 282267"/>
              <a:gd name="connsiteY13" fmla="*/ 270848 h 391313"/>
              <a:gd name="connsiteX14" fmla="*/ 116197 w 282267"/>
              <a:gd name="connsiteY14" fmla="*/ 291485 h 391313"/>
              <a:gd name="connsiteX15" fmla="*/ 165409 w 282267"/>
              <a:gd name="connsiteY15" fmla="*/ 305773 h 391313"/>
              <a:gd name="connsiteX16" fmla="*/ 147947 w 282267"/>
              <a:gd name="connsiteY16" fmla="*/ 334348 h 391313"/>
              <a:gd name="connsiteX17" fmla="*/ 179697 w 282267"/>
              <a:gd name="connsiteY17" fmla="*/ 327998 h 391313"/>
              <a:gd name="connsiteX18" fmla="*/ 276534 w 282267"/>
              <a:gd name="connsiteY18" fmla="*/ 388323 h 391313"/>
              <a:gd name="connsiteX19" fmla="*/ 262247 w 282267"/>
              <a:gd name="connsiteY19" fmla="*/ 377210 h 391313"/>
              <a:gd name="connsiteX20" fmla="*/ 189222 w 282267"/>
              <a:gd name="connsiteY20" fmla="*/ 334348 h 391313"/>
              <a:gd name="connsiteX21" fmla="*/ 39997 w 282267"/>
              <a:gd name="connsiteY21" fmla="*/ 247035 h 391313"/>
              <a:gd name="connsiteX22" fmla="*/ 11422 w 282267"/>
              <a:gd name="connsiteY22" fmla="*/ 177185 h 391313"/>
              <a:gd name="connsiteX23" fmla="*/ 35234 w 282267"/>
              <a:gd name="connsiteY23" fmla="*/ 973 h 39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2267" h="391313">
                <a:moveTo>
                  <a:pt x="35234" y="973"/>
                </a:moveTo>
                <a:cubicBezTo>
                  <a:pt x="36292" y="-11198"/>
                  <a:pt x="18830" y="94635"/>
                  <a:pt x="17772" y="104160"/>
                </a:cubicBezTo>
                <a:cubicBezTo>
                  <a:pt x="16714" y="113685"/>
                  <a:pt x="25974" y="61562"/>
                  <a:pt x="28884" y="58123"/>
                </a:cubicBezTo>
                <a:cubicBezTo>
                  <a:pt x="31794" y="54684"/>
                  <a:pt x="39996" y="72146"/>
                  <a:pt x="35234" y="83523"/>
                </a:cubicBezTo>
                <a:cubicBezTo>
                  <a:pt x="30472" y="94900"/>
                  <a:pt x="3219" y="117654"/>
                  <a:pt x="309" y="126385"/>
                </a:cubicBezTo>
                <a:cubicBezTo>
                  <a:pt x="-2601" y="135116"/>
                  <a:pt x="15920" y="122945"/>
                  <a:pt x="17772" y="135910"/>
                </a:cubicBezTo>
                <a:cubicBezTo>
                  <a:pt x="19624" y="148875"/>
                  <a:pt x="9835" y="190944"/>
                  <a:pt x="11422" y="204173"/>
                </a:cubicBezTo>
                <a:cubicBezTo>
                  <a:pt x="13009" y="217402"/>
                  <a:pt x="25710" y="212375"/>
                  <a:pt x="27297" y="215285"/>
                </a:cubicBezTo>
                <a:cubicBezTo>
                  <a:pt x="28884" y="218195"/>
                  <a:pt x="14862" y="217666"/>
                  <a:pt x="20947" y="221635"/>
                </a:cubicBezTo>
                <a:cubicBezTo>
                  <a:pt x="27032" y="225604"/>
                  <a:pt x="54549" y="233806"/>
                  <a:pt x="63809" y="239098"/>
                </a:cubicBezTo>
                <a:cubicBezTo>
                  <a:pt x="73069" y="244390"/>
                  <a:pt x="72540" y="248358"/>
                  <a:pt x="76509" y="253385"/>
                </a:cubicBezTo>
                <a:cubicBezTo>
                  <a:pt x="80478" y="258412"/>
                  <a:pt x="83124" y="265291"/>
                  <a:pt x="87622" y="269260"/>
                </a:cubicBezTo>
                <a:cubicBezTo>
                  <a:pt x="92120" y="273229"/>
                  <a:pt x="97147" y="276933"/>
                  <a:pt x="103497" y="277198"/>
                </a:cubicBezTo>
                <a:cubicBezTo>
                  <a:pt x="109847" y="277463"/>
                  <a:pt x="123605" y="268467"/>
                  <a:pt x="125722" y="270848"/>
                </a:cubicBezTo>
                <a:cubicBezTo>
                  <a:pt x="127839" y="273229"/>
                  <a:pt x="109583" y="285664"/>
                  <a:pt x="116197" y="291485"/>
                </a:cubicBezTo>
                <a:cubicBezTo>
                  <a:pt x="122812" y="297306"/>
                  <a:pt x="160117" y="298629"/>
                  <a:pt x="165409" y="305773"/>
                </a:cubicBezTo>
                <a:cubicBezTo>
                  <a:pt x="170701" y="312917"/>
                  <a:pt x="145566" y="330644"/>
                  <a:pt x="147947" y="334348"/>
                </a:cubicBezTo>
                <a:cubicBezTo>
                  <a:pt x="150328" y="338052"/>
                  <a:pt x="158266" y="319002"/>
                  <a:pt x="179697" y="327998"/>
                </a:cubicBezTo>
                <a:cubicBezTo>
                  <a:pt x="201128" y="336994"/>
                  <a:pt x="262776" y="380121"/>
                  <a:pt x="276534" y="388323"/>
                </a:cubicBezTo>
                <a:cubicBezTo>
                  <a:pt x="290292" y="396525"/>
                  <a:pt x="276799" y="386206"/>
                  <a:pt x="262247" y="377210"/>
                </a:cubicBezTo>
                <a:cubicBezTo>
                  <a:pt x="247695" y="368214"/>
                  <a:pt x="189222" y="334348"/>
                  <a:pt x="189222" y="334348"/>
                </a:cubicBezTo>
                <a:cubicBezTo>
                  <a:pt x="152180" y="312652"/>
                  <a:pt x="69630" y="273229"/>
                  <a:pt x="39997" y="247035"/>
                </a:cubicBezTo>
                <a:cubicBezTo>
                  <a:pt x="10364" y="220841"/>
                  <a:pt x="10099" y="221635"/>
                  <a:pt x="11422" y="177185"/>
                </a:cubicBezTo>
                <a:cubicBezTo>
                  <a:pt x="12745" y="132735"/>
                  <a:pt x="34176" y="13144"/>
                  <a:pt x="35234" y="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8" name="フリーフォーム: 図形 557">
            <a:extLst>
              <a:ext uri="{FF2B5EF4-FFF2-40B4-BE49-F238E27FC236}">
                <a16:creationId xmlns:a16="http://schemas.microsoft.com/office/drawing/2014/main" id="{6D6B6929-B381-4EB9-B23A-D44280A4F7D5}"/>
              </a:ext>
            </a:extLst>
          </p:cNvPr>
          <p:cNvSpPr/>
          <p:nvPr/>
        </p:nvSpPr>
        <p:spPr>
          <a:xfrm>
            <a:off x="3589291" y="6658320"/>
            <a:ext cx="305369" cy="295545"/>
          </a:xfrm>
          <a:custGeom>
            <a:avLst/>
            <a:gdLst>
              <a:gd name="connsiteX0" fmla="*/ 4809 w 305369"/>
              <a:gd name="connsiteY0" fmla="*/ 1243 h 295545"/>
              <a:gd name="connsiteX1" fmla="*/ 152447 w 305369"/>
              <a:gd name="connsiteY1" fmla="*/ 121893 h 295545"/>
              <a:gd name="connsiteX2" fmla="*/ 77834 w 305369"/>
              <a:gd name="connsiteY2" fmla="*/ 79030 h 295545"/>
              <a:gd name="connsiteX3" fmla="*/ 190547 w 305369"/>
              <a:gd name="connsiteY3" fmla="*/ 145705 h 295545"/>
              <a:gd name="connsiteX4" fmla="*/ 206422 w 305369"/>
              <a:gd name="connsiteY4" fmla="*/ 140943 h 295545"/>
              <a:gd name="connsiteX5" fmla="*/ 223884 w 305369"/>
              <a:gd name="connsiteY5" fmla="*/ 163168 h 295545"/>
              <a:gd name="connsiteX6" fmla="*/ 263572 w 305369"/>
              <a:gd name="connsiteY6" fmla="*/ 218730 h 295545"/>
              <a:gd name="connsiteX7" fmla="*/ 266747 w 305369"/>
              <a:gd name="connsiteY7" fmla="*/ 223493 h 295545"/>
              <a:gd name="connsiteX8" fmla="*/ 304847 w 305369"/>
              <a:gd name="connsiteY8" fmla="*/ 294930 h 295545"/>
              <a:gd name="connsiteX9" fmla="*/ 234997 w 305369"/>
              <a:gd name="connsiteY9" fmla="*/ 177455 h 295545"/>
              <a:gd name="connsiteX10" fmla="*/ 141334 w 305369"/>
              <a:gd name="connsiteY10" fmla="*/ 121893 h 295545"/>
              <a:gd name="connsiteX11" fmla="*/ 44497 w 305369"/>
              <a:gd name="connsiteY11" fmla="*/ 61568 h 295545"/>
              <a:gd name="connsiteX12" fmla="*/ 4809 w 305369"/>
              <a:gd name="connsiteY12" fmla="*/ 1243 h 29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5369" h="295545">
                <a:moveTo>
                  <a:pt x="4809" y="1243"/>
                </a:moveTo>
                <a:cubicBezTo>
                  <a:pt x="22801" y="11297"/>
                  <a:pt x="140276" y="108929"/>
                  <a:pt x="152447" y="121893"/>
                </a:cubicBezTo>
                <a:cubicBezTo>
                  <a:pt x="164618" y="134857"/>
                  <a:pt x="71484" y="75061"/>
                  <a:pt x="77834" y="79030"/>
                </a:cubicBezTo>
                <a:cubicBezTo>
                  <a:pt x="84184" y="82999"/>
                  <a:pt x="169116" y="135386"/>
                  <a:pt x="190547" y="145705"/>
                </a:cubicBezTo>
                <a:cubicBezTo>
                  <a:pt x="211978" y="156024"/>
                  <a:pt x="200866" y="138032"/>
                  <a:pt x="206422" y="140943"/>
                </a:cubicBezTo>
                <a:cubicBezTo>
                  <a:pt x="211978" y="143854"/>
                  <a:pt x="214359" y="150204"/>
                  <a:pt x="223884" y="163168"/>
                </a:cubicBezTo>
                <a:cubicBezTo>
                  <a:pt x="233409" y="176132"/>
                  <a:pt x="263572" y="218730"/>
                  <a:pt x="263572" y="218730"/>
                </a:cubicBezTo>
                <a:cubicBezTo>
                  <a:pt x="270716" y="228784"/>
                  <a:pt x="259868" y="210793"/>
                  <a:pt x="266747" y="223493"/>
                </a:cubicBezTo>
                <a:cubicBezTo>
                  <a:pt x="273626" y="236193"/>
                  <a:pt x="310139" y="302603"/>
                  <a:pt x="304847" y="294930"/>
                </a:cubicBezTo>
                <a:cubicBezTo>
                  <a:pt x="299555" y="287257"/>
                  <a:pt x="262249" y="206294"/>
                  <a:pt x="234997" y="177455"/>
                </a:cubicBezTo>
                <a:cubicBezTo>
                  <a:pt x="207745" y="148616"/>
                  <a:pt x="173084" y="141207"/>
                  <a:pt x="141334" y="121893"/>
                </a:cubicBezTo>
                <a:cubicBezTo>
                  <a:pt x="109584" y="102579"/>
                  <a:pt x="65399" y="78237"/>
                  <a:pt x="44497" y="61568"/>
                </a:cubicBezTo>
                <a:cubicBezTo>
                  <a:pt x="23595" y="44899"/>
                  <a:pt x="-13183" y="-8811"/>
                  <a:pt x="4809" y="1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9" name="フリーフォーム: 図形 558">
            <a:extLst>
              <a:ext uri="{FF2B5EF4-FFF2-40B4-BE49-F238E27FC236}">
                <a16:creationId xmlns:a16="http://schemas.microsoft.com/office/drawing/2014/main" id="{91538350-B09D-4AE2-89AC-CC38184EB621}"/>
              </a:ext>
            </a:extLst>
          </p:cNvPr>
          <p:cNvSpPr/>
          <p:nvPr/>
        </p:nvSpPr>
        <p:spPr>
          <a:xfrm>
            <a:off x="3373345" y="5964219"/>
            <a:ext cx="66777" cy="347981"/>
          </a:xfrm>
          <a:custGeom>
            <a:avLst/>
            <a:gdLst>
              <a:gd name="connsiteX0" fmla="*/ 11205 w 66777"/>
              <a:gd name="connsiteY0" fmla="*/ 19 h 347981"/>
              <a:gd name="connsiteX1" fmla="*/ 93 w 66777"/>
              <a:gd name="connsiteY1" fmla="*/ 112731 h 347981"/>
              <a:gd name="connsiteX2" fmla="*/ 8030 w 66777"/>
              <a:gd name="connsiteY2" fmla="*/ 106381 h 347981"/>
              <a:gd name="connsiteX3" fmla="*/ 41368 w 66777"/>
              <a:gd name="connsiteY3" fmla="*/ 228619 h 347981"/>
              <a:gd name="connsiteX4" fmla="*/ 28668 w 66777"/>
              <a:gd name="connsiteY4" fmla="*/ 204806 h 347981"/>
              <a:gd name="connsiteX5" fmla="*/ 41368 w 66777"/>
              <a:gd name="connsiteY5" fmla="*/ 249256 h 347981"/>
              <a:gd name="connsiteX6" fmla="*/ 57243 w 66777"/>
              <a:gd name="connsiteY6" fmla="*/ 271481 h 347981"/>
              <a:gd name="connsiteX7" fmla="*/ 66768 w 66777"/>
              <a:gd name="connsiteY7" fmla="*/ 347681 h 347981"/>
              <a:gd name="connsiteX8" fmla="*/ 55655 w 66777"/>
              <a:gd name="connsiteY8" fmla="*/ 295294 h 347981"/>
              <a:gd name="connsiteX9" fmla="*/ 27080 w 66777"/>
              <a:gd name="connsiteY9" fmla="*/ 227031 h 347981"/>
              <a:gd name="connsiteX10" fmla="*/ 14380 w 66777"/>
              <a:gd name="connsiteY10" fmla="*/ 179406 h 347981"/>
              <a:gd name="connsiteX11" fmla="*/ 9618 w 66777"/>
              <a:gd name="connsiteY11" fmla="*/ 122256 h 347981"/>
              <a:gd name="connsiteX12" fmla="*/ 11205 w 66777"/>
              <a:gd name="connsiteY12" fmla="*/ 19 h 34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777" h="347981">
                <a:moveTo>
                  <a:pt x="11205" y="19"/>
                </a:moveTo>
                <a:cubicBezTo>
                  <a:pt x="9618" y="-1568"/>
                  <a:pt x="622" y="95004"/>
                  <a:pt x="93" y="112731"/>
                </a:cubicBezTo>
                <a:cubicBezTo>
                  <a:pt x="-436" y="130458"/>
                  <a:pt x="1151" y="87066"/>
                  <a:pt x="8030" y="106381"/>
                </a:cubicBezTo>
                <a:cubicBezTo>
                  <a:pt x="14909" y="125696"/>
                  <a:pt x="37928" y="212215"/>
                  <a:pt x="41368" y="228619"/>
                </a:cubicBezTo>
                <a:cubicBezTo>
                  <a:pt x="44808" y="245023"/>
                  <a:pt x="28668" y="201367"/>
                  <a:pt x="28668" y="204806"/>
                </a:cubicBezTo>
                <a:cubicBezTo>
                  <a:pt x="28668" y="208245"/>
                  <a:pt x="36606" y="238144"/>
                  <a:pt x="41368" y="249256"/>
                </a:cubicBezTo>
                <a:cubicBezTo>
                  <a:pt x="46130" y="260368"/>
                  <a:pt x="53010" y="255077"/>
                  <a:pt x="57243" y="271481"/>
                </a:cubicBezTo>
                <a:cubicBezTo>
                  <a:pt x="61476" y="287885"/>
                  <a:pt x="67033" y="343712"/>
                  <a:pt x="66768" y="347681"/>
                </a:cubicBezTo>
                <a:cubicBezTo>
                  <a:pt x="66503" y="351650"/>
                  <a:pt x="62270" y="315402"/>
                  <a:pt x="55655" y="295294"/>
                </a:cubicBezTo>
                <a:cubicBezTo>
                  <a:pt x="49040" y="275186"/>
                  <a:pt x="33959" y="246346"/>
                  <a:pt x="27080" y="227031"/>
                </a:cubicBezTo>
                <a:cubicBezTo>
                  <a:pt x="20201" y="207716"/>
                  <a:pt x="17290" y="196868"/>
                  <a:pt x="14380" y="179406"/>
                </a:cubicBezTo>
                <a:cubicBezTo>
                  <a:pt x="11470" y="161944"/>
                  <a:pt x="12793" y="150831"/>
                  <a:pt x="9618" y="122256"/>
                </a:cubicBezTo>
                <a:cubicBezTo>
                  <a:pt x="6443" y="93681"/>
                  <a:pt x="12792" y="1606"/>
                  <a:pt x="11205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0" name="フリーフォーム: 図形 559">
            <a:extLst>
              <a:ext uri="{FF2B5EF4-FFF2-40B4-BE49-F238E27FC236}">
                <a16:creationId xmlns:a16="http://schemas.microsoft.com/office/drawing/2014/main" id="{5EDD1A1C-2870-4A6E-80D2-4CBD7D87F16F}"/>
              </a:ext>
            </a:extLst>
          </p:cNvPr>
          <p:cNvSpPr/>
          <p:nvPr/>
        </p:nvSpPr>
        <p:spPr>
          <a:xfrm>
            <a:off x="3280865" y="6053028"/>
            <a:ext cx="151314" cy="227125"/>
          </a:xfrm>
          <a:custGeom>
            <a:avLst/>
            <a:gdLst>
              <a:gd name="connsiteX0" fmla="*/ 33835 w 151314"/>
              <a:gd name="connsiteY0" fmla="*/ 142985 h 227125"/>
              <a:gd name="connsiteX1" fmla="*/ 11610 w 151314"/>
              <a:gd name="connsiteY1" fmla="*/ 110 h 227125"/>
              <a:gd name="connsiteX2" fmla="*/ 98923 w 151314"/>
              <a:gd name="connsiteY2" fmla="*/ 169972 h 227125"/>
              <a:gd name="connsiteX3" fmla="*/ 95748 w 151314"/>
              <a:gd name="connsiteY3" fmla="*/ 154097 h 227125"/>
              <a:gd name="connsiteX4" fmla="*/ 151310 w 151314"/>
              <a:gd name="connsiteY4" fmla="*/ 227122 h 227125"/>
              <a:gd name="connsiteX5" fmla="*/ 92573 w 151314"/>
              <a:gd name="connsiteY5" fmla="*/ 157272 h 227125"/>
              <a:gd name="connsiteX6" fmla="*/ 84635 w 151314"/>
              <a:gd name="connsiteY6" fmla="*/ 139810 h 227125"/>
              <a:gd name="connsiteX7" fmla="*/ 32248 w 151314"/>
              <a:gd name="connsiteY7" fmla="*/ 31860 h 227125"/>
              <a:gd name="connsiteX8" fmla="*/ 37010 w 151314"/>
              <a:gd name="connsiteY8" fmla="*/ 44560 h 227125"/>
              <a:gd name="connsiteX9" fmla="*/ 498 w 151314"/>
              <a:gd name="connsiteY9" fmla="*/ 20747 h 227125"/>
              <a:gd name="connsiteX10" fmla="*/ 16373 w 151314"/>
              <a:gd name="connsiteY10" fmla="*/ 79485 h 227125"/>
              <a:gd name="connsiteX11" fmla="*/ 33835 w 151314"/>
              <a:gd name="connsiteY11" fmla="*/ 142985 h 22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314" h="227125">
                <a:moveTo>
                  <a:pt x="33835" y="142985"/>
                </a:moveTo>
                <a:cubicBezTo>
                  <a:pt x="33041" y="129756"/>
                  <a:pt x="762" y="-4388"/>
                  <a:pt x="11610" y="110"/>
                </a:cubicBezTo>
                <a:cubicBezTo>
                  <a:pt x="22458" y="4608"/>
                  <a:pt x="84900" y="144308"/>
                  <a:pt x="98923" y="169972"/>
                </a:cubicBezTo>
                <a:cubicBezTo>
                  <a:pt x="112946" y="195637"/>
                  <a:pt x="87017" y="144572"/>
                  <a:pt x="95748" y="154097"/>
                </a:cubicBezTo>
                <a:cubicBezTo>
                  <a:pt x="104479" y="163622"/>
                  <a:pt x="151839" y="226593"/>
                  <a:pt x="151310" y="227122"/>
                </a:cubicBezTo>
                <a:cubicBezTo>
                  <a:pt x="150781" y="227651"/>
                  <a:pt x="103685" y="171824"/>
                  <a:pt x="92573" y="157272"/>
                </a:cubicBezTo>
                <a:cubicBezTo>
                  <a:pt x="81461" y="142720"/>
                  <a:pt x="94689" y="160712"/>
                  <a:pt x="84635" y="139810"/>
                </a:cubicBezTo>
                <a:cubicBezTo>
                  <a:pt x="74581" y="118908"/>
                  <a:pt x="40185" y="47735"/>
                  <a:pt x="32248" y="31860"/>
                </a:cubicBezTo>
                <a:cubicBezTo>
                  <a:pt x="24311" y="15985"/>
                  <a:pt x="42302" y="46412"/>
                  <a:pt x="37010" y="44560"/>
                </a:cubicBezTo>
                <a:cubicBezTo>
                  <a:pt x="31718" y="42708"/>
                  <a:pt x="3937" y="14926"/>
                  <a:pt x="498" y="20747"/>
                </a:cubicBezTo>
                <a:cubicBezTo>
                  <a:pt x="-2941" y="26568"/>
                  <a:pt x="12404" y="63610"/>
                  <a:pt x="16373" y="79485"/>
                </a:cubicBezTo>
                <a:cubicBezTo>
                  <a:pt x="20342" y="95360"/>
                  <a:pt x="34629" y="156214"/>
                  <a:pt x="33835" y="142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フリーフォーム: 図形 560">
            <a:extLst>
              <a:ext uri="{FF2B5EF4-FFF2-40B4-BE49-F238E27FC236}">
                <a16:creationId xmlns:a16="http://schemas.microsoft.com/office/drawing/2014/main" id="{00B7BDF5-339E-4E19-90E9-8E56B805ABD3}"/>
              </a:ext>
            </a:extLst>
          </p:cNvPr>
          <p:cNvSpPr/>
          <p:nvPr/>
        </p:nvSpPr>
        <p:spPr>
          <a:xfrm>
            <a:off x="3308344" y="6049763"/>
            <a:ext cx="75457" cy="168299"/>
          </a:xfrm>
          <a:custGeom>
            <a:avLst/>
            <a:gdLst>
              <a:gd name="connsiteX0" fmla="*/ 6 w 75457"/>
              <a:gd name="connsiteY0" fmla="*/ 200 h 168299"/>
              <a:gd name="connsiteX1" fmla="*/ 38106 w 75457"/>
              <a:gd name="connsiteY1" fmla="*/ 108150 h 168299"/>
              <a:gd name="connsiteX2" fmla="*/ 49219 w 75457"/>
              <a:gd name="connsiteY2" fmla="*/ 133550 h 168299"/>
              <a:gd name="connsiteX3" fmla="*/ 58744 w 75457"/>
              <a:gd name="connsiteY3" fmla="*/ 28775 h 168299"/>
              <a:gd name="connsiteX4" fmla="*/ 74619 w 75457"/>
              <a:gd name="connsiteY4" fmla="*/ 149425 h 168299"/>
              <a:gd name="connsiteX5" fmla="*/ 69856 w 75457"/>
              <a:gd name="connsiteY5" fmla="*/ 166887 h 168299"/>
              <a:gd name="connsiteX6" fmla="*/ 41281 w 75457"/>
              <a:gd name="connsiteY6" fmla="*/ 138312 h 168299"/>
              <a:gd name="connsiteX7" fmla="*/ 6 w 75457"/>
              <a:gd name="connsiteY7" fmla="*/ 200 h 16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57" h="168299">
                <a:moveTo>
                  <a:pt x="6" y="200"/>
                </a:moveTo>
                <a:cubicBezTo>
                  <a:pt x="-523" y="-4827"/>
                  <a:pt x="29904" y="85925"/>
                  <a:pt x="38106" y="108150"/>
                </a:cubicBezTo>
                <a:cubicBezTo>
                  <a:pt x="46308" y="130375"/>
                  <a:pt x="45779" y="146779"/>
                  <a:pt x="49219" y="133550"/>
                </a:cubicBezTo>
                <a:cubicBezTo>
                  <a:pt x="52659" y="120321"/>
                  <a:pt x="54511" y="26129"/>
                  <a:pt x="58744" y="28775"/>
                </a:cubicBezTo>
                <a:cubicBezTo>
                  <a:pt x="62977" y="31421"/>
                  <a:pt x="72767" y="126406"/>
                  <a:pt x="74619" y="149425"/>
                </a:cubicBezTo>
                <a:cubicBezTo>
                  <a:pt x="76471" y="172444"/>
                  <a:pt x="75412" y="168739"/>
                  <a:pt x="69856" y="166887"/>
                </a:cubicBezTo>
                <a:cubicBezTo>
                  <a:pt x="64300" y="165035"/>
                  <a:pt x="51864" y="160537"/>
                  <a:pt x="41281" y="138312"/>
                </a:cubicBezTo>
                <a:cubicBezTo>
                  <a:pt x="30698" y="116087"/>
                  <a:pt x="535" y="5227"/>
                  <a:pt x="6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2" name="フリーフォーム: 図形 561">
            <a:extLst>
              <a:ext uri="{FF2B5EF4-FFF2-40B4-BE49-F238E27FC236}">
                <a16:creationId xmlns:a16="http://schemas.microsoft.com/office/drawing/2014/main" id="{C9DF1162-9D3A-4FA0-9CA1-05A957AB7C8A}"/>
              </a:ext>
            </a:extLst>
          </p:cNvPr>
          <p:cNvSpPr/>
          <p:nvPr/>
        </p:nvSpPr>
        <p:spPr>
          <a:xfrm>
            <a:off x="3203562" y="6006105"/>
            <a:ext cx="106722" cy="224468"/>
          </a:xfrm>
          <a:custGeom>
            <a:avLst/>
            <a:gdLst>
              <a:gd name="connsiteX0" fmla="*/ 38113 w 106722"/>
              <a:gd name="connsiteY0" fmla="*/ 31158 h 224468"/>
              <a:gd name="connsiteX1" fmla="*/ 25413 w 106722"/>
              <a:gd name="connsiteY1" fmla="*/ 94658 h 224468"/>
              <a:gd name="connsiteX2" fmla="*/ 74626 w 106722"/>
              <a:gd name="connsiteY2" fmla="*/ 223245 h 224468"/>
              <a:gd name="connsiteX3" fmla="*/ 74626 w 106722"/>
              <a:gd name="connsiteY3" fmla="*/ 162920 h 224468"/>
              <a:gd name="connsiteX4" fmla="*/ 74626 w 106722"/>
              <a:gd name="connsiteY4" fmla="*/ 88308 h 224468"/>
              <a:gd name="connsiteX5" fmla="*/ 106376 w 106722"/>
              <a:gd name="connsiteY5" fmla="*/ 995 h 224468"/>
              <a:gd name="connsiteX6" fmla="*/ 90501 w 106722"/>
              <a:gd name="connsiteY6" fmla="*/ 48620 h 224468"/>
              <a:gd name="connsiteX7" fmla="*/ 74626 w 106722"/>
              <a:gd name="connsiteY7" fmla="*/ 161333 h 224468"/>
              <a:gd name="connsiteX8" fmla="*/ 71451 w 106722"/>
              <a:gd name="connsiteY8" fmla="*/ 208958 h 224468"/>
              <a:gd name="connsiteX9" fmla="*/ 63513 w 106722"/>
              <a:gd name="connsiteY9" fmla="*/ 126408 h 224468"/>
              <a:gd name="connsiteX10" fmla="*/ 63513 w 106722"/>
              <a:gd name="connsiteY10" fmla="*/ 161333 h 224468"/>
              <a:gd name="connsiteX11" fmla="*/ 28588 w 106722"/>
              <a:gd name="connsiteY11" fmla="*/ 120058 h 224468"/>
              <a:gd name="connsiteX12" fmla="*/ 13 w 106722"/>
              <a:gd name="connsiteY12" fmla="*/ 93070 h 224468"/>
              <a:gd name="connsiteX13" fmla="*/ 38113 w 106722"/>
              <a:gd name="connsiteY13" fmla="*/ 31158 h 22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722" h="224468">
                <a:moveTo>
                  <a:pt x="38113" y="31158"/>
                </a:moveTo>
                <a:cubicBezTo>
                  <a:pt x="42346" y="31423"/>
                  <a:pt x="19327" y="62644"/>
                  <a:pt x="25413" y="94658"/>
                </a:cubicBezTo>
                <a:cubicBezTo>
                  <a:pt x="31498" y="126673"/>
                  <a:pt x="66424" y="211868"/>
                  <a:pt x="74626" y="223245"/>
                </a:cubicBezTo>
                <a:cubicBezTo>
                  <a:pt x="82828" y="234622"/>
                  <a:pt x="74626" y="162920"/>
                  <a:pt x="74626" y="162920"/>
                </a:cubicBezTo>
                <a:cubicBezTo>
                  <a:pt x="74626" y="140431"/>
                  <a:pt x="69334" y="115296"/>
                  <a:pt x="74626" y="88308"/>
                </a:cubicBezTo>
                <a:cubicBezTo>
                  <a:pt x="79918" y="61321"/>
                  <a:pt x="103730" y="7610"/>
                  <a:pt x="106376" y="995"/>
                </a:cubicBezTo>
                <a:cubicBezTo>
                  <a:pt x="109022" y="-5620"/>
                  <a:pt x="95793" y="21897"/>
                  <a:pt x="90501" y="48620"/>
                </a:cubicBezTo>
                <a:cubicBezTo>
                  <a:pt x="85209" y="75343"/>
                  <a:pt x="77801" y="134610"/>
                  <a:pt x="74626" y="161333"/>
                </a:cubicBezTo>
                <a:cubicBezTo>
                  <a:pt x="71451" y="188056"/>
                  <a:pt x="73303" y="214779"/>
                  <a:pt x="71451" y="208958"/>
                </a:cubicBezTo>
                <a:cubicBezTo>
                  <a:pt x="69599" y="203137"/>
                  <a:pt x="64836" y="134345"/>
                  <a:pt x="63513" y="126408"/>
                </a:cubicBezTo>
                <a:cubicBezTo>
                  <a:pt x="62190" y="118471"/>
                  <a:pt x="69334" y="162391"/>
                  <a:pt x="63513" y="161333"/>
                </a:cubicBezTo>
                <a:cubicBezTo>
                  <a:pt x="57692" y="160275"/>
                  <a:pt x="39171" y="131435"/>
                  <a:pt x="28588" y="120058"/>
                </a:cubicBezTo>
                <a:cubicBezTo>
                  <a:pt x="18005" y="108681"/>
                  <a:pt x="807" y="104182"/>
                  <a:pt x="13" y="93070"/>
                </a:cubicBezTo>
                <a:cubicBezTo>
                  <a:pt x="-781" y="81958"/>
                  <a:pt x="33880" y="30893"/>
                  <a:pt x="38113" y="31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" name="フリーフォーム: 図形 562">
            <a:extLst>
              <a:ext uri="{FF2B5EF4-FFF2-40B4-BE49-F238E27FC236}">
                <a16:creationId xmlns:a16="http://schemas.microsoft.com/office/drawing/2014/main" id="{8F648F41-B64D-4013-9AE4-C989E333DE30}"/>
              </a:ext>
            </a:extLst>
          </p:cNvPr>
          <p:cNvSpPr/>
          <p:nvPr/>
        </p:nvSpPr>
        <p:spPr>
          <a:xfrm>
            <a:off x="3333735" y="6211857"/>
            <a:ext cx="217583" cy="425690"/>
          </a:xfrm>
          <a:custGeom>
            <a:avLst/>
            <a:gdLst>
              <a:gd name="connsiteX0" fmla="*/ 15 w 217583"/>
              <a:gd name="connsiteY0" fmla="*/ 31 h 425690"/>
              <a:gd name="connsiteX1" fmla="*/ 106378 w 217583"/>
              <a:gd name="connsiteY1" fmla="*/ 95281 h 425690"/>
              <a:gd name="connsiteX2" fmla="*/ 96853 w 217583"/>
              <a:gd name="connsiteY2" fmla="*/ 77818 h 425690"/>
              <a:gd name="connsiteX3" fmla="*/ 111140 w 217583"/>
              <a:gd name="connsiteY3" fmla="*/ 112743 h 425690"/>
              <a:gd name="connsiteX4" fmla="*/ 120665 w 217583"/>
              <a:gd name="connsiteY4" fmla="*/ 201643 h 425690"/>
              <a:gd name="connsiteX5" fmla="*/ 125428 w 217583"/>
              <a:gd name="connsiteY5" fmla="*/ 204818 h 425690"/>
              <a:gd name="connsiteX6" fmla="*/ 177815 w 217583"/>
              <a:gd name="connsiteY6" fmla="*/ 325468 h 425690"/>
              <a:gd name="connsiteX7" fmla="*/ 217503 w 217583"/>
              <a:gd name="connsiteY7" fmla="*/ 425481 h 425690"/>
              <a:gd name="connsiteX8" fmla="*/ 185753 w 217583"/>
              <a:gd name="connsiteY8" fmla="*/ 346106 h 425690"/>
              <a:gd name="connsiteX9" fmla="*/ 109553 w 217583"/>
              <a:gd name="connsiteY9" fmla="*/ 165131 h 425690"/>
              <a:gd name="connsiteX10" fmla="*/ 98440 w 217583"/>
              <a:gd name="connsiteY10" fmla="*/ 85756 h 425690"/>
              <a:gd name="connsiteX11" fmla="*/ 15 w 217583"/>
              <a:gd name="connsiteY11" fmla="*/ 31 h 42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583" h="425690">
                <a:moveTo>
                  <a:pt x="15" y="31"/>
                </a:moveTo>
                <a:cubicBezTo>
                  <a:pt x="1338" y="1618"/>
                  <a:pt x="90238" y="82317"/>
                  <a:pt x="106378" y="95281"/>
                </a:cubicBezTo>
                <a:cubicBezTo>
                  <a:pt x="122518" y="108246"/>
                  <a:pt x="96059" y="74908"/>
                  <a:pt x="96853" y="77818"/>
                </a:cubicBezTo>
                <a:cubicBezTo>
                  <a:pt x="97647" y="80728"/>
                  <a:pt x="107171" y="92106"/>
                  <a:pt x="111140" y="112743"/>
                </a:cubicBezTo>
                <a:cubicBezTo>
                  <a:pt x="115109" y="133380"/>
                  <a:pt x="118284" y="186297"/>
                  <a:pt x="120665" y="201643"/>
                </a:cubicBezTo>
                <a:cubicBezTo>
                  <a:pt x="123046" y="216989"/>
                  <a:pt x="115903" y="184181"/>
                  <a:pt x="125428" y="204818"/>
                </a:cubicBezTo>
                <a:cubicBezTo>
                  <a:pt x="134953" y="225455"/>
                  <a:pt x="162469" y="288691"/>
                  <a:pt x="177815" y="325468"/>
                </a:cubicBezTo>
                <a:cubicBezTo>
                  <a:pt x="193161" y="362245"/>
                  <a:pt x="216180" y="422041"/>
                  <a:pt x="217503" y="425481"/>
                </a:cubicBezTo>
                <a:cubicBezTo>
                  <a:pt x="218826" y="428921"/>
                  <a:pt x="203745" y="389498"/>
                  <a:pt x="185753" y="346106"/>
                </a:cubicBezTo>
                <a:cubicBezTo>
                  <a:pt x="167761" y="302714"/>
                  <a:pt x="124105" y="208523"/>
                  <a:pt x="109553" y="165131"/>
                </a:cubicBezTo>
                <a:cubicBezTo>
                  <a:pt x="95001" y="121739"/>
                  <a:pt x="115902" y="114066"/>
                  <a:pt x="98440" y="85756"/>
                </a:cubicBezTo>
                <a:cubicBezTo>
                  <a:pt x="80978" y="57446"/>
                  <a:pt x="-1308" y="-1556"/>
                  <a:pt x="1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4" name="フリーフォーム: 図形 563">
            <a:extLst>
              <a:ext uri="{FF2B5EF4-FFF2-40B4-BE49-F238E27FC236}">
                <a16:creationId xmlns:a16="http://schemas.microsoft.com/office/drawing/2014/main" id="{A38E4CE4-E925-4191-BB99-9A95DA6C23E6}"/>
              </a:ext>
            </a:extLst>
          </p:cNvPr>
          <p:cNvSpPr/>
          <p:nvPr/>
        </p:nvSpPr>
        <p:spPr>
          <a:xfrm>
            <a:off x="3430325" y="6354178"/>
            <a:ext cx="101929" cy="244055"/>
          </a:xfrm>
          <a:custGeom>
            <a:avLst/>
            <a:gdLst>
              <a:gd name="connsiteX0" fmla="*/ 263 w 101929"/>
              <a:gd name="connsiteY0" fmla="*/ 585 h 244055"/>
              <a:gd name="connsiteX1" fmla="*/ 87575 w 101929"/>
              <a:gd name="connsiteY1" fmla="*/ 226010 h 244055"/>
              <a:gd name="connsiteX2" fmla="*/ 100275 w 101929"/>
              <a:gd name="connsiteY2" fmla="*/ 133935 h 244055"/>
              <a:gd name="connsiteX3" fmla="*/ 85988 w 101929"/>
              <a:gd name="connsiteY3" fmla="*/ 135522 h 244055"/>
              <a:gd name="connsiteX4" fmla="*/ 41538 w 101929"/>
              <a:gd name="connsiteY4" fmla="*/ 45035 h 244055"/>
              <a:gd name="connsiteX5" fmla="*/ 100275 w 101929"/>
              <a:gd name="connsiteY5" fmla="*/ 125997 h 244055"/>
              <a:gd name="connsiteX6" fmla="*/ 84400 w 101929"/>
              <a:gd name="connsiteY6" fmla="*/ 213310 h 244055"/>
              <a:gd name="connsiteX7" fmla="*/ 70113 w 101929"/>
              <a:gd name="connsiteY7" fmla="*/ 241885 h 244055"/>
              <a:gd name="connsiteX8" fmla="*/ 60588 w 101929"/>
              <a:gd name="connsiteY8" fmla="*/ 162510 h 244055"/>
              <a:gd name="connsiteX9" fmla="*/ 263 w 101929"/>
              <a:gd name="connsiteY9" fmla="*/ 585 h 24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929" h="244055">
                <a:moveTo>
                  <a:pt x="263" y="585"/>
                </a:moveTo>
                <a:cubicBezTo>
                  <a:pt x="4761" y="11168"/>
                  <a:pt x="70906" y="203785"/>
                  <a:pt x="87575" y="226010"/>
                </a:cubicBezTo>
                <a:cubicBezTo>
                  <a:pt x="104244" y="248235"/>
                  <a:pt x="100540" y="149016"/>
                  <a:pt x="100275" y="133935"/>
                </a:cubicBezTo>
                <a:cubicBezTo>
                  <a:pt x="100011" y="118854"/>
                  <a:pt x="95777" y="150339"/>
                  <a:pt x="85988" y="135522"/>
                </a:cubicBezTo>
                <a:cubicBezTo>
                  <a:pt x="76199" y="120705"/>
                  <a:pt x="39157" y="46623"/>
                  <a:pt x="41538" y="45035"/>
                </a:cubicBezTo>
                <a:cubicBezTo>
                  <a:pt x="43919" y="43448"/>
                  <a:pt x="93131" y="97951"/>
                  <a:pt x="100275" y="125997"/>
                </a:cubicBezTo>
                <a:cubicBezTo>
                  <a:pt x="107419" y="154043"/>
                  <a:pt x="89427" y="193995"/>
                  <a:pt x="84400" y="213310"/>
                </a:cubicBezTo>
                <a:cubicBezTo>
                  <a:pt x="79373" y="232625"/>
                  <a:pt x="74082" y="250351"/>
                  <a:pt x="70113" y="241885"/>
                </a:cubicBezTo>
                <a:cubicBezTo>
                  <a:pt x="66144" y="233419"/>
                  <a:pt x="70907" y="199023"/>
                  <a:pt x="60588" y="162510"/>
                </a:cubicBezTo>
                <a:cubicBezTo>
                  <a:pt x="50269" y="125997"/>
                  <a:pt x="-4235" y="-9998"/>
                  <a:pt x="263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フリーフォーム: 図形 564">
            <a:extLst>
              <a:ext uri="{FF2B5EF4-FFF2-40B4-BE49-F238E27FC236}">
                <a16:creationId xmlns:a16="http://schemas.microsoft.com/office/drawing/2014/main" id="{4FB6D1B7-2CF1-4A2C-A5E6-8E35898EF79C}"/>
              </a:ext>
            </a:extLst>
          </p:cNvPr>
          <p:cNvSpPr/>
          <p:nvPr/>
        </p:nvSpPr>
        <p:spPr>
          <a:xfrm>
            <a:off x="3398772" y="6008275"/>
            <a:ext cx="184806" cy="206793"/>
          </a:xfrm>
          <a:custGeom>
            <a:avLst/>
            <a:gdLst>
              <a:gd name="connsiteX0" fmla="*/ 184216 w 184806"/>
              <a:gd name="connsiteY0" fmla="*/ 2000 h 206793"/>
              <a:gd name="connsiteX1" fmla="*/ 55628 w 184806"/>
              <a:gd name="connsiteY1" fmla="*/ 82963 h 206793"/>
              <a:gd name="connsiteX2" fmla="*/ 65153 w 184806"/>
              <a:gd name="connsiteY2" fmla="*/ 71850 h 206793"/>
              <a:gd name="connsiteX3" fmla="*/ 33403 w 184806"/>
              <a:gd name="connsiteY3" fmla="*/ 163925 h 206793"/>
              <a:gd name="connsiteX4" fmla="*/ 42928 w 184806"/>
              <a:gd name="connsiteY4" fmla="*/ 81375 h 206793"/>
              <a:gd name="connsiteX5" fmla="*/ 8003 w 184806"/>
              <a:gd name="connsiteY5" fmla="*/ 144875 h 206793"/>
              <a:gd name="connsiteX6" fmla="*/ 20703 w 184806"/>
              <a:gd name="connsiteY6" fmla="*/ 43275 h 206793"/>
              <a:gd name="connsiteX7" fmla="*/ 66 w 184806"/>
              <a:gd name="connsiteY7" fmla="*/ 76613 h 206793"/>
              <a:gd name="connsiteX8" fmla="*/ 14353 w 184806"/>
              <a:gd name="connsiteY8" fmla="*/ 98838 h 206793"/>
              <a:gd name="connsiteX9" fmla="*/ 20703 w 184806"/>
              <a:gd name="connsiteY9" fmla="*/ 206788 h 206793"/>
              <a:gd name="connsiteX10" fmla="*/ 61978 w 184806"/>
              <a:gd name="connsiteY10" fmla="*/ 103600 h 206793"/>
              <a:gd name="connsiteX11" fmla="*/ 87378 w 184806"/>
              <a:gd name="connsiteY11" fmla="*/ 76613 h 206793"/>
              <a:gd name="connsiteX12" fmla="*/ 58803 w 184806"/>
              <a:gd name="connsiteY12" fmla="*/ 95663 h 206793"/>
              <a:gd name="connsiteX13" fmla="*/ 101666 w 184806"/>
              <a:gd name="connsiteY13" fmla="*/ 28988 h 206793"/>
              <a:gd name="connsiteX14" fmla="*/ 184216 w 184806"/>
              <a:gd name="connsiteY14" fmla="*/ 2000 h 20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4806" h="206793">
                <a:moveTo>
                  <a:pt x="184216" y="2000"/>
                </a:moveTo>
                <a:cubicBezTo>
                  <a:pt x="176543" y="10996"/>
                  <a:pt x="75472" y="71321"/>
                  <a:pt x="55628" y="82963"/>
                </a:cubicBezTo>
                <a:cubicBezTo>
                  <a:pt x="35784" y="94605"/>
                  <a:pt x="68857" y="58356"/>
                  <a:pt x="65153" y="71850"/>
                </a:cubicBezTo>
                <a:cubicBezTo>
                  <a:pt x="61449" y="85344"/>
                  <a:pt x="37107" y="162338"/>
                  <a:pt x="33403" y="163925"/>
                </a:cubicBezTo>
                <a:cubicBezTo>
                  <a:pt x="29699" y="165512"/>
                  <a:pt x="47161" y="84550"/>
                  <a:pt x="42928" y="81375"/>
                </a:cubicBezTo>
                <a:cubicBezTo>
                  <a:pt x="38695" y="78200"/>
                  <a:pt x="11707" y="151225"/>
                  <a:pt x="8003" y="144875"/>
                </a:cubicBezTo>
                <a:cubicBezTo>
                  <a:pt x="4299" y="138525"/>
                  <a:pt x="22026" y="54652"/>
                  <a:pt x="20703" y="43275"/>
                </a:cubicBezTo>
                <a:cubicBezTo>
                  <a:pt x="19380" y="31898"/>
                  <a:pt x="1124" y="67353"/>
                  <a:pt x="66" y="76613"/>
                </a:cubicBezTo>
                <a:cubicBezTo>
                  <a:pt x="-992" y="85873"/>
                  <a:pt x="10914" y="77142"/>
                  <a:pt x="14353" y="98838"/>
                </a:cubicBezTo>
                <a:cubicBezTo>
                  <a:pt x="17792" y="120534"/>
                  <a:pt x="12766" y="205994"/>
                  <a:pt x="20703" y="206788"/>
                </a:cubicBezTo>
                <a:cubicBezTo>
                  <a:pt x="28640" y="207582"/>
                  <a:pt x="50866" y="125296"/>
                  <a:pt x="61978" y="103600"/>
                </a:cubicBezTo>
                <a:cubicBezTo>
                  <a:pt x="73090" y="81904"/>
                  <a:pt x="87907" y="77936"/>
                  <a:pt x="87378" y="76613"/>
                </a:cubicBezTo>
                <a:cubicBezTo>
                  <a:pt x="86849" y="75290"/>
                  <a:pt x="56422" y="103600"/>
                  <a:pt x="58803" y="95663"/>
                </a:cubicBezTo>
                <a:cubicBezTo>
                  <a:pt x="61184" y="87726"/>
                  <a:pt x="80764" y="41424"/>
                  <a:pt x="101666" y="28988"/>
                </a:cubicBezTo>
                <a:cubicBezTo>
                  <a:pt x="122568" y="16553"/>
                  <a:pt x="191889" y="-6996"/>
                  <a:pt x="184216" y="2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フリーフォーム: 図形 565">
            <a:extLst>
              <a:ext uri="{FF2B5EF4-FFF2-40B4-BE49-F238E27FC236}">
                <a16:creationId xmlns:a16="http://schemas.microsoft.com/office/drawing/2014/main" id="{8B3FF0B8-1D9B-471E-9F66-3A4B1A08041D}"/>
              </a:ext>
            </a:extLst>
          </p:cNvPr>
          <p:cNvSpPr/>
          <p:nvPr/>
        </p:nvSpPr>
        <p:spPr>
          <a:xfrm>
            <a:off x="3598863" y="6054374"/>
            <a:ext cx="142882" cy="102020"/>
          </a:xfrm>
          <a:custGeom>
            <a:avLst/>
            <a:gdLst>
              <a:gd name="connsiteX0" fmla="*/ 0 w 142882"/>
              <a:gd name="connsiteY0" fmla="*/ 351 h 102020"/>
              <a:gd name="connsiteX1" fmla="*/ 106362 w 142882"/>
              <a:gd name="connsiteY1" fmla="*/ 20989 h 102020"/>
              <a:gd name="connsiteX2" fmla="*/ 58737 w 142882"/>
              <a:gd name="connsiteY2" fmla="*/ 46389 h 102020"/>
              <a:gd name="connsiteX3" fmla="*/ 128587 w 142882"/>
              <a:gd name="connsiteY3" fmla="*/ 46389 h 102020"/>
              <a:gd name="connsiteX4" fmla="*/ 142875 w 142882"/>
              <a:gd name="connsiteY4" fmla="*/ 101951 h 102020"/>
              <a:gd name="connsiteX5" fmla="*/ 130175 w 142882"/>
              <a:gd name="connsiteY5" fmla="*/ 57501 h 102020"/>
              <a:gd name="connsiteX6" fmla="*/ 104775 w 142882"/>
              <a:gd name="connsiteY6" fmla="*/ 38451 h 102020"/>
              <a:gd name="connsiteX7" fmla="*/ 0 w 142882"/>
              <a:gd name="connsiteY7" fmla="*/ 351 h 10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82" h="102020">
                <a:moveTo>
                  <a:pt x="0" y="351"/>
                </a:moveTo>
                <a:cubicBezTo>
                  <a:pt x="265" y="-2559"/>
                  <a:pt x="96573" y="13316"/>
                  <a:pt x="106362" y="20989"/>
                </a:cubicBezTo>
                <a:cubicBezTo>
                  <a:pt x="116152" y="28662"/>
                  <a:pt x="55033" y="42156"/>
                  <a:pt x="58737" y="46389"/>
                </a:cubicBezTo>
                <a:cubicBezTo>
                  <a:pt x="62441" y="50622"/>
                  <a:pt x="114564" y="37129"/>
                  <a:pt x="128587" y="46389"/>
                </a:cubicBezTo>
                <a:cubicBezTo>
                  <a:pt x="142610" y="55649"/>
                  <a:pt x="142610" y="100099"/>
                  <a:pt x="142875" y="101951"/>
                </a:cubicBezTo>
                <a:cubicBezTo>
                  <a:pt x="143140" y="103803"/>
                  <a:pt x="136525" y="68084"/>
                  <a:pt x="130175" y="57501"/>
                </a:cubicBezTo>
                <a:cubicBezTo>
                  <a:pt x="123825" y="46918"/>
                  <a:pt x="125413" y="45066"/>
                  <a:pt x="104775" y="38451"/>
                </a:cubicBezTo>
                <a:cubicBezTo>
                  <a:pt x="84138" y="31837"/>
                  <a:pt x="-265" y="3261"/>
                  <a:pt x="0" y="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フリーフォーム: 図形 566">
            <a:extLst>
              <a:ext uri="{FF2B5EF4-FFF2-40B4-BE49-F238E27FC236}">
                <a16:creationId xmlns:a16="http://schemas.microsoft.com/office/drawing/2014/main" id="{E259A231-EA93-4517-A3DB-E4346DDDD8FF}"/>
              </a:ext>
            </a:extLst>
          </p:cNvPr>
          <p:cNvSpPr/>
          <p:nvPr/>
        </p:nvSpPr>
        <p:spPr>
          <a:xfrm>
            <a:off x="3654106" y="6054866"/>
            <a:ext cx="229361" cy="62005"/>
          </a:xfrm>
          <a:custGeom>
            <a:avLst/>
            <a:gdLst>
              <a:gd name="connsiteX0" fmla="*/ 319 w 229361"/>
              <a:gd name="connsiteY0" fmla="*/ 1447 h 62005"/>
              <a:gd name="connsiteX1" fmla="*/ 171769 w 229361"/>
              <a:gd name="connsiteY1" fmla="*/ 1447 h 62005"/>
              <a:gd name="connsiteX2" fmla="*/ 228919 w 229361"/>
              <a:gd name="connsiteY2" fmla="*/ 17322 h 62005"/>
              <a:gd name="connsiteX3" fmla="*/ 147957 w 229361"/>
              <a:gd name="connsiteY3" fmla="*/ 26847 h 62005"/>
              <a:gd name="connsiteX4" fmla="*/ 160657 w 229361"/>
              <a:gd name="connsiteY4" fmla="*/ 55422 h 62005"/>
              <a:gd name="connsiteX5" fmla="*/ 141607 w 229361"/>
              <a:gd name="connsiteY5" fmla="*/ 28434 h 62005"/>
              <a:gd name="connsiteX6" fmla="*/ 159069 w 229361"/>
              <a:gd name="connsiteY6" fmla="*/ 61772 h 62005"/>
              <a:gd name="connsiteX7" fmla="*/ 128907 w 229361"/>
              <a:gd name="connsiteY7" fmla="*/ 7797 h 62005"/>
              <a:gd name="connsiteX8" fmla="*/ 319 w 229361"/>
              <a:gd name="connsiteY8" fmla="*/ 1447 h 6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361" h="62005">
                <a:moveTo>
                  <a:pt x="319" y="1447"/>
                </a:moveTo>
                <a:cubicBezTo>
                  <a:pt x="7463" y="389"/>
                  <a:pt x="133669" y="-1199"/>
                  <a:pt x="171769" y="1447"/>
                </a:cubicBezTo>
                <a:cubicBezTo>
                  <a:pt x="209869" y="4093"/>
                  <a:pt x="232888" y="13089"/>
                  <a:pt x="228919" y="17322"/>
                </a:cubicBezTo>
                <a:cubicBezTo>
                  <a:pt x="224950" y="21555"/>
                  <a:pt x="159334" y="20497"/>
                  <a:pt x="147957" y="26847"/>
                </a:cubicBezTo>
                <a:cubicBezTo>
                  <a:pt x="136580" y="33197"/>
                  <a:pt x="161715" y="55158"/>
                  <a:pt x="160657" y="55422"/>
                </a:cubicBezTo>
                <a:cubicBezTo>
                  <a:pt x="159599" y="55687"/>
                  <a:pt x="141872" y="27376"/>
                  <a:pt x="141607" y="28434"/>
                </a:cubicBezTo>
                <a:cubicBezTo>
                  <a:pt x="141342" y="29492"/>
                  <a:pt x="161186" y="65212"/>
                  <a:pt x="159069" y="61772"/>
                </a:cubicBezTo>
                <a:cubicBezTo>
                  <a:pt x="156952" y="58333"/>
                  <a:pt x="149809" y="18910"/>
                  <a:pt x="128907" y="7797"/>
                </a:cubicBezTo>
                <a:cubicBezTo>
                  <a:pt x="108005" y="-3316"/>
                  <a:pt x="-6825" y="2505"/>
                  <a:pt x="319" y="1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フリーフォーム: 図形 567">
            <a:extLst>
              <a:ext uri="{FF2B5EF4-FFF2-40B4-BE49-F238E27FC236}">
                <a16:creationId xmlns:a16="http://schemas.microsoft.com/office/drawing/2014/main" id="{F2584CA5-9A4E-47CD-ADCC-2591D587DEB4}"/>
              </a:ext>
            </a:extLst>
          </p:cNvPr>
          <p:cNvSpPr/>
          <p:nvPr/>
        </p:nvSpPr>
        <p:spPr>
          <a:xfrm>
            <a:off x="3581400" y="6024563"/>
            <a:ext cx="274730" cy="79485"/>
          </a:xfrm>
          <a:custGeom>
            <a:avLst/>
            <a:gdLst>
              <a:gd name="connsiteX0" fmla="*/ 0 w 274730"/>
              <a:gd name="connsiteY0" fmla="*/ 0 h 79485"/>
              <a:gd name="connsiteX1" fmla="*/ 163513 w 274730"/>
              <a:gd name="connsiteY1" fmla="*/ 9525 h 79485"/>
              <a:gd name="connsiteX2" fmla="*/ 92075 w 274730"/>
              <a:gd name="connsiteY2" fmla="*/ 6350 h 79485"/>
              <a:gd name="connsiteX3" fmla="*/ 192088 w 274730"/>
              <a:gd name="connsiteY3" fmla="*/ 17462 h 79485"/>
              <a:gd name="connsiteX4" fmla="*/ 274638 w 274730"/>
              <a:gd name="connsiteY4" fmla="*/ 38100 h 79485"/>
              <a:gd name="connsiteX5" fmla="*/ 176213 w 274730"/>
              <a:gd name="connsiteY5" fmla="*/ 52387 h 79485"/>
              <a:gd name="connsiteX6" fmla="*/ 201613 w 274730"/>
              <a:gd name="connsiteY6" fmla="*/ 79375 h 79485"/>
              <a:gd name="connsiteX7" fmla="*/ 171450 w 274730"/>
              <a:gd name="connsiteY7" fmla="*/ 41275 h 79485"/>
              <a:gd name="connsiteX8" fmla="*/ 184150 w 274730"/>
              <a:gd name="connsiteY8" fmla="*/ 28575 h 79485"/>
              <a:gd name="connsiteX9" fmla="*/ 144463 w 274730"/>
              <a:gd name="connsiteY9" fmla="*/ 23812 h 79485"/>
              <a:gd name="connsiteX10" fmla="*/ 0 w 274730"/>
              <a:gd name="connsiteY10" fmla="*/ 0 h 7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730" h="79485">
                <a:moveTo>
                  <a:pt x="0" y="0"/>
                </a:moveTo>
                <a:lnTo>
                  <a:pt x="163513" y="9525"/>
                </a:lnTo>
                <a:cubicBezTo>
                  <a:pt x="178859" y="10583"/>
                  <a:pt x="87313" y="5027"/>
                  <a:pt x="92075" y="6350"/>
                </a:cubicBezTo>
                <a:cubicBezTo>
                  <a:pt x="96837" y="7673"/>
                  <a:pt x="161661" y="12170"/>
                  <a:pt x="192088" y="17462"/>
                </a:cubicBezTo>
                <a:cubicBezTo>
                  <a:pt x="222515" y="22754"/>
                  <a:pt x="277284" y="32279"/>
                  <a:pt x="274638" y="38100"/>
                </a:cubicBezTo>
                <a:cubicBezTo>
                  <a:pt x="271992" y="43921"/>
                  <a:pt x="188384" y="45508"/>
                  <a:pt x="176213" y="52387"/>
                </a:cubicBezTo>
                <a:cubicBezTo>
                  <a:pt x="164042" y="59266"/>
                  <a:pt x="202407" y="81227"/>
                  <a:pt x="201613" y="79375"/>
                </a:cubicBezTo>
                <a:cubicBezTo>
                  <a:pt x="200819" y="77523"/>
                  <a:pt x="174360" y="49742"/>
                  <a:pt x="171450" y="41275"/>
                </a:cubicBezTo>
                <a:cubicBezTo>
                  <a:pt x="168540" y="32808"/>
                  <a:pt x="188648" y="31486"/>
                  <a:pt x="184150" y="28575"/>
                </a:cubicBezTo>
                <a:cubicBezTo>
                  <a:pt x="179652" y="25665"/>
                  <a:pt x="144463" y="23812"/>
                  <a:pt x="144463" y="2381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フリーフォーム: 図形 568">
            <a:extLst>
              <a:ext uri="{FF2B5EF4-FFF2-40B4-BE49-F238E27FC236}">
                <a16:creationId xmlns:a16="http://schemas.microsoft.com/office/drawing/2014/main" id="{E8AF20E0-FE24-46D1-9563-DE3A2771EF0E}"/>
              </a:ext>
            </a:extLst>
          </p:cNvPr>
          <p:cNvSpPr/>
          <p:nvPr/>
        </p:nvSpPr>
        <p:spPr>
          <a:xfrm>
            <a:off x="3503197" y="6101988"/>
            <a:ext cx="319442" cy="427056"/>
          </a:xfrm>
          <a:custGeom>
            <a:avLst/>
            <a:gdLst>
              <a:gd name="connsiteX0" fmla="*/ 316328 w 319442"/>
              <a:gd name="connsiteY0" fmla="*/ 362 h 427056"/>
              <a:gd name="connsiteX1" fmla="*/ 186153 w 319442"/>
              <a:gd name="connsiteY1" fmla="*/ 92437 h 427056"/>
              <a:gd name="connsiteX2" fmla="*/ 238541 w 319442"/>
              <a:gd name="connsiteY2" fmla="*/ 44812 h 427056"/>
              <a:gd name="connsiteX3" fmla="*/ 116303 w 319442"/>
              <a:gd name="connsiteY3" fmla="*/ 165462 h 427056"/>
              <a:gd name="connsiteX4" fmla="*/ 163928 w 319442"/>
              <a:gd name="connsiteY4" fmla="*/ 119425 h 427056"/>
              <a:gd name="connsiteX5" fmla="*/ 59153 w 319442"/>
              <a:gd name="connsiteY5" fmla="*/ 241662 h 427056"/>
              <a:gd name="connsiteX6" fmla="*/ 81378 w 319442"/>
              <a:gd name="connsiteY6" fmla="*/ 219437 h 427056"/>
              <a:gd name="connsiteX7" fmla="*/ 19466 w 319442"/>
              <a:gd name="connsiteY7" fmla="*/ 387712 h 427056"/>
              <a:gd name="connsiteX8" fmla="*/ 5178 w 319442"/>
              <a:gd name="connsiteY8" fmla="*/ 416287 h 427056"/>
              <a:gd name="connsiteX9" fmla="*/ 98841 w 319442"/>
              <a:gd name="connsiteY9" fmla="*/ 241662 h 427056"/>
              <a:gd name="connsiteX10" fmla="*/ 111541 w 319442"/>
              <a:gd name="connsiteY10" fmla="*/ 235312 h 427056"/>
              <a:gd name="connsiteX11" fmla="*/ 259178 w 319442"/>
              <a:gd name="connsiteY11" fmla="*/ 59100 h 427056"/>
              <a:gd name="connsiteX12" fmla="*/ 217903 w 319442"/>
              <a:gd name="connsiteY12" fmla="*/ 105137 h 427056"/>
              <a:gd name="connsiteX13" fmla="*/ 273466 w 319442"/>
              <a:gd name="connsiteY13" fmla="*/ 62275 h 427056"/>
              <a:gd name="connsiteX14" fmla="*/ 316328 w 319442"/>
              <a:gd name="connsiteY14" fmla="*/ 362 h 42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9442" h="427056">
                <a:moveTo>
                  <a:pt x="316328" y="362"/>
                </a:moveTo>
                <a:cubicBezTo>
                  <a:pt x="301776" y="5389"/>
                  <a:pt x="199117" y="85029"/>
                  <a:pt x="186153" y="92437"/>
                </a:cubicBezTo>
                <a:cubicBezTo>
                  <a:pt x="173189" y="99845"/>
                  <a:pt x="250183" y="32641"/>
                  <a:pt x="238541" y="44812"/>
                </a:cubicBezTo>
                <a:cubicBezTo>
                  <a:pt x="226899" y="56983"/>
                  <a:pt x="128738" y="153027"/>
                  <a:pt x="116303" y="165462"/>
                </a:cubicBezTo>
                <a:cubicBezTo>
                  <a:pt x="103868" y="177897"/>
                  <a:pt x="173453" y="106725"/>
                  <a:pt x="163928" y="119425"/>
                </a:cubicBezTo>
                <a:cubicBezTo>
                  <a:pt x="154403" y="132125"/>
                  <a:pt x="72911" y="224993"/>
                  <a:pt x="59153" y="241662"/>
                </a:cubicBezTo>
                <a:cubicBezTo>
                  <a:pt x="45395" y="258331"/>
                  <a:pt x="87992" y="195095"/>
                  <a:pt x="81378" y="219437"/>
                </a:cubicBezTo>
                <a:cubicBezTo>
                  <a:pt x="74763" y="243779"/>
                  <a:pt x="32166" y="354904"/>
                  <a:pt x="19466" y="387712"/>
                </a:cubicBezTo>
                <a:cubicBezTo>
                  <a:pt x="6766" y="420520"/>
                  <a:pt x="-8051" y="440629"/>
                  <a:pt x="5178" y="416287"/>
                </a:cubicBezTo>
                <a:cubicBezTo>
                  <a:pt x="18407" y="391945"/>
                  <a:pt x="81114" y="271825"/>
                  <a:pt x="98841" y="241662"/>
                </a:cubicBezTo>
                <a:cubicBezTo>
                  <a:pt x="116568" y="211500"/>
                  <a:pt x="84818" y="265739"/>
                  <a:pt x="111541" y="235312"/>
                </a:cubicBezTo>
                <a:cubicBezTo>
                  <a:pt x="138264" y="204885"/>
                  <a:pt x="241451" y="80796"/>
                  <a:pt x="259178" y="59100"/>
                </a:cubicBezTo>
                <a:cubicBezTo>
                  <a:pt x="276905" y="37404"/>
                  <a:pt x="215522" y="104608"/>
                  <a:pt x="217903" y="105137"/>
                </a:cubicBezTo>
                <a:cubicBezTo>
                  <a:pt x="220284" y="105666"/>
                  <a:pt x="256268" y="80531"/>
                  <a:pt x="273466" y="62275"/>
                </a:cubicBezTo>
                <a:cubicBezTo>
                  <a:pt x="290664" y="44019"/>
                  <a:pt x="330880" y="-4665"/>
                  <a:pt x="316328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0" name="フリーフォーム: 図形 569">
            <a:extLst>
              <a:ext uri="{FF2B5EF4-FFF2-40B4-BE49-F238E27FC236}">
                <a16:creationId xmlns:a16="http://schemas.microsoft.com/office/drawing/2014/main" id="{54AF9707-9EC5-4A5F-BE08-0FB91124DAB6}"/>
              </a:ext>
            </a:extLst>
          </p:cNvPr>
          <p:cNvSpPr/>
          <p:nvPr/>
        </p:nvSpPr>
        <p:spPr>
          <a:xfrm>
            <a:off x="3449738" y="6068990"/>
            <a:ext cx="134930" cy="387440"/>
          </a:xfrm>
          <a:custGeom>
            <a:avLst/>
            <a:gdLst>
              <a:gd name="connsiteX0" fmla="*/ 85625 w 134930"/>
              <a:gd name="connsiteY0" fmla="*/ 23 h 387440"/>
              <a:gd name="connsiteX1" fmla="*/ 9425 w 134930"/>
              <a:gd name="connsiteY1" fmla="*/ 95273 h 387440"/>
              <a:gd name="connsiteX2" fmla="*/ 7837 w 134930"/>
              <a:gd name="connsiteY2" fmla="*/ 103210 h 387440"/>
              <a:gd name="connsiteX3" fmla="*/ 4662 w 134930"/>
              <a:gd name="connsiteY3" fmla="*/ 166710 h 387440"/>
              <a:gd name="connsiteX4" fmla="*/ 3075 w 134930"/>
              <a:gd name="connsiteY4" fmla="*/ 149248 h 387440"/>
              <a:gd name="connsiteX5" fmla="*/ 49112 w 134930"/>
              <a:gd name="connsiteY5" fmla="*/ 268310 h 387440"/>
              <a:gd name="connsiteX6" fmla="*/ 47525 w 134930"/>
              <a:gd name="connsiteY6" fmla="*/ 268310 h 387440"/>
              <a:gd name="connsiteX7" fmla="*/ 74512 w 134930"/>
              <a:gd name="connsiteY7" fmla="*/ 387373 h 387440"/>
              <a:gd name="connsiteX8" fmla="*/ 103087 w 134930"/>
              <a:gd name="connsiteY8" fmla="*/ 285773 h 387440"/>
              <a:gd name="connsiteX9" fmla="*/ 96737 w 134930"/>
              <a:gd name="connsiteY9" fmla="*/ 309585 h 387440"/>
              <a:gd name="connsiteX10" fmla="*/ 104675 w 134930"/>
              <a:gd name="connsiteY10" fmla="*/ 292123 h 387440"/>
              <a:gd name="connsiteX11" fmla="*/ 133250 w 134930"/>
              <a:gd name="connsiteY11" fmla="*/ 227035 h 387440"/>
              <a:gd name="connsiteX12" fmla="*/ 49112 w 134930"/>
              <a:gd name="connsiteY12" fmla="*/ 303235 h 387440"/>
              <a:gd name="connsiteX13" fmla="*/ 36412 w 134930"/>
              <a:gd name="connsiteY13" fmla="*/ 250848 h 387440"/>
              <a:gd name="connsiteX14" fmla="*/ 15775 w 134930"/>
              <a:gd name="connsiteY14" fmla="*/ 204810 h 387440"/>
              <a:gd name="connsiteX15" fmla="*/ 44350 w 134930"/>
              <a:gd name="connsiteY15" fmla="*/ 241323 h 387440"/>
              <a:gd name="connsiteX16" fmla="*/ 6250 w 134930"/>
              <a:gd name="connsiteY16" fmla="*/ 131785 h 387440"/>
              <a:gd name="connsiteX17" fmla="*/ 12600 w 134930"/>
              <a:gd name="connsiteY17" fmla="*/ 80985 h 387440"/>
              <a:gd name="connsiteX18" fmla="*/ 7837 w 134930"/>
              <a:gd name="connsiteY18" fmla="*/ 85748 h 387440"/>
              <a:gd name="connsiteX19" fmla="*/ 85625 w 134930"/>
              <a:gd name="connsiteY19" fmla="*/ 23 h 38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4930" h="387440">
                <a:moveTo>
                  <a:pt x="85625" y="23"/>
                </a:moveTo>
                <a:cubicBezTo>
                  <a:pt x="85890" y="1611"/>
                  <a:pt x="22390" y="78075"/>
                  <a:pt x="9425" y="95273"/>
                </a:cubicBezTo>
                <a:cubicBezTo>
                  <a:pt x="-3540" y="112471"/>
                  <a:pt x="8631" y="91304"/>
                  <a:pt x="7837" y="103210"/>
                </a:cubicBezTo>
                <a:cubicBezTo>
                  <a:pt x="7043" y="115116"/>
                  <a:pt x="5456" y="159037"/>
                  <a:pt x="4662" y="166710"/>
                </a:cubicBezTo>
                <a:cubicBezTo>
                  <a:pt x="3868" y="174383"/>
                  <a:pt x="-4333" y="132315"/>
                  <a:pt x="3075" y="149248"/>
                </a:cubicBezTo>
                <a:cubicBezTo>
                  <a:pt x="10483" y="166181"/>
                  <a:pt x="41704" y="248466"/>
                  <a:pt x="49112" y="268310"/>
                </a:cubicBezTo>
                <a:cubicBezTo>
                  <a:pt x="56520" y="288154"/>
                  <a:pt x="43292" y="248466"/>
                  <a:pt x="47525" y="268310"/>
                </a:cubicBezTo>
                <a:cubicBezTo>
                  <a:pt x="51758" y="288154"/>
                  <a:pt x="65252" y="384463"/>
                  <a:pt x="74512" y="387373"/>
                </a:cubicBezTo>
                <a:cubicBezTo>
                  <a:pt x="83772" y="390283"/>
                  <a:pt x="99383" y="298738"/>
                  <a:pt x="103087" y="285773"/>
                </a:cubicBezTo>
                <a:cubicBezTo>
                  <a:pt x="106791" y="272808"/>
                  <a:pt x="96472" y="308527"/>
                  <a:pt x="96737" y="309585"/>
                </a:cubicBezTo>
                <a:cubicBezTo>
                  <a:pt x="97002" y="310643"/>
                  <a:pt x="98590" y="305881"/>
                  <a:pt x="104675" y="292123"/>
                </a:cubicBezTo>
                <a:cubicBezTo>
                  <a:pt x="110760" y="278365"/>
                  <a:pt x="142510" y="225183"/>
                  <a:pt x="133250" y="227035"/>
                </a:cubicBezTo>
                <a:cubicBezTo>
                  <a:pt x="123990" y="228887"/>
                  <a:pt x="65252" y="299266"/>
                  <a:pt x="49112" y="303235"/>
                </a:cubicBezTo>
                <a:cubicBezTo>
                  <a:pt x="32972" y="307204"/>
                  <a:pt x="41968" y="267252"/>
                  <a:pt x="36412" y="250848"/>
                </a:cubicBezTo>
                <a:cubicBezTo>
                  <a:pt x="30856" y="234444"/>
                  <a:pt x="14452" y="206397"/>
                  <a:pt x="15775" y="204810"/>
                </a:cubicBezTo>
                <a:cubicBezTo>
                  <a:pt x="17098" y="203223"/>
                  <a:pt x="45937" y="253494"/>
                  <a:pt x="44350" y="241323"/>
                </a:cubicBezTo>
                <a:cubicBezTo>
                  <a:pt x="42763" y="229152"/>
                  <a:pt x="11542" y="158508"/>
                  <a:pt x="6250" y="131785"/>
                </a:cubicBezTo>
                <a:cubicBezTo>
                  <a:pt x="958" y="105062"/>
                  <a:pt x="12336" y="88658"/>
                  <a:pt x="12600" y="80985"/>
                </a:cubicBezTo>
                <a:cubicBezTo>
                  <a:pt x="12864" y="73312"/>
                  <a:pt x="2016" y="95273"/>
                  <a:pt x="7837" y="85748"/>
                </a:cubicBezTo>
                <a:cubicBezTo>
                  <a:pt x="13658" y="76223"/>
                  <a:pt x="85360" y="-1565"/>
                  <a:pt x="8562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フリーフォーム: 図形 572">
            <a:extLst>
              <a:ext uri="{FF2B5EF4-FFF2-40B4-BE49-F238E27FC236}">
                <a16:creationId xmlns:a16="http://schemas.microsoft.com/office/drawing/2014/main" id="{FB1CE164-D548-4618-98FA-ED08DC108861}"/>
              </a:ext>
            </a:extLst>
          </p:cNvPr>
          <p:cNvSpPr/>
          <p:nvPr/>
        </p:nvSpPr>
        <p:spPr>
          <a:xfrm>
            <a:off x="3528599" y="5997541"/>
            <a:ext cx="366112" cy="552355"/>
          </a:xfrm>
          <a:custGeom>
            <a:avLst/>
            <a:gdLst>
              <a:gd name="connsiteX0" fmla="*/ 365539 w 366112"/>
              <a:gd name="connsiteY0" fmla="*/ 34 h 552355"/>
              <a:gd name="connsiteX1" fmla="*/ 322676 w 366112"/>
              <a:gd name="connsiteY1" fmla="*/ 109572 h 552355"/>
              <a:gd name="connsiteX2" fmla="*/ 338551 w 366112"/>
              <a:gd name="connsiteY2" fmla="*/ 96872 h 552355"/>
              <a:gd name="connsiteX3" fmla="*/ 267114 w 366112"/>
              <a:gd name="connsiteY3" fmla="*/ 109572 h 552355"/>
              <a:gd name="connsiteX4" fmla="*/ 333789 w 366112"/>
              <a:gd name="connsiteY4" fmla="*/ 131797 h 552355"/>
              <a:gd name="connsiteX5" fmla="*/ 268701 w 366112"/>
              <a:gd name="connsiteY5" fmla="*/ 138147 h 552355"/>
              <a:gd name="connsiteX6" fmla="*/ 302039 w 366112"/>
              <a:gd name="connsiteY6" fmla="*/ 154022 h 552355"/>
              <a:gd name="connsiteX7" fmla="*/ 262351 w 366112"/>
              <a:gd name="connsiteY7" fmla="*/ 168309 h 552355"/>
              <a:gd name="connsiteX8" fmla="*/ 294101 w 366112"/>
              <a:gd name="connsiteY8" fmla="*/ 182597 h 552355"/>
              <a:gd name="connsiteX9" fmla="*/ 200439 w 366112"/>
              <a:gd name="connsiteY9" fmla="*/ 204822 h 552355"/>
              <a:gd name="connsiteX10" fmla="*/ 251239 w 366112"/>
              <a:gd name="connsiteY10" fmla="*/ 231809 h 552355"/>
              <a:gd name="connsiteX11" fmla="*/ 184564 w 366112"/>
              <a:gd name="connsiteY11" fmla="*/ 236572 h 552355"/>
              <a:gd name="connsiteX12" fmla="*/ 125826 w 366112"/>
              <a:gd name="connsiteY12" fmla="*/ 244509 h 552355"/>
              <a:gd name="connsiteX13" fmla="*/ 127414 w 366112"/>
              <a:gd name="connsiteY13" fmla="*/ 252447 h 552355"/>
              <a:gd name="connsiteX14" fmla="*/ 151226 w 366112"/>
              <a:gd name="connsiteY14" fmla="*/ 293722 h 552355"/>
              <a:gd name="connsiteX15" fmla="*/ 111539 w 366112"/>
              <a:gd name="connsiteY15" fmla="*/ 320709 h 552355"/>
              <a:gd name="connsiteX16" fmla="*/ 87726 w 366112"/>
              <a:gd name="connsiteY16" fmla="*/ 333409 h 552355"/>
              <a:gd name="connsiteX17" fmla="*/ 87726 w 366112"/>
              <a:gd name="connsiteY17" fmla="*/ 341347 h 552355"/>
              <a:gd name="connsiteX18" fmla="*/ 109951 w 366112"/>
              <a:gd name="connsiteY18" fmla="*/ 358809 h 552355"/>
              <a:gd name="connsiteX19" fmla="*/ 63914 w 366112"/>
              <a:gd name="connsiteY19" fmla="*/ 392147 h 552355"/>
              <a:gd name="connsiteX20" fmla="*/ 36926 w 366112"/>
              <a:gd name="connsiteY20" fmla="*/ 411197 h 552355"/>
              <a:gd name="connsiteX21" fmla="*/ 36926 w 366112"/>
              <a:gd name="connsiteY21" fmla="*/ 419134 h 552355"/>
              <a:gd name="connsiteX22" fmla="*/ 55976 w 366112"/>
              <a:gd name="connsiteY22" fmla="*/ 428659 h 552355"/>
              <a:gd name="connsiteX23" fmla="*/ 41689 w 366112"/>
              <a:gd name="connsiteY23" fmla="*/ 430247 h 552355"/>
              <a:gd name="connsiteX24" fmla="*/ 11526 w 366112"/>
              <a:gd name="connsiteY24" fmla="*/ 517559 h 552355"/>
              <a:gd name="connsiteX25" fmla="*/ 414 w 366112"/>
              <a:gd name="connsiteY25" fmla="*/ 550897 h 552355"/>
              <a:gd name="connsiteX26" fmla="*/ 24226 w 366112"/>
              <a:gd name="connsiteY26" fmla="*/ 474697 h 552355"/>
              <a:gd name="connsiteX27" fmla="*/ 129001 w 366112"/>
              <a:gd name="connsiteY27" fmla="*/ 322297 h 552355"/>
              <a:gd name="connsiteX28" fmla="*/ 143289 w 366112"/>
              <a:gd name="connsiteY28" fmla="*/ 311184 h 552355"/>
              <a:gd name="connsiteX29" fmla="*/ 316326 w 366112"/>
              <a:gd name="connsiteY29" fmla="*/ 139734 h 552355"/>
              <a:gd name="connsiteX30" fmla="*/ 344901 w 366112"/>
              <a:gd name="connsiteY30" fmla="*/ 122272 h 552355"/>
              <a:gd name="connsiteX31" fmla="*/ 365539 w 366112"/>
              <a:gd name="connsiteY31" fmla="*/ 34 h 55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66112" h="552355">
                <a:moveTo>
                  <a:pt x="365539" y="34"/>
                </a:moveTo>
                <a:cubicBezTo>
                  <a:pt x="361835" y="-2083"/>
                  <a:pt x="327174" y="93432"/>
                  <a:pt x="322676" y="109572"/>
                </a:cubicBezTo>
                <a:cubicBezTo>
                  <a:pt x="318178" y="125712"/>
                  <a:pt x="347811" y="96872"/>
                  <a:pt x="338551" y="96872"/>
                </a:cubicBezTo>
                <a:cubicBezTo>
                  <a:pt x="329291" y="96872"/>
                  <a:pt x="267908" y="103751"/>
                  <a:pt x="267114" y="109572"/>
                </a:cubicBezTo>
                <a:cubicBezTo>
                  <a:pt x="266320" y="115393"/>
                  <a:pt x="333525" y="127035"/>
                  <a:pt x="333789" y="131797"/>
                </a:cubicBezTo>
                <a:cubicBezTo>
                  <a:pt x="334053" y="136559"/>
                  <a:pt x="273993" y="134443"/>
                  <a:pt x="268701" y="138147"/>
                </a:cubicBezTo>
                <a:cubicBezTo>
                  <a:pt x="263409" y="141851"/>
                  <a:pt x="303097" y="148995"/>
                  <a:pt x="302039" y="154022"/>
                </a:cubicBezTo>
                <a:cubicBezTo>
                  <a:pt x="300981" y="159049"/>
                  <a:pt x="263674" y="163547"/>
                  <a:pt x="262351" y="168309"/>
                </a:cubicBezTo>
                <a:cubicBezTo>
                  <a:pt x="261028" y="173071"/>
                  <a:pt x="304420" y="176512"/>
                  <a:pt x="294101" y="182597"/>
                </a:cubicBezTo>
                <a:cubicBezTo>
                  <a:pt x="283782" y="188683"/>
                  <a:pt x="207583" y="196620"/>
                  <a:pt x="200439" y="204822"/>
                </a:cubicBezTo>
                <a:cubicBezTo>
                  <a:pt x="193295" y="213024"/>
                  <a:pt x="253885" y="226517"/>
                  <a:pt x="251239" y="231809"/>
                </a:cubicBezTo>
                <a:cubicBezTo>
                  <a:pt x="248593" y="237101"/>
                  <a:pt x="205466" y="234455"/>
                  <a:pt x="184564" y="236572"/>
                </a:cubicBezTo>
                <a:cubicBezTo>
                  <a:pt x="163662" y="238689"/>
                  <a:pt x="135351" y="241863"/>
                  <a:pt x="125826" y="244509"/>
                </a:cubicBezTo>
                <a:cubicBezTo>
                  <a:pt x="116301" y="247155"/>
                  <a:pt x="123181" y="244245"/>
                  <a:pt x="127414" y="252447"/>
                </a:cubicBezTo>
                <a:cubicBezTo>
                  <a:pt x="131647" y="260649"/>
                  <a:pt x="153872" y="282345"/>
                  <a:pt x="151226" y="293722"/>
                </a:cubicBezTo>
                <a:cubicBezTo>
                  <a:pt x="148580" y="305099"/>
                  <a:pt x="122122" y="314095"/>
                  <a:pt x="111539" y="320709"/>
                </a:cubicBezTo>
                <a:cubicBezTo>
                  <a:pt x="100956" y="327323"/>
                  <a:pt x="91695" y="329969"/>
                  <a:pt x="87726" y="333409"/>
                </a:cubicBezTo>
                <a:cubicBezTo>
                  <a:pt x="83757" y="336849"/>
                  <a:pt x="84022" y="337114"/>
                  <a:pt x="87726" y="341347"/>
                </a:cubicBezTo>
                <a:cubicBezTo>
                  <a:pt x="91430" y="345580"/>
                  <a:pt x="113920" y="350343"/>
                  <a:pt x="109951" y="358809"/>
                </a:cubicBezTo>
                <a:cubicBezTo>
                  <a:pt x="105982" y="367275"/>
                  <a:pt x="76085" y="383416"/>
                  <a:pt x="63914" y="392147"/>
                </a:cubicBezTo>
                <a:cubicBezTo>
                  <a:pt x="51743" y="400878"/>
                  <a:pt x="41424" y="406699"/>
                  <a:pt x="36926" y="411197"/>
                </a:cubicBezTo>
                <a:cubicBezTo>
                  <a:pt x="32428" y="415695"/>
                  <a:pt x="33751" y="416224"/>
                  <a:pt x="36926" y="419134"/>
                </a:cubicBezTo>
                <a:cubicBezTo>
                  <a:pt x="40101" y="422044"/>
                  <a:pt x="55182" y="426807"/>
                  <a:pt x="55976" y="428659"/>
                </a:cubicBezTo>
                <a:cubicBezTo>
                  <a:pt x="56770" y="430511"/>
                  <a:pt x="49097" y="415430"/>
                  <a:pt x="41689" y="430247"/>
                </a:cubicBezTo>
                <a:cubicBezTo>
                  <a:pt x="34281" y="445064"/>
                  <a:pt x="18405" y="497451"/>
                  <a:pt x="11526" y="517559"/>
                </a:cubicBezTo>
                <a:cubicBezTo>
                  <a:pt x="4647" y="537667"/>
                  <a:pt x="-1703" y="558041"/>
                  <a:pt x="414" y="550897"/>
                </a:cubicBezTo>
                <a:cubicBezTo>
                  <a:pt x="2531" y="543753"/>
                  <a:pt x="2795" y="512797"/>
                  <a:pt x="24226" y="474697"/>
                </a:cubicBezTo>
                <a:cubicBezTo>
                  <a:pt x="45657" y="436597"/>
                  <a:pt x="109157" y="349549"/>
                  <a:pt x="129001" y="322297"/>
                </a:cubicBezTo>
                <a:cubicBezTo>
                  <a:pt x="148845" y="295045"/>
                  <a:pt x="112068" y="341611"/>
                  <a:pt x="143289" y="311184"/>
                </a:cubicBezTo>
                <a:cubicBezTo>
                  <a:pt x="174510" y="280757"/>
                  <a:pt x="282724" y="171219"/>
                  <a:pt x="316326" y="139734"/>
                </a:cubicBezTo>
                <a:cubicBezTo>
                  <a:pt x="349928" y="108249"/>
                  <a:pt x="335641" y="141586"/>
                  <a:pt x="344901" y="122272"/>
                </a:cubicBezTo>
                <a:cubicBezTo>
                  <a:pt x="354161" y="102958"/>
                  <a:pt x="369243" y="2151"/>
                  <a:pt x="365539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フリーフォーム: 図形 573">
            <a:extLst>
              <a:ext uri="{FF2B5EF4-FFF2-40B4-BE49-F238E27FC236}">
                <a16:creationId xmlns:a16="http://schemas.microsoft.com/office/drawing/2014/main" id="{315DBABF-57E2-4655-818A-B685FDED9380}"/>
              </a:ext>
            </a:extLst>
          </p:cNvPr>
          <p:cNvSpPr/>
          <p:nvPr/>
        </p:nvSpPr>
        <p:spPr>
          <a:xfrm>
            <a:off x="3744912" y="5871818"/>
            <a:ext cx="134974" cy="185381"/>
          </a:xfrm>
          <a:custGeom>
            <a:avLst/>
            <a:gdLst>
              <a:gd name="connsiteX0" fmla="*/ 1 w 134974"/>
              <a:gd name="connsiteY0" fmla="*/ 345 h 185381"/>
              <a:gd name="connsiteX1" fmla="*/ 38101 w 134974"/>
              <a:gd name="connsiteY1" fmla="*/ 92420 h 185381"/>
              <a:gd name="connsiteX2" fmla="*/ 100013 w 134974"/>
              <a:gd name="connsiteY2" fmla="*/ 46382 h 185381"/>
              <a:gd name="connsiteX3" fmla="*/ 52388 w 134974"/>
              <a:gd name="connsiteY3" fmla="*/ 94007 h 185381"/>
              <a:gd name="connsiteX4" fmla="*/ 73026 w 134974"/>
              <a:gd name="connsiteY4" fmla="*/ 159095 h 185381"/>
              <a:gd name="connsiteX5" fmla="*/ 93663 w 134974"/>
              <a:gd name="connsiteY5" fmla="*/ 151157 h 185381"/>
              <a:gd name="connsiteX6" fmla="*/ 109538 w 134974"/>
              <a:gd name="connsiteY6" fmla="*/ 173382 h 185381"/>
              <a:gd name="connsiteX7" fmla="*/ 117476 w 134974"/>
              <a:gd name="connsiteY7" fmla="*/ 181320 h 185381"/>
              <a:gd name="connsiteX8" fmla="*/ 134938 w 134974"/>
              <a:gd name="connsiteY8" fmla="*/ 108295 h 185381"/>
              <a:gd name="connsiteX9" fmla="*/ 122238 w 134974"/>
              <a:gd name="connsiteY9" fmla="*/ 76545 h 185381"/>
              <a:gd name="connsiteX10" fmla="*/ 128588 w 134974"/>
              <a:gd name="connsiteY10" fmla="*/ 147982 h 185381"/>
              <a:gd name="connsiteX11" fmla="*/ 65088 w 134974"/>
              <a:gd name="connsiteY11" fmla="*/ 146395 h 185381"/>
              <a:gd name="connsiteX12" fmla="*/ 80963 w 134974"/>
              <a:gd name="connsiteY12" fmla="*/ 108295 h 185381"/>
              <a:gd name="connsiteX13" fmla="*/ 92076 w 134974"/>
              <a:gd name="connsiteY13" fmla="*/ 59082 h 185381"/>
              <a:gd name="connsiteX14" fmla="*/ 71438 w 134974"/>
              <a:gd name="connsiteY14" fmla="*/ 63845 h 185381"/>
              <a:gd name="connsiteX15" fmla="*/ 58738 w 134974"/>
              <a:gd name="connsiteY15" fmla="*/ 70195 h 185381"/>
              <a:gd name="connsiteX16" fmla="*/ 36513 w 134974"/>
              <a:gd name="connsiteY16" fmla="*/ 60670 h 185381"/>
              <a:gd name="connsiteX17" fmla="*/ 1 w 134974"/>
              <a:gd name="connsiteY17" fmla="*/ 345 h 18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4974" h="185381">
                <a:moveTo>
                  <a:pt x="1" y="345"/>
                </a:moveTo>
                <a:cubicBezTo>
                  <a:pt x="266" y="5637"/>
                  <a:pt x="21432" y="84747"/>
                  <a:pt x="38101" y="92420"/>
                </a:cubicBezTo>
                <a:cubicBezTo>
                  <a:pt x="54770" y="100093"/>
                  <a:pt x="97632" y="46118"/>
                  <a:pt x="100013" y="46382"/>
                </a:cubicBezTo>
                <a:cubicBezTo>
                  <a:pt x="102394" y="46646"/>
                  <a:pt x="56886" y="75222"/>
                  <a:pt x="52388" y="94007"/>
                </a:cubicBezTo>
                <a:cubicBezTo>
                  <a:pt x="47890" y="112793"/>
                  <a:pt x="66147" y="149570"/>
                  <a:pt x="73026" y="159095"/>
                </a:cubicBezTo>
                <a:cubicBezTo>
                  <a:pt x="79905" y="168620"/>
                  <a:pt x="87578" y="148776"/>
                  <a:pt x="93663" y="151157"/>
                </a:cubicBezTo>
                <a:cubicBezTo>
                  <a:pt x="99748" y="153538"/>
                  <a:pt x="105569" y="168355"/>
                  <a:pt x="109538" y="173382"/>
                </a:cubicBezTo>
                <a:cubicBezTo>
                  <a:pt x="113507" y="178409"/>
                  <a:pt x="113243" y="192168"/>
                  <a:pt x="117476" y="181320"/>
                </a:cubicBezTo>
                <a:cubicBezTo>
                  <a:pt x="121709" y="170472"/>
                  <a:pt x="134144" y="125757"/>
                  <a:pt x="134938" y="108295"/>
                </a:cubicBezTo>
                <a:cubicBezTo>
                  <a:pt x="135732" y="90833"/>
                  <a:pt x="123296" y="69931"/>
                  <a:pt x="122238" y="76545"/>
                </a:cubicBezTo>
                <a:cubicBezTo>
                  <a:pt x="121180" y="83159"/>
                  <a:pt x="138113" y="136340"/>
                  <a:pt x="128588" y="147982"/>
                </a:cubicBezTo>
                <a:cubicBezTo>
                  <a:pt x="119063" y="159624"/>
                  <a:pt x="73025" y="153009"/>
                  <a:pt x="65088" y="146395"/>
                </a:cubicBezTo>
                <a:cubicBezTo>
                  <a:pt x="57151" y="139781"/>
                  <a:pt x="76465" y="122847"/>
                  <a:pt x="80963" y="108295"/>
                </a:cubicBezTo>
                <a:cubicBezTo>
                  <a:pt x="85461" y="93743"/>
                  <a:pt x="93663" y="66490"/>
                  <a:pt x="92076" y="59082"/>
                </a:cubicBezTo>
                <a:cubicBezTo>
                  <a:pt x="90489" y="51674"/>
                  <a:pt x="76994" y="61993"/>
                  <a:pt x="71438" y="63845"/>
                </a:cubicBezTo>
                <a:cubicBezTo>
                  <a:pt x="65882" y="65697"/>
                  <a:pt x="64559" y="70724"/>
                  <a:pt x="58738" y="70195"/>
                </a:cubicBezTo>
                <a:cubicBezTo>
                  <a:pt x="52917" y="69666"/>
                  <a:pt x="44715" y="69137"/>
                  <a:pt x="36513" y="60670"/>
                </a:cubicBezTo>
                <a:cubicBezTo>
                  <a:pt x="28311" y="52203"/>
                  <a:pt x="-264" y="-4947"/>
                  <a:pt x="1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6" name="フリーフォーム: 図形 575">
            <a:extLst>
              <a:ext uri="{FF2B5EF4-FFF2-40B4-BE49-F238E27FC236}">
                <a16:creationId xmlns:a16="http://schemas.microsoft.com/office/drawing/2014/main" id="{68FB2F0C-FE3E-4AEE-909C-C79DB9B5A021}"/>
              </a:ext>
            </a:extLst>
          </p:cNvPr>
          <p:cNvSpPr/>
          <p:nvPr/>
        </p:nvSpPr>
        <p:spPr>
          <a:xfrm>
            <a:off x="3396574" y="5854818"/>
            <a:ext cx="416583" cy="214743"/>
          </a:xfrm>
          <a:custGeom>
            <a:avLst/>
            <a:gdLst>
              <a:gd name="connsiteX0" fmla="*/ 8614 w 416583"/>
              <a:gd name="connsiteY0" fmla="*/ 106245 h 214743"/>
              <a:gd name="connsiteX1" fmla="*/ 3851 w 416583"/>
              <a:gd name="connsiteY1" fmla="*/ 214195 h 214743"/>
              <a:gd name="connsiteX2" fmla="*/ 45126 w 416583"/>
              <a:gd name="connsiteY2" fmla="*/ 149107 h 214743"/>
              <a:gd name="connsiteX3" fmla="*/ 105451 w 416583"/>
              <a:gd name="connsiteY3" fmla="*/ 169745 h 214743"/>
              <a:gd name="connsiteX4" fmla="*/ 153076 w 416583"/>
              <a:gd name="connsiteY4" fmla="*/ 134820 h 214743"/>
              <a:gd name="connsiteX5" fmla="*/ 129264 w 416583"/>
              <a:gd name="connsiteY5" fmla="*/ 157045 h 214743"/>
              <a:gd name="connsiteX6" fmla="*/ 203876 w 416583"/>
              <a:gd name="connsiteY6" fmla="*/ 158632 h 214743"/>
              <a:gd name="connsiteX7" fmla="*/ 373739 w 416583"/>
              <a:gd name="connsiteY7" fmla="*/ 177682 h 214743"/>
              <a:gd name="connsiteX8" fmla="*/ 346751 w 416583"/>
              <a:gd name="connsiteY8" fmla="*/ 179270 h 214743"/>
              <a:gd name="connsiteX9" fmla="*/ 415014 w 416583"/>
              <a:gd name="connsiteY9" fmla="*/ 171332 h 214743"/>
              <a:gd name="connsiteX10" fmla="*/ 389614 w 416583"/>
              <a:gd name="connsiteY10" fmla="*/ 130057 h 214743"/>
              <a:gd name="connsiteX11" fmla="*/ 332464 w 416583"/>
              <a:gd name="connsiteY11" fmla="*/ 3057 h 214743"/>
              <a:gd name="connsiteX12" fmla="*/ 392789 w 416583"/>
              <a:gd name="connsiteY12" fmla="*/ 44332 h 214743"/>
              <a:gd name="connsiteX13" fmla="*/ 254676 w 416583"/>
              <a:gd name="connsiteY13" fmla="*/ 3057 h 214743"/>
              <a:gd name="connsiteX14" fmla="*/ 261026 w 416583"/>
              <a:gd name="connsiteY14" fmla="*/ 3057 h 214743"/>
              <a:gd name="connsiteX15" fmla="*/ 275314 w 416583"/>
              <a:gd name="connsiteY15" fmla="*/ 3057 h 214743"/>
              <a:gd name="connsiteX16" fmla="*/ 253089 w 416583"/>
              <a:gd name="connsiteY16" fmla="*/ 14170 h 214743"/>
              <a:gd name="connsiteX17" fmla="*/ 216576 w 416583"/>
              <a:gd name="connsiteY17" fmla="*/ 7820 h 214743"/>
              <a:gd name="connsiteX18" fmla="*/ 134026 w 416583"/>
              <a:gd name="connsiteY18" fmla="*/ 31632 h 214743"/>
              <a:gd name="connsiteX19" fmla="*/ 114976 w 416583"/>
              <a:gd name="connsiteY19" fmla="*/ 44332 h 214743"/>
              <a:gd name="connsiteX20" fmla="*/ 51476 w 416583"/>
              <a:gd name="connsiteY20" fmla="*/ 61795 h 214743"/>
              <a:gd name="connsiteX21" fmla="*/ 64176 w 416583"/>
              <a:gd name="connsiteY21" fmla="*/ 68145 h 214743"/>
              <a:gd name="connsiteX22" fmla="*/ 8614 w 416583"/>
              <a:gd name="connsiteY22" fmla="*/ 106245 h 21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6583" h="214743">
                <a:moveTo>
                  <a:pt x="8614" y="106245"/>
                </a:moveTo>
                <a:cubicBezTo>
                  <a:pt x="-1440" y="130587"/>
                  <a:pt x="-2234" y="207051"/>
                  <a:pt x="3851" y="214195"/>
                </a:cubicBezTo>
                <a:cubicBezTo>
                  <a:pt x="9936" y="221339"/>
                  <a:pt x="28193" y="156515"/>
                  <a:pt x="45126" y="149107"/>
                </a:cubicBezTo>
                <a:cubicBezTo>
                  <a:pt x="62059" y="141699"/>
                  <a:pt x="87459" y="172126"/>
                  <a:pt x="105451" y="169745"/>
                </a:cubicBezTo>
                <a:cubicBezTo>
                  <a:pt x="123443" y="167364"/>
                  <a:pt x="149107" y="136937"/>
                  <a:pt x="153076" y="134820"/>
                </a:cubicBezTo>
                <a:cubicBezTo>
                  <a:pt x="157045" y="132703"/>
                  <a:pt x="120798" y="153076"/>
                  <a:pt x="129264" y="157045"/>
                </a:cubicBezTo>
                <a:cubicBezTo>
                  <a:pt x="137730" y="161014"/>
                  <a:pt x="163130" y="155193"/>
                  <a:pt x="203876" y="158632"/>
                </a:cubicBezTo>
                <a:cubicBezTo>
                  <a:pt x="244622" y="162071"/>
                  <a:pt x="349927" y="174242"/>
                  <a:pt x="373739" y="177682"/>
                </a:cubicBezTo>
                <a:cubicBezTo>
                  <a:pt x="397551" y="181122"/>
                  <a:pt x="339872" y="180328"/>
                  <a:pt x="346751" y="179270"/>
                </a:cubicBezTo>
                <a:cubicBezTo>
                  <a:pt x="353630" y="178212"/>
                  <a:pt x="407870" y="179534"/>
                  <a:pt x="415014" y="171332"/>
                </a:cubicBezTo>
                <a:cubicBezTo>
                  <a:pt x="422158" y="163130"/>
                  <a:pt x="403372" y="158103"/>
                  <a:pt x="389614" y="130057"/>
                </a:cubicBezTo>
                <a:cubicBezTo>
                  <a:pt x="375856" y="102011"/>
                  <a:pt x="331935" y="17344"/>
                  <a:pt x="332464" y="3057"/>
                </a:cubicBezTo>
                <a:cubicBezTo>
                  <a:pt x="332993" y="-11231"/>
                  <a:pt x="405754" y="44332"/>
                  <a:pt x="392789" y="44332"/>
                </a:cubicBezTo>
                <a:cubicBezTo>
                  <a:pt x="379824" y="44332"/>
                  <a:pt x="276636" y="9936"/>
                  <a:pt x="254676" y="3057"/>
                </a:cubicBezTo>
                <a:cubicBezTo>
                  <a:pt x="232716" y="-3822"/>
                  <a:pt x="261026" y="3057"/>
                  <a:pt x="261026" y="3057"/>
                </a:cubicBezTo>
                <a:cubicBezTo>
                  <a:pt x="264466" y="3057"/>
                  <a:pt x="276637" y="1205"/>
                  <a:pt x="275314" y="3057"/>
                </a:cubicBezTo>
                <a:cubicBezTo>
                  <a:pt x="273991" y="4909"/>
                  <a:pt x="262879" y="13376"/>
                  <a:pt x="253089" y="14170"/>
                </a:cubicBezTo>
                <a:cubicBezTo>
                  <a:pt x="243299" y="14964"/>
                  <a:pt x="236420" y="4910"/>
                  <a:pt x="216576" y="7820"/>
                </a:cubicBezTo>
                <a:cubicBezTo>
                  <a:pt x="196732" y="10730"/>
                  <a:pt x="150959" y="25547"/>
                  <a:pt x="134026" y="31632"/>
                </a:cubicBezTo>
                <a:cubicBezTo>
                  <a:pt x="117093" y="37717"/>
                  <a:pt x="128734" y="39305"/>
                  <a:pt x="114976" y="44332"/>
                </a:cubicBezTo>
                <a:cubicBezTo>
                  <a:pt x="101218" y="49359"/>
                  <a:pt x="59943" y="57826"/>
                  <a:pt x="51476" y="61795"/>
                </a:cubicBezTo>
                <a:cubicBezTo>
                  <a:pt x="43009" y="65764"/>
                  <a:pt x="65499" y="63383"/>
                  <a:pt x="64176" y="68145"/>
                </a:cubicBezTo>
                <a:cubicBezTo>
                  <a:pt x="62853" y="72907"/>
                  <a:pt x="18668" y="81903"/>
                  <a:pt x="8614" y="106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7" name="フリーフォーム: 図形 576">
            <a:extLst>
              <a:ext uri="{FF2B5EF4-FFF2-40B4-BE49-F238E27FC236}">
                <a16:creationId xmlns:a16="http://schemas.microsoft.com/office/drawing/2014/main" id="{AEBF1073-E68A-409B-AFAF-A6FF19AC8759}"/>
              </a:ext>
            </a:extLst>
          </p:cNvPr>
          <p:cNvSpPr/>
          <p:nvPr/>
        </p:nvSpPr>
        <p:spPr>
          <a:xfrm>
            <a:off x="3435813" y="5793729"/>
            <a:ext cx="491767" cy="270738"/>
          </a:xfrm>
          <a:custGeom>
            <a:avLst/>
            <a:gdLst>
              <a:gd name="connsiteX0" fmla="*/ 1125 w 491767"/>
              <a:gd name="connsiteY0" fmla="*/ 100659 h 270738"/>
              <a:gd name="connsiteX1" fmla="*/ 134475 w 491767"/>
              <a:gd name="connsiteY1" fmla="*/ 21284 h 270738"/>
              <a:gd name="connsiteX2" fmla="*/ 126537 w 491767"/>
              <a:gd name="connsiteY2" fmla="*/ 45096 h 270738"/>
              <a:gd name="connsiteX3" fmla="*/ 183687 w 491767"/>
              <a:gd name="connsiteY3" fmla="*/ 646 h 270738"/>
              <a:gd name="connsiteX4" fmla="*/ 201150 w 491767"/>
              <a:gd name="connsiteY4" fmla="*/ 18109 h 270738"/>
              <a:gd name="connsiteX5" fmla="*/ 256712 w 491767"/>
              <a:gd name="connsiteY5" fmla="*/ 10171 h 270738"/>
              <a:gd name="connsiteX6" fmla="*/ 293225 w 491767"/>
              <a:gd name="connsiteY6" fmla="*/ 22871 h 270738"/>
              <a:gd name="connsiteX7" fmla="*/ 334500 w 491767"/>
              <a:gd name="connsiteY7" fmla="*/ 22871 h 270738"/>
              <a:gd name="connsiteX8" fmla="*/ 248775 w 491767"/>
              <a:gd name="connsiteY8" fmla="*/ 75259 h 270738"/>
              <a:gd name="connsiteX9" fmla="*/ 366250 w 491767"/>
              <a:gd name="connsiteY9" fmla="*/ 35571 h 270738"/>
              <a:gd name="connsiteX10" fmla="*/ 388475 w 491767"/>
              <a:gd name="connsiteY10" fmla="*/ 59384 h 270738"/>
              <a:gd name="connsiteX11" fmla="*/ 317037 w 491767"/>
              <a:gd name="connsiteY11" fmla="*/ 102246 h 270738"/>
              <a:gd name="connsiteX12" fmla="*/ 351962 w 491767"/>
              <a:gd name="connsiteY12" fmla="*/ 99071 h 270738"/>
              <a:gd name="connsiteX13" fmla="*/ 431337 w 491767"/>
              <a:gd name="connsiteY13" fmla="*/ 92721 h 270738"/>
              <a:gd name="connsiteX14" fmla="*/ 417050 w 491767"/>
              <a:gd name="connsiteY14" fmla="*/ 113359 h 270738"/>
              <a:gd name="connsiteX15" fmla="*/ 444037 w 491767"/>
              <a:gd name="connsiteY15" fmla="*/ 138759 h 270738"/>
              <a:gd name="connsiteX16" fmla="*/ 491662 w 491767"/>
              <a:gd name="connsiteY16" fmla="*/ 153046 h 270738"/>
              <a:gd name="connsiteX17" fmla="*/ 456737 w 491767"/>
              <a:gd name="connsiteY17" fmla="*/ 159396 h 270738"/>
              <a:gd name="connsiteX18" fmla="*/ 451975 w 491767"/>
              <a:gd name="connsiteY18" fmla="*/ 170509 h 270738"/>
              <a:gd name="connsiteX19" fmla="*/ 423400 w 491767"/>
              <a:gd name="connsiteY19" fmla="*/ 197496 h 270738"/>
              <a:gd name="connsiteX20" fmla="*/ 432925 w 491767"/>
              <a:gd name="connsiteY20" fmla="*/ 211784 h 270738"/>
              <a:gd name="connsiteX21" fmla="*/ 488487 w 491767"/>
              <a:gd name="connsiteY21" fmla="*/ 214959 h 270738"/>
              <a:gd name="connsiteX22" fmla="*/ 450387 w 491767"/>
              <a:gd name="connsiteY22" fmla="*/ 270521 h 270738"/>
              <a:gd name="connsiteX23" fmla="*/ 464675 w 491767"/>
              <a:gd name="connsiteY23" fmla="*/ 230834 h 270738"/>
              <a:gd name="connsiteX24" fmla="*/ 437687 w 491767"/>
              <a:gd name="connsiteY24" fmla="*/ 148284 h 270738"/>
              <a:gd name="connsiteX25" fmla="*/ 363075 w 491767"/>
              <a:gd name="connsiteY25" fmla="*/ 67321 h 270738"/>
              <a:gd name="connsiteX26" fmla="*/ 334500 w 491767"/>
              <a:gd name="connsiteY26" fmla="*/ 59384 h 270738"/>
              <a:gd name="connsiteX27" fmla="*/ 317037 w 491767"/>
              <a:gd name="connsiteY27" fmla="*/ 57796 h 270738"/>
              <a:gd name="connsiteX28" fmla="*/ 285287 w 491767"/>
              <a:gd name="connsiteY28" fmla="*/ 46684 h 270738"/>
              <a:gd name="connsiteX29" fmla="*/ 221787 w 491767"/>
              <a:gd name="connsiteY29" fmla="*/ 53034 h 270738"/>
              <a:gd name="connsiteX30" fmla="*/ 204325 w 491767"/>
              <a:gd name="connsiteY30" fmla="*/ 14934 h 270738"/>
              <a:gd name="connsiteX31" fmla="*/ 182100 w 491767"/>
              <a:gd name="connsiteY31" fmla="*/ 22871 h 270738"/>
              <a:gd name="connsiteX32" fmla="*/ 140825 w 491767"/>
              <a:gd name="connsiteY32" fmla="*/ 43509 h 270738"/>
              <a:gd name="connsiteX33" fmla="*/ 117012 w 491767"/>
              <a:gd name="connsiteY33" fmla="*/ 60971 h 270738"/>
              <a:gd name="connsiteX34" fmla="*/ 97962 w 491767"/>
              <a:gd name="connsiteY34" fmla="*/ 30809 h 270738"/>
              <a:gd name="connsiteX35" fmla="*/ 77325 w 491767"/>
              <a:gd name="connsiteY35" fmla="*/ 62559 h 270738"/>
              <a:gd name="connsiteX36" fmla="*/ 69387 w 491767"/>
              <a:gd name="connsiteY36" fmla="*/ 43509 h 270738"/>
              <a:gd name="connsiteX37" fmla="*/ 1125 w 491767"/>
              <a:gd name="connsiteY37" fmla="*/ 100659 h 27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91767" h="270738">
                <a:moveTo>
                  <a:pt x="1125" y="100659"/>
                </a:moveTo>
                <a:cubicBezTo>
                  <a:pt x="11973" y="96955"/>
                  <a:pt x="113573" y="30544"/>
                  <a:pt x="134475" y="21284"/>
                </a:cubicBezTo>
                <a:cubicBezTo>
                  <a:pt x="155377" y="12023"/>
                  <a:pt x="118335" y="48536"/>
                  <a:pt x="126537" y="45096"/>
                </a:cubicBezTo>
                <a:cubicBezTo>
                  <a:pt x="134739" y="41656"/>
                  <a:pt x="171252" y="5144"/>
                  <a:pt x="183687" y="646"/>
                </a:cubicBezTo>
                <a:cubicBezTo>
                  <a:pt x="196123" y="-3852"/>
                  <a:pt x="188979" y="16522"/>
                  <a:pt x="201150" y="18109"/>
                </a:cubicBezTo>
                <a:cubicBezTo>
                  <a:pt x="213321" y="19696"/>
                  <a:pt x="241366" y="9377"/>
                  <a:pt x="256712" y="10171"/>
                </a:cubicBezTo>
                <a:cubicBezTo>
                  <a:pt x="272058" y="10965"/>
                  <a:pt x="280260" y="20754"/>
                  <a:pt x="293225" y="22871"/>
                </a:cubicBezTo>
                <a:cubicBezTo>
                  <a:pt x="306190" y="24988"/>
                  <a:pt x="341908" y="14140"/>
                  <a:pt x="334500" y="22871"/>
                </a:cubicBezTo>
                <a:cubicBezTo>
                  <a:pt x="327092" y="31602"/>
                  <a:pt x="243483" y="73142"/>
                  <a:pt x="248775" y="75259"/>
                </a:cubicBezTo>
                <a:cubicBezTo>
                  <a:pt x="254067" y="77376"/>
                  <a:pt x="342967" y="38217"/>
                  <a:pt x="366250" y="35571"/>
                </a:cubicBezTo>
                <a:cubicBezTo>
                  <a:pt x="389533" y="32925"/>
                  <a:pt x="396677" y="48271"/>
                  <a:pt x="388475" y="59384"/>
                </a:cubicBezTo>
                <a:cubicBezTo>
                  <a:pt x="380273" y="70496"/>
                  <a:pt x="323123" y="95631"/>
                  <a:pt x="317037" y="102246"/>
                </a:cubicBezTo>
                <a:cubicBezTo>
                  <a:pt x="310951" y="108861"/>
                  <a:pt x="351962" y="99071"/>
                  <a:pt x="351962" y="99071"/>
                </a:cubicBezTo>
                <a:cubicBezTo>
                  <a:pt x="371012" y="97484"/>
                  <a:pt x="420489" y="90340"/>
                  <a:pt x="431337" y="92721"/>
                </a:cubicBezTo>
                <a:cubicBezTo>
                  <a:pt x="442185" y="95102"/>
                  <a:pt x="414933" y="105686"/>
                  <a:pt x="417050" y="113359"/>
                </a:cubicBezTo>
                <a:cubicBezTo>
                  <a:pt x="419167" y="121032"/>
                  <a:pt x="431602" y="132145"/>
                  <a:pt x="444037" y="138759"/>
                </a:cubicBezTo>
                <a:cubicBezTo>
                  <a:pt x="456472" y="145373"/>
                  <a:pt x="489545" y="149607"/>
                  <a:pt x="491662" y="153046"/>
                </a:cubicBezTo>
                <a:cubicBezTo>
                  <a:pt x="493779" y="156486"/>
                  <a:pt x="463351" y="156486"/>
                  <a:pt x="456737" y="159396"/>
                </a:cubicBezTo>
                <a:cubicBezTo>
                  <a:pt x="450123" y="162306"/>
                  <a:pt x="457531" y="164159"/>
                  <a:pt x="451975" y="170509"/>
                </a:cubicBezTo>
                <a:cubicBezTo>
                  <a:pt x="446419" y="176859"/>
                  <a:pt x="426575" y="190617"/>
                  <a:pt x="423400" y="197496"/>
                </a:cubicBezTo>
                <a:cubicBezTo>
                  <a:pt x="420225" y="204375"/>
                  <a:pt x="422077" y="208874"/>
                  <a:pt x="432925" y="211784"/>
                </a:cubicBezTo>
                <a:cubicBezTo>
                  <a:pt x="443773" y="214694"/>
                  <a:pt x="485577" y="205170"/>
                  <a:pt x="488487" y="214959"/>
                </a:cubicBezTo>
                <a:cubicBezTo>
                  <a:pt x="491397" y="224749"/>
                  <a:pt x="454356" y="267875"/>
                  <a:pt x="450387" y="270521"/>
                </a:cubicBezTo>
                <a:cubicBezTo>
                  <a:pt x="446418" y="273167"/>
                  <a:pt x="466792" y="251207"/>
                  <a:pt x="464675" y="230834"/>
                </a:cubicBezTo>
                <a:cubicBezTo>
                  <a:pt x="462558" y="210461"/>
                  <a:pt x="454620" y="175536"/>
                  <a:pt x="437687" y="148284"/>
                </a:cubicBezTo>
                <a:cubicBezTo>
                  <a:pt x="420754" y="121032"/>
                  <a:pt x="363075" y="67321"/>
                  <a:pt x="363075" y="67321"/>
                </a:cubicBezTo>
                <a:cubicBezTo>
                  <a:pt x="345877" y="52504"/>
                  <a:pt x="342173" y="60971"/>
                  <a:pt x="334500" y="59384"/>
                </a:cubicBezTo>
                <a:cubicBezTo>
                  <a:pt x="326827" y="57797"/>
                  <a:pt x="325239" y="59913"/>
                  <a:pt x="317037" y="57796"/>
                </a:cubicBezTo>
                <a:cubicBezTo>
                  <a:pt x="308835" y="55679"/>
                  <a:pt x="301162" y="47478"/>
                  <a:pt x="285287" y="46684"/>
                </a:cubicBezTo>
                <a:cubicBezTo>
                  <a:pt x="269412" y="45890"/>
                  <a:pt x="235281" y="58326"/>
                  <a:pt x="221787" y="53034"/>
                </a:cubicBezTo>
                <a:cubicBezTo>
                  <a:pt x="208293" y="47742"/>
                  <a:pt x="210940" y="19961"/>
                  <a:pt x="204325" y="14934"/>
                </a:cubicBezTo>
                <a:cubicBezTo>
                  <a:pt x="197710" y="9907"/>
                  <a:pt x="192683" y="18108"/>
                  <a:pt x="182100" y="22871"/>
                </a:cubicBezTo>
                <a:cubicBezTo>
                  <a:pt x="171517" y="27633"/>
                  <a:pt x="151673" y="37159"/>
                  <a:pt x="140825" y="43509"/>
                </a:cubicBezTo>
                <a:cubicBezTo>
                  <a:pt x="129977" y="49859"/>
                  <a:pt x="124156" y="63088"/>
                  <a:pt x="117012" y="60971"/>
                </a:cubicBezTo>
                <a:cubicBezTo>
                  <a:pt x="109868" y="58854"/>
                  <a:pt x="104577" y="30544"/>
                  <a:pt x="97962" y="30809"/>
                </a:cubicBezTo>
                <a:cubicBezTo>
                  <a:pt x="91348" y="31074"/>
                  <a:pt x="82087" y="60442"/>
                  <a:pt x="77325" y="62559"/>
                </a:cubicBezTo>
                <a:cubicBezTo>
                  <a:pt x="72563" y="64676"/>
                  <a:pt x="77589" y="35836"/>
                  <a:pt x="69387" y="43509"/>
                </a:cubicBezTo>
                <a:cubicBezTo>
                  <a:pt x="61185" y="51182"/>
                  <a:pt x="-9723" y="104363"/>
                  <a:pt x="1125" y="100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フリーフォーム: 図形 577">
            <a:extLst>
              <a:ext uri="{FF2B5EF4-FFF2-40B4-BE49-F238E27FC236}">
                <a16:creationId xmlns:a16="http://schemas.microsoft.com/office/drawing/2014/main" id="{21B95EF8-C10D-4B38-9A09-34F9ED13FCB3}"/>
              </a:ext>
            </a:extLst>
          </p:cNvPr>
          <p:cNvSpPr/>
          <p:nvPr/>
        </p:nvSpPr>
        <p:spPr>
          <a:xfrm>
            <a:off x="2786877" y="5792212"/>
            <a:ext cx="720930" cy="342484"/>
          </a:xfrm>
          <a:custGeom>
            <a:avLst/>
            <a:gdLst>
              <a:gd name="connsiteX0" fmla="*/ 718323 w 720930"/>
              <a:gd name="connsiteY0" fmla="*/ 576 h 342484"/>
              <a:gd name="connsiteX1" fmla="*/ 605611 w 720930"/>
              <a:gd name="connsiteY1" fmla="*/ 130751 h 342484"/>
              <a:gd name="connsiteX2" fmla="*/ 599261 w 720930"/>
              <a:gd name="connsiteY2" fmla="*/ 133926 h 342484"/>
              <a:gd name="connsiteX3" fmla="*/ 580211 w 720930"/>
              <a:gd name="connsiteY3" fmla="*/ 141863 h 342484"/>
              <a:gd name="connsiteX4" fmla="*/ 578623 w 720930"/>
              <a:gd name="connsiteY4" fmla="*/ 162501 h 342484"/>
              <a:gd name="connsiteX5" fmla="*/ 564336 w 720930"/>
              <a:gd name="connsiteY5" fmla="*/ 189488 h 342484"/>
              <a:gd name="connsiteX6" fmla="*/ 573861 w 720930"/>
              <a:gd name="connsiteY6" fmla="*/ 195838 h 342484"/>
              <a:gd name="connsiteX7" fmla="*/ 548461 w 720930"/>
              <a:gd name="connsiteY7" fmla="*/ 183138 h 342484"/>
              <a:gd name="connsiteX8" fmla="*/ 478611 w 720930"/>
              <a:gd name="connsiteY8" fmla="*/ 170438 h 342484"/>
              <a:gd name="connsiteX9" fmla="*/ 557986 w 720930"/>
              <a:gd name="connsiteY9" fmla="*/ 205363 h 342484"/>
              <a:gd name="connsiteX10" fmla="*/ 475436 w 720930"/>
              <a:gd name="connsiteY10" fmla="*/ 202188 h 342484"/>
              <a:gd name="connsiteX11" fmla="*/ 491311 w 720930"/>
              <a:gd name="connsiteY11" fmla="*/ 218063 h 342484"/>
              <a:gd name="connsiteX12" fmla="*/ 397648 w 720930"/>
              <a:gd name="connsiteY12" fmla="*/ 243463 h 342484"/>
              <a:gd name="connsiteX13" fmla="*/ 518298 w 720930"/>
              <a:gd name="connsiteY13" fmla="*/ 241876 h 342484"/>
              <a:gd name="connsiteX14" fmla="*/ 469086 w 720930"/>
              <a:gd name="connsiteY14" fmla="*/ 229176 h 342484"/>
              <a:gd name="connsiteX15" fmla="*/ 418286 w 720930"/>
              <a:gd name="connsiteY15" fmla="*/ 238701 h 342484"/>
              <a:gd name="connsiteX16" fmla="*/ 354786 w 720930"/>
              <a:gd name="connsiteY16" fmla="*/ 259338 h 342484"/>
              <a:gd name="connsiteX17" fmla="*/ 348436 w 720930"/>
              <a:gd name="connsiteY17" fmla="*/ 243463 h 342484"/>
              <a:gd name="connsiteX18" fmla="*/ 316686 w 720930"/>
              <a:gd name="connsiteY18" fmla="*/ 295851 h 342484"/>
              <a:gd name="connsiteX19" fmla="*/ 291286 w 720930"/>
              <a:gd name="connsiteY19" fmla="*/ 275213 h 342484"/>
              <a:gd name="connsiteX20" fmla="*/ 265886 w 720930"/>
              <a:gd name="connsiteY20" fmla="*/ 300613 h 342484"/>
              <a:gd name="connsiteX21" fmla="*/ 248423 w 720930"/>
              <a:gd name="connsiteY21" fmla="*/ 254576 h 342484"/>
              <a:gd name="connsiteX22" fmla="*/ 208736 w 720930"/>
              <a:gd name="connsiteY22" fmla="*/ 306963 h 342484"/>
              <a:gd name="connsiteX23" fmla="*/ 176986 w 720930"/>
              <a:gd name="connsiteY23" fmla="*/ 257751 h 342484"/>
              <a:gd name="connsiteX24" fmla="*/ 148411 w 720930"/>
              <a:gd name="connsiteY24" fmla="*/ 337126 h 342484"/>
              <a:gd name="connsiteX25" fmla="*/ 111898 w 720930"/>
              <a:gd name="connsiteY25" fmla="*/ 319663 h 342484"/>
              <a:gd name="connsiteX26" fmla="*/ 92848 w 720930"/>
              <a:gd name="connsiteY26" fmla="*/ 338713 h 342484"/>
              <a:gd name="connsiteX27" fmla="*/ 73798 w 720930"/>
              <a:gd name="connsiteY27" fmla="*/ 230763 h 342484"/>
              <a:gd name="connsiteX28" fmla="*/ 61098 w 720930"/>
              <a:gd name="connsiteY28" fmla="*/ 306963 h 342484"/>
              <a:gd name="connsiteX29" fmla="*/ 5536 w 720930"/>
              <a:gd name="connsiteY29" fmla="*/ 279976 h 342484"/>
              <a:gd name="connsiteX30" fmla="*/ 213498 w 720930"/>
              <a:gd name="connsiteY30" fmla="*/ 289501 h 342484"/>
              <a:gd name="connsiteX31" fmla="*/ 327798 w 720930"/>
              <a:gd name="connsiteY31" fmla="*/ 264101 h 342484"/>
              <a:gd name="connsiteX32" fmla="*/ 478611 w 720930"/>
              <a:gd name="connsiteY32" fmla="*/ 189488 h 342484"/>
              <a:gd name="connsiteX33" fmla="*/ 718323 w 720930"/>
              <a:gd name="connsiteY33" fmla="*/ 576 h 34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20930" h="342484">
                <a:moveTo>
                  <a:pt x="718323" y="576"/>
                </a:moveTo>
                <a:cubicBezTo>
                  <a:pt x="739489" y="-9213"/>
                  <a:pt x="625455" y="108526"/>
                  <a:pt x="605611" y="130751"/>
                </a:cubicBezTo>
                <a:cubicBezTo>
                  <a:pt x="585767" y="152976"/>
                  <a:pt x="603494" y="132074"/>
                  <a:pt x="599261" y="133926"/>
                </a:cubicBezTo>
                <a:cubicBezTo>
                  <a:pt x="595028" y="135778"/>
                  <a:pt x="583651" y="137101"/>
                  <a:pt x="580211" y="141863"/>
                </a:cubicBezTo>
                <a:cubicBezTo>
                  <a:pt x="576771" y="146625"/>
                  <a:pt x="581269" y="154564"/>
                  <a:pt x="578623" y="162501"/>
                </a:cubicBezTo>
                <a:cubicBezTo>
                  <a:pt x="575977" y="170438"/>
                  <a:pt x="565130" y="183932"/>
                  <a:pt x="564336" y="189488"/>
                </a:cubicBezTo>
                <a:cubicBezTo>
                  <a:pt x="563542" y="195044"/>
                  <a:pt x="576507" y="196896"/>
                  <a:pt x="573861" y="195838"/>
                </a:cubicBezTo>
                <a:cubicBezTo>
                  <a:pt x="571215" y="194780"/>
                  <a:pt x="564336" y="187371"/>
                  <a:pt x="548461" y="183138"/>
                </a:cubicBezTo>
                <a:cubicBezTo>
                  <a:pt x="532586" y="178905"/>
                  <a:pt x="477024" y="166734"/>
                  <a:pt x="478611" y="170438"/>
                </a:cubicBezTo>
                <a:cubicBezTo>
                  <a:pt x="480198" y="174142"/>
                  <a:pt x="558515" y="200071"/>
                  <a:pt x="557986" y="205363"/>
                </a:cubicBezTo>
                <a:cubicBezTo>
                  <a:pt x="557457" y="210655"/>
                  <a:pt x="486548" y="200071"/>
                  <a:pt x="475436" y="202188"/>
                </a:cubicBezTo>
                <a:cubicBezTo>
                  <a:pt x="464324" y="204305"/>
                  <a:pt x="504276" y="211184"/>
                  <a:pt x="491311" y="218063"/>
                </a:cubicBezTo>
                <a:cubicBezTo>
                  <a:pt x="478346" y="224942"/>
                  <a:pt x="393150" y="239494"/>
                  <a:pt x="397648" y="243463"/>
                </a:cubicBezTo>
                <a:cubicBezTo>
                  <a:pt x="402146" y="247432"/>
                  <a:pt x="506392" y="244257"/>
                  <a:pt x="518298" y="241876"/>
                </a:cubicBezTo>
                <a:cubicBezTo>
                  <a:pt x="530204" y="239495"/>
                  <a:pt x="485755" y="229705"/>
                  <a:pt x="469086" y="229176"/>
                </a:cubicBezTo>
                <a:cubicBezTo>
                  <a:pt x="452417" y="228647"/>
                  <a:pt x="437336" y="233674"/>
                  <a:pt x="418286" y="238701"/>
                </a:cubicBezTo>
                <a:cubicBezTo>
                  <a:pt x="399236" y="243728"/>
                  <a:pt x="366428" y="258544"/>
                  <a:pt x="354786" y="259338"/>
                </a:cubicBezTo>
                <a:cubicBezTo>
                  <a:pt x="343144" y="260132"/>
                  <a:pt x="354786" y="237378"/>
                  <a:pt x="348436" y="243463"/>
                </a:cubicBezTo>
                <a:cubicBezTo>
                  <a:pt x="342086" y="249549"/>
                  <a:pt x="326211" y="290559"/>
                  <a:pt x="316686" y="295851"/>
                </a:cubicBezTo>
                <a:cubicBezTo>
                  <a:pt x="307161" y="301143"/>
                  <a:pt x="299753" y="274419"/>
                  <a:pt x="291286" y="275213"/>
                </a:cubicBezTo>
                <a:cubicBezTo>
                  <a:pt x="282819" y="276007"/>
                  <a:pt x="273030" y="304053"/>
                  <a:pt x="265886" y="300613"/>
                </a:cubicBezTo>
                <a:cubicBezTo>
                  <a:pt x="258742" y="297174"/>
                  <a:pt x="257948" y="253518"/>
                  <a:pt x="248423" y="254576"/>
                </a:cubicBezTo>
                <a:cubicBezTo>
                  <a:pt x="238898" y="255634"/>
                  <a:pt x="220642" y="306434"/>
                  <a:pt x="208736" y="306963"/>
                </a:cubicBezTo>
                <a:cubicBezTo>
                  <a:pt x="196830" y="307492"/>
                  <a:pt x="187040" y="252724"/>
                  <a:pt x="176986" y="257751"/>
                </a:cubicBezTo>
                <a:cubicBezTo>
                  <a:pt x="166932" y="262778"/>
                  <a:pt x="159259" y="326807"/>
                  <a:pt x="148411" y="337126"/>
                </a:cubicBezTo>
                <a:cubicBezTo>
                  <a:pt x="137563" y="347445"/>
                  <a:pt x="121158" y="319399"/>
                  <a:pt x="111898" y="319663"/>
                </a:cubicBezTo>
                <a:cubicBezTo>
                  <a:pt x="102638" y="319927"/>
                  <a:pt x="99198" y="353530"/>
                  <a:pt x="92848" y="338713"/>
                </a:cubicBezTo>
                <a:cubicBezTo>
                  <a:pt x="86498" y="323896"/>
                  <a:pt x="79090" y="236055"/>
                  <a:pt x="73798" y="230763"/>
                </a:cubicBezTo>
                <a:cubicBezTo>
                  <a:pt x="68506" y="225471"/>
                  <a:pt x="72475" y="298761"/>
                  <a:pt x="61098" y="306963"/>
                </a:cubicBezTo>
                <a:cubicBezTo>
                  <a:pt x="49721" y="315165"/>
                  <a:pt x="-19864" y="282886"/>
                  <a:pt x="5536" y="279976"/>
                </a:cubicBezTo>
                <a:cubicBezTo>
                  <a:pt x="30936" y="277066"/>
                  <a:pt x="159788" y="292147"/>
                  <a:pt x="213498" y="289501"/>
                </a:cubicBezTo>
                <a:cubicBezTo>
                  <a:pt x="267208" y="286855"/>
                  <a:pt x="283613" y="280770"/>
                  <a:pt x="327798" y="264101"/>
                </a:cubicBezTo>
                <a:cubicBezTo>
                  <a:pt x="371983" y="247432"/>
                  <a:pt x="411407" y="229176"/>
                  <a:pt x="478611" y="189488"/>
                </a:cubicBezTo>
                <a:cubicBezTo>
                  <a:pt x="545815" y="149800"/>
                  <a:pt x="697157" y="10365"/>
                  <a:pt x="718323" y="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9" name="フリーフォーム: 図形 578">
            <a:extLst>
              <a:ext uri="{FF2B5EF4-FFF2-40B4-BE49-F238E27FC236}">
                <a16:creationId xmlns:a16="http://schemas.microsoft.com/office/drawing/2014/main" id="{C3AB9DC9-8042-4417-B70D-B217F2C2684D}"/>
              </a:ext>
            </a:extLst>
          </p:cNvPr>
          <p:cNvSpPr/>
          <p:nvPr/>
        </p:nvSpPr>
        <p:spPr>
          <a:xfrm>
            <a:off x="2406416" y="5805604"/>
            <a:ext cx="440096" cy="295820"/>
          </a:xfrm>
          <a:custGeom>
            <a:avLst/>
            <a:gdLst>
              <a:gd name="connsiteX0" fmla="*/ 16109 w 440096"/>
              <a:gd name="connsiteY0" fmla="*/ 1471 h 295820"/>
              <a:gd name="connsiteX1" fmla="*/ 65322 w 440096"/>
              <a:gd name="connsiteY1" fmla="*/ 133234 h 295820"/>
              <a:gd name="connsiteX2" fmla="*/ 66909 w 440096"/>
              <a:gd name="connsiteY2" fmla="*/ 90371 h 295820"/>
              <a:gd name="connsiteX3" fmla="*/ 103422 w 440096"/>
              <a:gd name="connsiteY3" fmla="*/ 190384 h 295820"/>
              <a:gd name="connsiteX4" fmla="*/ 106597 w 440096"/>
              <a:gd name="connsiteY4" fmla="*/ 158634 h 295820"/>
              <a:gd name="connsiteX5" fmla="*/ 139934 w 440096"/>
              <a:gd name="connsiteY5" fmla="*/ 203084 h 295820"/>
              <a:gd name="connsiteX6" fmla="*/ 151047 w 440096"/>
              <a:gd name="connsiteY6" fmla="*/ 193559 h 295820"/>
              <a:gd name="connsiteX7" fmla="*/ 174859 w 440096"/>
              <a:gd name="connsiteY7" fmla="*/ 225309 h 295820"/>
              <a:gd name="connsiteX8" fmla="*/ 230422 w 440096"/>
              <a:gd name="connsiteY8" fmla="*/ 206259 h 295820"/>
              <a:gd name="connsiteX9" fmla="*/ 273284 w 440096"/>
              <a:gd name="connsiteY9" fmla="*/ 206259 h 295820"/>
              <a:gd name="connsiteX10" fmla="*/ 224072 w 440096"/>
              <a:gd name="connsiteY10" fmla="*/ 220546 h 295820"/>
              <a:gd name="connsiteX11" fmla="*/ 228834 w 440096"/>
              <a:gd name="connsiteY11" fmla="*/ 239596 h 295820"/>
              <a:gd name="connsiteX12" fmla="*/ 254234 w 440096"/>
              <a:gd name="connsiteY12" fmla="*/ 242771 h 295820"/>
              <a:gd name="connsiteX13" fmla="*/ 266934 w 440096"/>
              <a:gd name="connsiteY13" fmla="*/ 245946 h 295820"/>
              <a:gd name="connsiteX14" fmla="*/ 292334 w 440096"/>
              <a:gd name="connsiteY14" fmla="*/ 249121 h 295820"/>
              <a:gd name="connsiteX15" fmla="*/ 293922 w 440096"/>
              <a:gd name="connsiteY15" fmla="*/ 261821 h 295820"/>
              <a:gd name="connsiteX16" fmla="*/ 332022 w 440096"/>
              <a:gd name="connsiteY16" fmla="*/ 255471 h 295820"/>
              <a:gd name="connsiteX17" fmla="*/ 439972 w 440096"/>
              <a:gd name="connsiteY17" fmla="*/ 214196 h 295820"/>
              <a:gd name="connsiteX18" fmla="*/ 352659 w 440096"/>
              <a:gd name="connsiteY18" fmla="*/ 241184 h 295820"/>
              <a:gd name="connsiteX19" fmla="*/ 306622 w 440096"/>
              <a:gd name="connsiteY19" fmla="*/ 295159 h 295820"/>
              <a:gd name="connsiteX20" fmla="*/ 365359 w 440096"/>
              <a:gd name="connsiteY20" fmla="*/ 271346 h 295820"/>
              <a:gd name="connsiteX21" fmla="*/ 324084 w 440096"/>
              <a:gd name="connsiteY21" fmla="*/ 272934 h 295820"/>
              <a:gd name="connsiteX22" fmla="*/ 274872 w 440096"/>
              <a:gd name="connsiteY22" fmla="*/ 284046 h 295820"/>
              <a:gd name="connsiteX23" fmla="*/ 287572 w 440096"/>
              <a:gd name="connsiteY23" fmla="*/ 263409 h 295820"/>
              <a:gd name="connsiteX24" fmla="*/ 166922 w 440096"/>
              <a:gd name="connsiteY24" fmla="*/ 199909 h 295820"/>
              <a:gd name="connsiteX25" fmla="*/ 105009 w 440096"/>
              <a:gd name="connsiteY25" fmla="*/ 130059 h 295820"/>
              <a:gd name="connsiteX26" fmla="*/ 79609 w 440096"/>
              <a:gd name="connsiteY26" fmla="*/ 101484 h 295820"/>
              <a:gd name="connsiteX27" fmla="*/ 9759 w 440096"/>
              <a:gd name="connsiteY27" fmla="*/ 68146 h 295820"/>
              <a:gd name="connsiteX28" fmla="*/ 234 w 440096"/>
              <a:gd name="connsiteY28" fmla="*/ 61796 h 295820"/>
              <a:gd name="connsiteX29" fmla="*/ 16109 w 440096"/>
              <a:gd name="connsiteY29" fmla="*/ 1471 h 29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0096" h="295820">
                <a:moveTo>
                  <a:pt x="16109" y="1471"/>
                </a:moveTo>
                <a:cubicBezTo>
                  <a:pt x="26957" y="13377"/>
                  <a:pt x="56855" y="118417"/>
                  <a:pt x="65322" y="133234"/>
                </a:cubicBezTo>
                <a:cubicBezTo>
                  <a:pt x="73789" y="148051"/>
                  <a:pt x="60559" y="80846"/>
                  <a:pt x="66909" y="90371"/>
                </a:cubicBezTo>
                <a:cubicBezTo>
                  <a:pt x="73259" y="99896"/>
                  <a:pt x="96807" y="179007"/>
                  <a:pt x="103422" y="190384"/>
                </a:cubicBezTo>
                <a:cubicBezTo>
                  <a:pt x="110037" y="201761"/>
                  <a:pt x="100512" y="156517"/>
                  <a:pt x="106597" y="158634"/>
                </a:cubicBezTo>
                <a:cubicBezTo>
                  <a:pt x="112682" y="160751"/>
                  <a:pt x="132526" y="197263"/>
                  <a:pt x="139934" y="203084"/>
                </a:cubicBezTo>
                <a:cubicBezTo>
                  <a:pt x="147342" y="208905"/>
                  <a:pt x="145226" y="189855"/>
                  <a:pt x="151047" y="193559"/>
                </a:cubicBezTo>
                <a:cubicBezTo>
                  <a:pt x="156868" y="197263"/>
                  <a:pt x="161630" y="223192"/>
                  <a:pt x="174859" y="225309"/>
                </a:cubicBezTo>
                <a:cubicBezTo>
                  <a:pt x="188088" y="227426"/>
                  <a:pt x="214018" y="209434"/>
                  <a:pt x="230422" y="206259"/>
                </a:cubicBezTo>
                <a:cubicBezTo>
                  <a:pt x="246826" y="203084"/>
                  <a:pt x="274342" y="203878"/>
                  <a:pt x="273284" y="206259"/>
                </a:cubicBezTo>
                <a:cubicBezTo>
                  <a:pt x="272226" y="208640"/>
                  <a:pt x="231480" y="214990"/>
                  <a:pt x="224072" y="220546"/>
                </a:cubicBezTo>
                <a:cubicBezTo>
                  <a:pt x="216664" y="226102"/>
                  <a:pt x="223807" y="235892"/>
                  <a:pt x="228834" y="239596"/>
                </a:cubicBezTo>
                <a:cubicBezTo>
                  <a:pt x="233861" y="243300"/>
                  <a:pt x="247884" y="241713"/>
                  <a:pt x="254234" y="242771"/>
                </a:cubicBezTo>
                <a:cubicBezTo>
                  <a:pt x="260584" y="243829"/>
                  <a:pt x="260584" y="244888"/>
                  <a:pt x="266934" y="245946"/>
                </a:cubicBezTo>
                <a:cubicBezTo>
                  <a:pt x="273284" y="247004"/>
                  <a:pt x="287836" y="246475"/>
                  <a:pt x="292334" y="249121"/>
                </a:cubicBezTo>
                <a:cubicBezTo>
                  <a:pt x="296832" y="251767"/>
                  <a:pt x="287307" y="260763"/>
                  <a:pt x="293922" y="261821"/>
                </a:cubicBezTo>
                <a:cubicBezTo>
                  <a:pt x="300537" y="262879"/>
                  <a:pt x="307680" y="263408"/>
                  <a:pt x="332022" y="255471"/>
                </a:cubicBezTo>
                <a:cubicBezTo>
                  <a:pt x="356364" y="247534"/>
                  <a:pt x="436533" y="216577"/>
                  <a:pt x="439972" y="214196"/>
                </a:cubicBezTo>
                <a:cubicBezTo>
                  <a:pt x="443411" y="211815"/>
                  <a:pt x="374884" y="227690"/>
                  <a:pt x="352659" y="241184"/>
                </a:cubicBezTo>
                <a:cubicBezTo>
                  <a:pt x="330434" y="254678"/>
                  <a:pt x="304505" y="290132"/>
                  <a:pt x="306622" y="295159"/>
                </a:cubicBezTo>
                <a:cubicBezTo>
                  <a:pt x="308739" y="300186"/>
                  <a:pt x="362449" y="275050"/>
                  <a:pt x="365359" y="271346"/>
                </a:cubicBezTo>
                <a:cubicBezTo>
                  <a:pt x="368269" y="267642"/>
                  <a:pt x="339165" y="270817"/>
                  <a:pt x="324084" y="272934"/>
                </a:cubicBezTo>
                <a:cubicBezTo>
                  <a:pt x="309003" y="275051"/>
                  <a:pt x="280957" y="285633"/>
                  <a:pt x="274872" y="284046"/>
                </a:cubicBezTo>
                <a:cubicBezTo>
                  <a:pt x="268787" y="282459"/>
                  <a:pt x="305564" y="277432"/>
                  <a:pt x="287572" y="263409"/>
                </a:cubicBezTo>
                <a:cubicBezTo>
                  <a:pt x="269580" y="249386"/>
                  <a:pt x="197349" y="222134"/>
                  <a:pt x="166922" y="199909"/>
                </a:cubicBezTo>
                <a:cubicBezTo>
                  <a:pt x="136495" y="177684"/>
                  <a:pt x="119561" y="146463"/>
                  <a:pt x="105009" y="130059"/>
                </a:cubicBezTo>
                <a:cubicBezTo>
                  <a:pt x="90457" y="113655"/>
                  <a:pt x="95484" y="111803"/>
                  <a:pt x="79609" y="101484"/>
                </a:cubicBezTo>
                <a:cubicBezTo>
                  <a:pt x="63734" y="91165"/>
                  <a:pt x="22988" y="74761"/>
                  <a:pt x="9759" y="68146"/>
                </a:cubicBezTo>
                <a:cubicBezTo>
                  <a:pt x="-3470" y="61531"/>
                  <a:pt x="1822" y="69998"/>
                  <a:pt x="234" y="61796"/>
                </a:cubicBezTo>
                <a:cubicBezTo>
                  <a:pt x="-1354" y="53594"/>
                  <a:pt x="5261" y="-10435"/>
                  <a:pt x="16109" y="1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0" name="フリーフォーム: 図形 579">
            <a:extLst>
              <a:ext uri="{FF2B5EF4-FFF2-40B4-BE49-F238E27FC236}">
                <a16:creationId xmlns:a16="http://schemas.microsoft.com/office/drawing/2014/main" id="{A6D1AFE3-52EF-4F88-A883-D607F585838D}"/>
              </a:ext>
            </a:extLst>
          </p:cNvPr>
          <p:cNvSpPr/>
          <p:nvPr/>
        </p:nvSpPr>
        <p:spPr>
          <a:xfrm>
            <a:off x="2341489" y="5357686"/>
            <a:ext cx="196927" cy="430875"/>
          </a:xfrm>
          <a:custGeom>
            <a:avLst/>
            <a:gdLst>
              <a:gd name="connsiteX0" fmla="*/ 196924 w 196927"/>
              <a:gd name="connsiteY0" fmla="*/ 127 h 430875"/>
              <a:gd name="connsiteX1" fmla="*/ 123899 w 196927"/>
              <a:gd name="connsiteY1" fmla="*/ 130302 h 430875"/>
              <a:gd name="connsiteX2" fmla="*/ 128661 w 196927"/>
              <a:gd name="connsiteY2" fmla="*/ 130302 h 430875"/>
              <a:gd name="connsiteX3" fmla="*/ 81036 w 196927"/>
              <a:gd name="connsiteY3" fmla="*/ 138239 h 430875"/>
              <a:gd name="connsiteX4" fmla="*/ 142949 w 196927"/>
              <a:gd name="connsiteY4" fmla="*/ 154114 h 430875"/>
              <a:gd name="connsiteX5" fmla="*/ 71511 w 196927"/>
              <a:gd name="connsiteY5" fmla="*/ 166814 h 430875"/>
              <a:gd name="connsiteX6" fmla="*/ 85799 w 196927"/>
              <a:gd name="connsiteY6" fmla="*/ 185864 h 430875"/>
              <a:gd name="connsiteX7" fmla="*/ 58811 w 196927"/>
              <a:gd name="connsiteY7" fmla="*/ 196977 h 430875"/>
              <a:gd name="connsiteX8" fmla="*/ 52461 w 196927"/>
              <a:gd name="connsiteY8" fmla="*/ 214439 h 430875"/>
              <a:gd name="connsiteX9" fmla="*/ 41349 w 196927"/>
              <a:gd name="connsiteY9" fmla="*/ 222377 h 430875"/>
              <a:gd name="connsiteX10" fmla="*/ 127074 w 196927"/>
              <a:gd name="connsiteY10" fmla="*/ 246189 h 430875"/>
              <a:gd name="connsiteX11" fmla="*/ 88974 w 196927"/>
              <a:gd name="connsiteY11" fmla="*/ 268414 h 430875"/>
              <a:gd name="connsiteX12" fmla="*/ 93736 w 196927"/>
              <a:gd name="connsiteY12" fmla="*/ 268414 h 430875"/>
              <a:gd name="connsiteX13" fmla="*/ 111199 w 196927"/>
              <a:gd name="connsiteY13" fmla="*/ 282702 h 430875"/>
              <a:gd name="connsiteX14" fmla="*/ 74 w 196927"/>
              <a:gd name="connsiteY14" fmla="*/ 319214 h 430875"/>
              <a:gd name="connsiteX15" fmla="*/ 130249 w 196927"/>
              <a:gd name="connsiteY15" fmla="*/ 336677 h 430875"/>
              <a:gd name="connsiteX16" fmla="*/ 11186 w 196927"/>
              <a:gd name="connsiteY16" fmla="*/ 360489 h 430875"/>
              <a:gd name="connsiteX17" fmla="*/ 54049 w 196927"/>
              <a:gd name="connsiteY17" fmla="*/ 362077 h 430875"/>
              <a:gd name="connsiteX18" fmla="*/ 82624 w 196927"/>
              <a:gd name="connsiteY18" fmla="*/ 401764 h 430875"/>
              <a:gd name="connsiteX19" fmla="*/ 74686 w 196927"/>
              <a:gd name="connsiteY19" fmla="*/ 395414 h 430875"/>
              <a:gd name="connsiteX20" fmla="*/ 74686 w 196927"/>
              <a:gd name="connsiteY20" fmla="*/ 430339 h 430875"/>
              <a:gd name="connsiteX21" fmla="*/ 58811 w 196927"/>
              <a:gd name="connsiteY21" fmla="*/ 363664 h 430875"/>
              <a:gd name="connsiteX22" fmla="*/ 60399 w 196927"/>
              <a:gd name="connsiteY22" fmla="*/ 270002 h 430875"/>
              <a:gd name="connsiteX23" fmla="*/ 106436 w 196927"/>
              <a:gd name="connsiteY23" fmla="*/ 139827 h 430875"/>
              <a:gd name="connsiteX24" fmla="*/ 120724 w 196927"/>
              <a:gd name="connsiteY24" fmla="*/ 106489 h 430875"/>
              <a:gd name="connsiteX25" fmla="*/ 196924 w 196927"/>
              <a:gd name="connsiteY25" fmla="*/ 127 h 43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6927" h="430875">
                <a:moveTo>
                  <a:pt x="196924" y="127"/>
                </a:moveTo>
                <a:cubicBezTo>
                  <a:pt x="197453" y="4096"/>
                  <a:pt x="135276" y="108606"/>
                  <a:pt x="123899" y="130302"/>
                </a:cubicBezTo>
                <a:cubicBezTo>
                  <a:pt x="112522" y="151998"/>
                  <a:pt x="135805" y="128979"/>
                  <a:pt x="128661" y="130302"/>
                </a:cubicBezTo>
                <a:cubicBezTo>
                  <a:pt x="121517" y="131625"/>
                  <a:pt x="78655" y="134270"/>
                  <a:pt x="81036" y="138239"/>
                </a:cubicBezTo>
                <a:cubicBezTo>
                  <a:pt x="83417" y="142208"/>
                  <a:pt x="144536" y="149352"/>
                  <a:pt x="142949" y="154114"/>
                </a:cubicBezTo>
                <a:cubicBezTo>
                  <a:pt x="141362" y="158876"/>
                  <a:pt x="81036" y="161522"/>
                  <a:pt x="71511" y="166814"/>
                </a:cubicBezTo>
                <a:cubicBezTo>
                  <a:pt x="61986" y="172106"/>
                  <a:pt x="87916" y="180837"/>
                  <a:pt x="85799" y="185864"/>
                </a:cubicBezTo>
                <a:cubicBezTo>
                  <a:pt x="83682" y="190891"/>
                  <a:pt x="64367" y="192215"/>
                  <a:pt x="58811" y="196977"/>
                </a:cubicBezTo>
                <a:cubicBezTo>
                  <a:pt x="53255" y="201740"/>
                  <a:pt x="55371" y="210206"/>
                  <a:pt x="52461" y="214439"/>
                </a:cubicBezTo>
                <a:cubicBezTo>
                  <a:pt x="49551" y="218672"/>
                  <a:pt x="28914" y="217085"/>
                  <a:pt x="41349" y="222377"/>
                </a:cubicBezTo>
                <a:cubicBezTo>
                  <a:pt x="53784" y="227669"/>
                  <a:pt x="119137" y="238516"/>
                  <a:pt x="127074" y="246189"/>
                </a:cubicBezTo>
                <a:cubicBezTo>
                  <a:pt x="135011" y="253862"/>
                  <a:pt x="94530" y="264710"/>
                  <a:pt x="88974" y="268414"/>
                </a:cubicBezTo>
                <a:cubicBezTo>
                  <a:pt x="83418" y="272118"/>
                  <a:pt x="90032" y="266033"/>
                  <a:pt x="93736" y="268414"/>
                </a:cubicBezTo>
                <a:cubicBezTo>
                  <a:pt x="97440" y="270795"/>
                  <a:pt x="126809" y="274235"/>
                  <a:pt x="111199" y="282702"/>
                </a:cubicBezTo>
                <a:cubicBezTo>
                  <a:pt x="95589" y="291169"/>
                  <a:pt x="-3101" y="310218"/>
                  <a:pt x="74" y="319214"/>
                </a:cubicBezTo>
                <a:cubicBezTo>
                  <a:pt x="3249" y="328210"/>
                  <a:pt x="128397" y="329798"/>
                  <a:pt x="130249" y="336677"/>
                </a:cubicBezTo>
                <a:cubicBezTo>
                  <a:pt x="132101" y="343556"/>
                  <a:pt x="23886" y="356256"/>
                  <a:pt x="11186" y="360489"/>
                </a:cubicBezTo>
                <a:cubicBezTo>
                  <a:pt x="-1514" y="364722"/>
                  <a:pt x="42143" y="355198"/>
                  <a:pt x="54049" y="362077"/>
                </a:cubicBezTo>
                <a:cubicBezTo>
                  <a:pt x="65955" y="368956"/>
                  <a:pt x="79185" y="396208"/>
                  <a:pt x="82624" y="401764"/>
                </a:cubicBezTo>
                <a:cubicBezTo>
                  <a:pt x="86063" y="407320"/>
                  <a:pt x="76009" y="390652"/>
                  <a:pt x="74686" y="395414"/>
                </a:cubicBezTo>
                <a:cubicBezTo>
                  <a:pt x="73363" y="400176"/>
                  <a:pt x="77332" y="435631"/>
                  <a:pt x="74686" y="430339"/>
                </a:cubicBezTo>
                <a:cubicBezTo>
                  <a:pt x="72040" y="425047"/>
                  <a:pt x="61192" y="390387"/>
                  <a:pt x="58811" y="363664"/>
                </a:cubicBezTo>
                <a:cubicBezTo>
                  <a:pt x="56430" y="336941"/>
                  <a:pt x="52461" y="307308"/>
                  <a:pt x="60399" y="270002"/>
                </a:cubicBezTo>
                <a:cubicBezTo>
                  <a:pt x="68337" y="232696"/>
                  <a:pt x="96382" y="167079"/>
                  <a:pt x="106436" y="139827"/>
                </a:cubicBezTo>
                <a:cubicBezTo>
                  <a:pt x="116490" y="112575"/>
                  <a:pt x="105378" y="126862"/>
                  <a:pt x="120724" y="106489"/>
                </a:cubicBezTo>
                <a:cubicBezTo>
                  <a:pt x="136070" y="86116"/>
                  <a:pt x="196395" y="-3842"/>
                  <a:pt x="196924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1" name="フリーフォーム: 図形 580">
            <a:extLst>
              <a:ext uri="{FF2B5EF4-FFF2-40B4-BE49-F238E27FC236}">
                <a16:creationId xmlns:a16="http://schemas.microsoft.com/office/drawing/2014/main" id="{89536D91-6215-4F55-B456-8BE66A47C241}"/>
              </a:ext>
            </a:extLst>
          </p:cNvPr>
          <p:cNvSpPr/>
          <p:nvPr/>
        </p:nvSpPr>
        <p:spPr>
          <a:xfrm>
            <a:off x="3542727" y="7752354"/>
            <a:ext cx="629285" cy="250802"/>
          </a:xfrm>
          <a:custGeom>
            <a:avLst/>
            <a:gdLst>
              <a:gd name="connsiteX0" fmla="*/ 573 w 629285"/>
              <a:gd name="connsiteY0" fmla="*/ 64496 h 250802"/>
              <a:gd name="connsiteX1" fmla="*/ 201656 w 629285"/>
              <a:gd name="connsiteY1" fmla="*/ 43329 h 250802"/>
              <a:gd name="connsiteX2" fmla="*/ 157206 w 629285"/>
              <a:gd name="connsiteY2" fmla="*/ 20046 h 250802"/>
              <a:gd name="connsiteX3" fmla="*/ 332890 w 629285"/>
              <a:gd name="connsiteY3" fmla="*/ 81429 h 250802"/>
              <a:gd name="connsiteX4" fmla="*/ 394273 w 629285"/>
              <a:gd name="connsiteY4" fmla="*/ 119529 h 250802"/>
              <a:gd name="connsiteX5" fmla="*/ 489523 w 629285"/>
              <a:gd name="connsiteY5" fmla="*/ 85663 h 250802"/>
              <a:gd name="connsiteX6" fmla="*/ 514923 w 629285"/>
              <a:gd name="connsiteY6" fmla="*/ 142813 h 250802"/>
              <a:gd name="connsiteX7" fmla="*/ 629223 w 629285"/>
              <a:gd name="connsiteY7" fmla="*/ 250763 h 250802"/>
              <a:gd name="connsiteX8" fmla="*/ 497990 w 629285"/>
              <a:gd name="connsiteY8" fmla="*/ 130113 h 250802"/>
              <a:gd name="connsiteX9" fmla="*/ 419673 w 629285"/>
              <a:gd name="connsiteY9" fmla="*/ 113179 h 250802"/>
              <a:gd name="connsiteX10" fmla="*/ 313840 w 629285"/>
              <a:gd name="connsiteY10" fmla="*/ 81429 h 250802"/>
              <a:gd name="connsiteX11" fmla="*/ 220706 w 629285"/>
              <a:gd name="connsiteY11" fmla="*/ 47563 h 250802"/>
              <a:gd name="connsiteX12" fmla="*/ 208006 w 629285"/>
              <a:gd name="connsiteY12" fmla="*/ 66613 h 250802"/>
              <a:gd name="connsiteX13" fmla="*/ 68306 w 629285"/>
              <a:gd name="connsiteY13" fmla="*/ 996 h 250802"/>
              <a:gd name="connsiteX14" fmla="*/ 138156 w 629285"/>
              <a:gd name="connsiteY14" fmla="*/ 28513 h 250802"/>
              <a:gd name="connsiteX15" fmla="*/ 573 w 629285"/>
              <a:gd name="connsiteY15" fmla="*/ 64496 h 25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9285" h="250802">
                <a:moveTo>
                  <a:pt x="573" y="64496"/>
                </a:moveTo>
                <a:cubicBezTo>
                  <a:pt x="11156" y="66965"/>
                  <a:pt x="175551" y="50737"/>
                  <a:pt x="201656" y="43329"/>
                </a:cubicBezTo>
                <a:cubicBezTo>
                  <a:pt x="227761" y="35921"/>
                  <a:pt x="135334" y="13696"/>
                  <a:pt x="157206" y="20046"/>
                </a:cubicBezTo>
                <a:cubicBezTo>
                  <a:pt x="179078" y="26396"/>
                  <a:pt x="293379" y="64849"/>
                  <a:pt x="332890" y="81429"/>
                </a:cubicBezTo>
                <a:cubicBezTo>
                  <a:pt x="372401" y="98009"/>
                  <a:pt x="368168" y="118823"/>
                  <a:pt x="394273" y="119529"/>
                </a:cubicBezTo>
                <a:cubicBezTo>
                  <a:pt x="420378" y="120235"/>
                  <a:pt x="469415" y="81782"/>
                  <a:pt x="489523" y="85663"/>
                </a:cubicBezTo>
                <a:cubicBezTo>
                  <a:pt x="509631" y="89544"/>
                  <a:pt x="491640" y="115296"/>
                  <a:pt x="514923" y="142813"/>
                </a:cubicBezTo>
                <a:cubicBezTo>
                  <a:pt x="538206" y="170330"/>
                  <a:pt x="632045" y="252880"/>
                  <a:pt x="629223" y="250763"/>
                </a:cubicBezTo>
                <a:cubicBezTo>
                  <a:pt x="626401" y="248646"/>
                  <a:pt x="532915" y="153044"/>
                  <a:pt x="497990" y="130113"/>
                </a:cubicBezTo>
                <a:cubicBezTo>
                  <a:pt x="463065" y="107182"/>
                  <a:pt x="450365" y="121293"/>
                  <a:pt x="419673" y="113179"/>
                </a:cubicBezTo>
                <a:cubicBezTo>
                  <a:pt x="388981" y="105065"/>
                  <a:pt x="347001" y="92365"/>
                  <a:pt x="313840" y="81429"/>
                </a:cubicBezTo>
                <a:cubicBezTo>
                  <a:pt x="280679" y="70493"/>
                  <a:pt x="238345" y="50032"/>
                  <a:pt x="220706" y="47563"/>
                </a:cubicBezTo>
                <a:cubicBezTo>
                  <a:pt x="203067" y="45094"/>
                  <a:pt x="233406" y="74374"/>
                  <a:pt x="208006" y="66613"/>
                </a:cubicBezTo>
                <a:cubicBezTo>
                  <a:pt x="182606" y="58852"/>
                  <a:pt x="79948" y="7346"/>
                  <a:pt x="68306" y="996"/>
                </a:cubicBezTo>
                <a:cubicBezTo>
                  <a:pt x="56664" y="-5354"/>
                  <a:pt x="146975" y="20399"/>
                  <a:pt x="138156" y="28513"/>
                </a:cubicBezTo>
                <a:cubicBezTo>
                  <a:pt x="129337" y="36627"/>
                  <a:pt x="-10010" y="62027"/>
                  <a:pt x="573" y="64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2" name="フリーフォーム: 図形 581">
            <a:extLst>
              <a:ext uri="{FF2B5EF4-FFF2-40B4-BE49-F238E27FC236}">
                <a16:creationId xmlns:a16="http://schemas.microsoft.com/office/drawing/2014/main" id="{75330A9D-1604-490B-ACD1-AEF839828419}"/>
              </a:ext>
            </a:extLst>
          </p:cNvPr>
          <p:cNvSpPr/>
          <p:nvPr/>
        </p:nvSpPr>
        <p:spPr>
          <a:xfrm>
            <a:off x="5142383" y="7672916"/>
            <a:ext cx="432985" cy="561083"/>
          </a:xfrm>
          <a:custGeom>
            <a:avLst/>
            <a:gdLst>
              <a:gd name="connsiteX0" fmla="*/ 1117 w 432985"/>
              <a:gd name="connsiteY0" fmla="*/ 1 h 561083"/>
              <a:gd name="connsiteX1" fmla="*/ 22284 w 432985"/>
              <a:gd name="connsiteY1" fmla="*/ 116417 h 561083"/>
              <a:gd name="connsiteX2" fmla="*/ 58267 w 432985"/>
              <a:gd name="connsiteY2" fmla="*/ 213784 h 561083"/>
              <a:gd name="connsiteX3" fmla="*/ 20167 w 432985"/>
              <a:gd name="connsiteY3" fmla="*/ 141817 h 561083"/>
              <a:gd name="connsiteX4" fmla="*/ 70967 w 432985"/>
              <a:gd name="connsiteY4" fmla="*/ 258234 h 561083"/>
              <a:gd name="connsiteX5" fmla="*/ 68850 w 432985"/>
              <a:gd name="connsiteY5" fmla="*/ 281517 h 561083"/>
              <a:gd name="connsiteX6" fmla="*/ 83667 w 432985"/>
              <a:gd name="connsiteY6" fmla="*/ 309034 h 561083"/>
              <a:gd name="connsiteX7" fmla="*/ 92134 w 432985"/>
              <a:gd name="connsiteY7" fmla="*/ 497417 h 561083"/>
              <a:gd name="connsiteX8" fmla="*/ 87900 w 432985"/>
              <a:gd name="connsiteY8" fmla="*/ 497417 h 561083"/>
              <a:gd name="connsiteX9" fmla="*/ 140817 w 432985"/>
              <a:gd name="connsiteY9" fmla="*/ 491067 h 561083"/>
              <a:gd name="connsiteX10" fmla="*/ 191617 w 432985"/>
              <a:gd name="connsiteY10" fmla="*/ 476251 h 561083"/>
              <a:gd name="connsiteX11" fmla="*/ 352484 w 432985"/>
              <a:gd name="connsiteY11" fmla="*/ 469901 h 561083"/>
              <a:gd name="connsiteX12" fmla="*/ 422334 w 432985"/>
              <a:gd name="connsiteY12" fmla="*/ 469901 h 561083"/>
              <a:gd name="connsiteX13" fmla="*/ 130234 w 432985"/>
              <a:gd name="connsiteY13" fmla="*/ 495301 h 561083"/>
              <a:gd name="connsiteX14" fmla="*/ 87900 w 432985"/>
              <a:gd name="connsiteY14" fmla="*/ 529167 h 561083"/>
              <a:gd name="connsiteX15" fmla="*/ 276284 w 432985"/>
              <a:gd name="connsiteY15" fmla="*/ 503767 h 561083"/>
              <a:gd name="connsiteX16" fmla="*/ 102717 w 432985"/>
              <a:gd name="connsiteY16" fmla="*/ 560917 h 561083"/>
              <a:gd name="connsiteX17" fmla="*/ 64617 w 432985"/>
              <a:gd name="connsiteY17" fmla="*/ 514351 h 561083"/>
              <a:gd name="connsiteX18" fmla="*/ 90017 w 432985"/>
              <a:gd name="connsiteY18" fmla="*/ 342901 h 561083"/>
              <a:gd name="connsiteX19" fmla="*/ 3234 w 432985"/>
              <a:gd name="connsiteY19" fmla="*/ 186267 h 561083"/>
              <a:gd name="connsiteX20" fmla="*/ 62500 w 432985"/>
              <a:gd name="connsiteY20" fmla="*/ 245534 h 561083"/>
              <a:gd name="connsiteX21" fmla="*/ 37100 w 432985"/>
              <a:gd name="connsiteY21" fmla="*/ 165101 h 561083"/>
              <a:gd name="connsiteX22" fmla="*/ 7467 w 432985"/>
              <a:gd name="connsiteY22" fmla="*/ 118534 h 561083"/>
              <a:gd name="connsiteX23" fmla="*/ 1117 w 432985"/>
              <a:gd name="connsiteY23" fmla="*/ 1 h 56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2985" h="561083">
                <a:moveTo>
                  <a:pt x="1117" y="1"/>
                </a:moveTo>
                <a:cubicBezTo>
                  <a:pt x="3586" y="-352"/>
                  <a:pt x="12759" y="80787"/>
                  <a:pt x="22284" y="116417"/>
                </a:cubicBezTo>
                <a:cubicBezTo>
                  <a:pt x="31809" y="152047"/>
                  <a:pt x="58620" y="209551"/>
                  <a:pt x="58267" y="213784"/>
                </a:cubicBezTo>
                <a:cubicBezTo>
                  <a:pt x="57914" y="218017"/>
                  <a:pt x="18050" y="134409"/>
                  <a:pt x="20167" y="141817"/>
                </a:cubicBezTo>
                <a:cubicBezTo>
                  <a:pt x="22284" y="149225"/>
                  <a:pt x="62853" y="234951"/>
                  <a:pt x="70967" y="258234"/>
                </a:cubicBezTo>
                <a:cubicBezTo>
                  <a:pt x="79081" y="281517"/>
                  <a:pt x="66733" y="273050"/>
                  <a:pt x="68850" y="281517"/>
                </a:cubicBezTo>
                <a:cubicBezTo>
                  <a:pt x="70967" y="289984"/>
                  <a:pt x="79786" y="273051"/>
                  <a:pt x="83667" y="309034"/>
                </a:cubicBezTo>
                <a:cubicBezTo>
                  <a:pt x="87548" y="345017"/>
                  <a:pt x="91429" y="466020"/>
                  <a:pt x="92134" y="497417"/>
                </a:cubicBezTo>
                <a:cubicBezTo>
                  <a:pt x="92839" y="528814"/>
                  <a:pt x="79786" y="498475"/>
                  <a:pt x="87900" y="497417"/>
                </a:cubicBezTo>
                <a:cubicBezTo>
                  <a:pt x="96014" y="496359"/>
                  <a:pt x="123531" y="494595"/>
                  <a:pt x="140817" y="491067"/>
                </a:cubicBezTo>
                <a:cubicBezTo>
                  <a:pt x="158103" y="487539"/>
                  <a:pt x="156339" y="479779"/>
                  <a:pt x="191617" y="476251"/>
                </a:cubicBezTo>
                <a:cubicBezTo>
                  <a:pt x="226895" y="472723"/>
                  <a:pt x="314031" y="470959"/>
                  <a:pt x="352484" y="469901"/>
                </a:cubicBezTo>
                <a:cubicBezTo>
                  <a:pt x="390937" y="468843"/>
                  <a:pt x="459376" y="465668"/>
                  <a:pt x="422334" y="469901"/>
                </a:cubicBezTo>
                <a:cubicBezTo>
                  <a:pt x="385292" y="474134"/>
                  <a:pt x="185973" y="485423"/>
                  <a:pt x="130234" y="495301"/>
                </a:cubicBezTo>
                <a:cubicBezTo>
                  <a:pt x="74495" y="505179"/>
                  <a:pt x="63558" y="527756"/>
                  <a:pt x="87900" y="529167"/>
                </a:cubicBezTo>
                <a:cubicBezTo>
                  <a:pt x="112242" y="530578"/>
                  <a:pt x="273815" y="498475"/>
                  <a:pt x="276284" y="503767"/>
                </a:cubicBezTo>
                <a:cubicBezTo>
                  <a:pt x="278754" y="509059"/>
                  <a:pt x="137995" y="559153"/>
                  <a:pt x="102717" y="560917"/>
                </a:cubicBezTo>
                <a:cubicBezTo>
                  <a:pt x="67439" y="562681"/>
                  <a:pt x="66734" y="550687"/>
                  <a:pt x="64617" y="514351"/>
                </a:cubicBezTo>
                <a:cubicBezTo>
                  <a:pt x="62500" y="478015"/>
                  <a:pt x="100247" y="397582"/>
                  <a:pt x="90017" y="342901"/>
                </a:cubicBezTo>
                <a:cubicBezTo>
                  <a:pt x="79787" y="288220"/>
                  <a:pt x="7820" y="202495"/>
                  <a:pt x="3234" y="186267"/>
                </a:cubicBezTo>
                <a:cubicBezTo>
                  <a:pt x="-1352" y="170039"/>
                  <a:pt x="56856" y="249062"/>
                  <a:pt x="62500" y="245534"/>
                </a:cubicBezTo>
                <a:cubicBezTo>
                  <a:pt x="68144" y="242006"/>
                  <a:pt x="46272" y="186268"/>
                  <a:pt x="37100" y="165101"/>
                </a:cubicBezTo>
                <a:cubicBezTo>
                  <a:pt x="27928" y="143934"/>
                  <a:pt x="14875" y="145345"/>
                  <a:pt x="7467" y="118534"/>
                </a:cubicBezTo>
                <a:cubicBezTo>
                  <a:pt x="59" y="91723"/>
                  <a:pt x="-1352" y="354"/>
                  <a:pt x="111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3" name="フリーフォーム: 図形 582">
            <a:extLst>
              <a:ext uri="{FF2B5EF4-FFF2-40B4-BE49-F238E27FC236}">
                <a16:creationId xmlns:a16="http://schemas.microsoft.com/office/drawing/2014/main" id="{C34BF863-B5E1-4A81-84CC-B26795690244}"/>
              </a:ext>
            </a:extLst>
          </p:cNvPr>
          <p:cNvSpPr/>
          <p:nvPr/>
        </p:nvSpPr>
        <p:spPr>
          <a:xfrm>
            <a:off x="4781353" y="7912086"/>
            <a:ext cx="925709" cy="572625"/>
          </a:xfrm>
          <a:custGeom>
            <a:avLst/>
            <a:gdLst>
              <a:gd name="connsiteX0" fmla="*/ 230914 w 925709"/>
              <a:gd name="connsiteY0" fmla="*/ 14 h 572625"/>
              <a:gd name="connsiteX1" fmla="*/ 351564 w 925709"/>
              <a:gd name="connsiteY1" fmla="*/ 137597 h 572625"/>
              <a:gd name="connsiteX2" fmla="*/ 351564 w 925709"/>
              <a:gd name="connsiteY2" fmla="*/ 215914 h 572625"/>
              <a:gd name="connsiteX3" fmla="*/ 357914 w 925709"/>
              <a:gd name="connsiteY3" fmla="*/ 105847 h 572625"/>
              <a:gd name="connsiteX4" fmla="*/ 370614 w 925709"/>
              <a:gd name="connsiteY4" fmla="*/ 277297 h 572625"/>
              <a:gd name="connsiteX5" fmla="*/ 360030 w 925709"/>
              <a:gd name="connsiteY5" fmla="*/ 366197 h 572625"/>
              <a:gd name="connsiteX6" fmla="*/ 338864 w 925709"/>
              <a:gd name="connsiteY6" fmla="*/ 342914 h 572625"/>
              <a:gd name="connsiteX7" fmla="*/ 281714 w 925709"/>
              <a:gd name="connsiteY7" fmla="*/ 304814 h 572625"/>
              <a:gd name="connsiteX8" fmla="*/ 199164 w 925709"/>
              <a:gd name="connsiteY8" fmla="*/ 254014 h 572625"/>
              <a:gd name="connsiteX9" fmla="*/ 2314 w 925709"/>
              <a:gd name="connsiteY9" fmla="*/ 171464 h 572625"/>
              <a:gd name="connsiteX10" fmla="*/ 345214 w 925709"/>
              <a:gd name="connsiteY10" fmla="*/ 338681 h 572625"/>
              <a:gd name="connsiteX11" fmla="*/ 465864 w 925709"/>
              <a:gd name="connsiteY11" fmla="*/ 395831 h 572625"/>
              <a:gd name="connsiteX12" fmla="*/ 635197 w 925709"/>
              <a:gd name="connsiteY12" fmla="*/ 319631 h 572625"/>
              <a:gd name="connsiteX13" fmla="*/ 533597 w 925709"/>
              <a:gd name="connsiteY13" fmla="*/ 397947 h 572625"/>
              <a:gd name="connsiteX14" fmla="*/ 770664 w 925709"/>
              <a:gd name="connsiteY14" fmla="*/ 340797 h 572625"/>
              <a:gd name="connsiteX15" fmla="*/ 848980 w 925709"/>
              <a:gd name="connsiteY15" fmla="*/ 342914 h 572625"/>
              <a:gd name="connsiteX16" fmla="*/ 925180 w 925709"/>
              <a:gd name="connsiteY16" fmla="*/ 281531 h 572625"/>
              <a:gd name="connsiteX17" fmla="*/ 878614 w 925709"/>
              <a:gd name="connsiteY17" fmla="*/ 332331 h 572625"/>
              <a:gd name="connsiteX18" fmla="*/ 800297 w 925709"/>
              <a:gd name="connsiteY18" fmla="*/ 563047 h 572625"/>
              <a:gd name="connsiteX19" fmla="*/ 715630 w 925709"/>
              <a:gd name="connsiteY19" fmla="*/ 524947 h 572625"/>
              <a:gd name="connsiteX20" fmla="*/ 586514 w 925709"/>
              <a:gd name="connsiteY20" fmla="*/ 488964 h 572625"/>
              <a:gd name="connsiteX21" fmla="*/ 239380 w 925709"/>
              <a:gd name="connsiteY21" fmla="*/ 361964 h 572625"/>
              <a:gd name="connsiteX22" fmla="*/ 652130 w 925709"/>
              <a:gd name="connsiteY22" fmla="*/ 510131 h 572625"/>
              <a:gd name="connsiteX23" fmla="*/ 641547 w 925709"/>
              <a:gd name="connsiteY23" fmla="*/ 488964 h 572625"/>
              <a:gd name="connsiteX24" fmla="*/ 781247 w 925709"/>
              <a:gd name="connsiteY24" fmla="*/ 541881 h 572625"/>
              <a:gd name="connsiteX25" fmla="*/ 863797 w 925709"/>
              <a:gd name="connsiteY25" fmla="*/ 414881 h 572625"/>
              <a:gd name="connsiteX26" fmla="*/ 747380 w 925709"/>
              <a:gd name="connsiteY26" fmla="*/ 383131 h 572625"/>
              <a:gd name="connsiteX27" fmla="*/ 527247 w 925709"/>
              <a:gd name="connsiteY27" fmla="*/ 383131 h 572625"/>
              <a:gd name="connsiteX28" fmla="*/ 355797 w 925709"/>
              <a:gd name="connsiteY28" fmla="*/ 349264 h 572625"/>
              <a:gd name="connsiteX29" fmla="*/ 379080 w 925709"/>
              <a:gd name="connsiteY29" fmla="*/ 218031 h 572625"/>
              <a:gd name="connsiteX30" fmla="*/ 324047 w 925709"/>
              <a:gd name="connsiteY30" fmla="*/ 146064 h 572625"/>
              <a:gd name="connsiteX31" fmla="*/ 230914 w 925709"/>
              <a:gd name="connsiteY31" fmla="*/ 14 h 57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25709" h="572625">
                <a:moveTo>
                  <a:pt x="230914" y="14"/>
                </a:moveTo>
                <a:cubicBezTo>
                  <a:pt x="235500" y="-1397"/>
                  <a:pt x="331456" y="101614"/>
                  <a:pt x="351564" y="137597"/>
                </a:cubicBezTo>
                <a:cubicBezTo>
                  <a:pt x="371672" y="173580"/>
                  <a:pt x="350506" y="221205"/>
                  <a:pt x="351564" y="215914"/>
                </a:cubicBezTo>
                <a:cubicBezTo>
                  <a:pt x="352622" y="210623"/>
                  <a:pt x="354739" y="95617"/>
                  <a:pt x="357914" y="105847"/>
                </a:cubicBezTo>
                <a:cubicBezTo>
                  <a:pt x="361089" y="116078"/>
                  <a:pt x="370261" y="233905"/>
                  <a:pt x="370614" y="277297"/>
                </a:cubicBezTo>
                <a:cubicBezTo>
                  <a:pt x="370967" y="320689"/>
                  <a:pt x="365322" y="355261"/>
                  <a:pt x="360030" y="366197"/>
                </a:cubicBezTo>
                <a:cubicBezTo>
                  <a:pt x="354738" y="377133"/>
                  <a:pt x="351917" y="353144"/>
                  <a:pt x="338864" y="342914"/>
                </a:cubicBezTo>
                <a:cubicBezTo>
                  <a:pt x="325811" y="332684"/>
                  <a:pt x="281714" y="304814"/>
                  <a:pt x="281714" y="304814"/>
                </a:cubicBezTo>
                <a:cubicBezTo>
                  <a:pt x="258431" y="289997"/>
                  <a:pt x="245731" y="276239"/>
                  <a:pt x="199164" y="254014"/>
                </a:cubicBezTo>
                <a:cubicBezTo>
                  <a:pt x="152597" y="231789"/>
                  <a:pt x="-22028" y="157353"/>
                  <a:pt x="2314" y="171464"/>
                </a:cubicBezTo>
                <a:cubicBezTo>
                  <a:pt x="26656" y="185575"/>
                  <a:pt x="267956" y="301287"/>
                  <a:pt x="345214" y="338681"/>
                </a:cubicBezTo>
                <a:cubicBezTo>
                  <a:pt x="422472" y="376075"/>
                  <a:pt x="417534" y="399006"/>
                  <a:pt x="465864" y="395831"/>
                </a:cubicBezTo>
                <a:cubicBezTo>
                  <a:pt x="514194" y="392656"/>
                  <a:pt x="623908" y="319278"/>
                  <a:pt x="635197" y="319631"/>
                </a:cubicBezTo>
                <a:cubicBezTo>
                  <a:pt x="646486" y="319984"/>
                  <a:pt x="511019" y="394419"/>
                  <a:pt x="533597" y="397947"/>
                </a:cubicBezTo>
                <a:cubicBezTo>
                  <a:pt x="556175" y="401475"/>
                  <a:pt x="718100" y="349969"/>
                  <a:pt x="770664" y="340797"/>
                </a:cubicBezTo>
                <a:cubicBezTo>
                  <a:pt x="823228" y="331625"/>
                  <a:pt x="823227" y="352792"/>
                  <a:pt x="848980" y="342914"/>
                </a:cubicBezTo>
                <a:cubicBezTo>
                  <a:pt x="874733" y="333036"/>
                  <a:pt x="920241" y="283295"/>
                  <a:pt x="925180" y="281531"/>
                </a:cubicBezTo>
                <a:cubicBezTo>
                  <a:pt x="930119" y="279767"/>
                  <a:pt x="899428" y="285412"/>
                  <a:pt x="878614" y="332331"/>
                </a:cubicBezTo>
                <a:cubicBezTo>
                  <a:pt x="857800" y="379250"/>
                  <a:pt x="827461" y="530945"/>
                  <a:pt x="800297" y="563047"/>
                </a:cubicBezTo>
                <a:cubicBezTo>
                  <a:pt x="773133" y="595149"/>
                  <a:pt x="751260" y="537294"/>
                  <a:pt x="715630" y="524947"/>
                </a:cubicBezTo>
                <a:cubicBezTo>
                  <a:pt x="680000" y="512600"/>
                  <a:pt x="665889" y="516128"/>
                  <a:pt x="586514" y="488964"/>
                </a:cubicBezTo>
                <a:cubicBezTo>
                  <a:pt x="507139" y="461800"/>
                  <a:pt x="228444" y="358436"/>
                  <a:pt x="239380" y="361964"/>
                </a:cubicBezTo>
                <a:cubicBezTo>
                  <a:pt x="250316" y="365492"/>
                  <a:pt x="585102" y="488964"/>
                  <a:pt x="652130" y="510131"/>
                </a:cubicBezTo>
                <a:cubicBezTo>
                  <a:pt x="719158" y="531298"/>
                  <a:pt x="620028" y="483672"/>
                  <a:pt x="641547" y="488964"/>
                </a:cubicBezTo>
                <a:cubicBezTo>
                  <a:pt x="663066" y="494256"/>
                  <a:pt x="744205" y="554228"/>
                  <a:pt x="781247" y="541881"/>
                </a:cubicBezTo>
                <a:cubicBezTo>
                  <a:pt x="818289" y="529534"/>
                  <a:pt x="869442" y="441339"/>
                  <a:pt x="863797" y="414881"/>
                </a:cubicBezTo>
                <a:cubicBezTo>
                  <a:pt x="858153" y="388423"/>
                  <a:pt x="803472" y="388423"/>
                  <a:pt x="747380" y="383131"/>
                </a:cubicBezTo>
                <a:cubicBezTo>
                  <a:pt x="691288" y="377839"/>
                  <a:pt x="592511" y="388775"/>
                  <a:pt x="527247" y="383131"/>
                </a:cubicBezTo>
                <a:cubicBezTo>
                  <a:pt x="461983" y="377487"/>
                  <a:pt x="380491" y="376781"/>
                  <a:pt x="355797" y="349264"/>
                </a:cubicBezTo>
                <a:cubicBezTo>
                  <a:pt x="331103" y="321747"/>
                  <a:pt x="384372" y="251898"/>
                  <a:pt x="379080" y="218031"/>
                </a:cubicBezTo>
                <a:cubicBezTo>
                  <a:pt x="373788" y="184164"/>
                  <a:pt x="343803" y="177814"/>
                  <a:pt x="324047" y="146064"/>
                </a:cubicBezTo>
                <a:cubicBezTo>
                  <a:pt x="304292" y="114314"/>
                  <a:pt x="226328" y="1425"/>
                  <a:pt x="230914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4" name="フリーフォーム: 図形 583">
            <a:extLst>
              <a:ext uri="{FF2B5EF4-FFF2-40B4-BE49-F238E27FC236}">
                <a16:creationId xmlns:a16="http://schemas.microsoft.com/office/drawing/2014/main" id="{408F75F1-A6F2-4867-AE83-C1316C840E4B}"/>
              </a:ext>
            </a:extLst>
          </p:cNvPr>
          <p:cNvSpPr/>
          <p:nvPr/>
        </p:nvSpPr>
        <p:spPr>
          <a:xfrm>
            <a:off x="5108847" y="7439406"/>
            <a:ext cx="479890" cy="716761"/>
          </a:xfrm>
          <a:custGeom>
            <a:avLst/>
            <a:gdLst>
              <a:gd name="connsiteX0" fmla="*/ 24070 w 479890"/>
              <a:gd name="connsiteY0" fmla="*/ 2794 h 716761"/>
              <a:gd name="connsiteX1" fmla="*/ 34653 w 479890"/>
              <a:gd name="connsiteY1" fmla="*/ 229277 h 716761"/>
              <a:gd name="connsiteX2" fmla="*/ 45236 w 479890"/>
              <a:gd name="connsiteY2" fmla="*/ 220811 h 716761"/>
              <a:gd name="connsiteX3" fmla="*/ 144720 w 479890"/>
              <a:gd name="connsiteY3" fmla="*/ 409194 h 716761"/>
              <a:gd name="connsiteX4" fmla="*/ 144720 w 479890"/>
              <a:gd name="connsiteY4" fmla="*/ 375327 h 716761"/>
              <a:gd name="connsiteX5" fmla="*/ 195520 w 479890"/>
              <a:gd name="connsiteY5" fmla="*/ 375327 h 716761"/>
              <a:gd name="connsiteX6" fmla="*/ 265370 w 479890"/>
              <a:gd name="connsiteY6" fmla="*/ 466344 h 716761"/>
              <a:gd name="connsiteX7" fmla="*/ 322520 w 479890"/>
              <a:gd name="connsiteY7" fmla="*/ 694944 h 716761"/>
              <a:gd name="connsiteX8" fmla="*/ 328870 w 479890"/>
              <a:gd name="connsiteY8" fmla="*/ 690711 h 716761"/>
              <a:gd name="connsiteX9" fmla="*/ 360620 w 479890"/>
              <a:gd name="connsiteY9" fmla="*/ 546777 h 716761"/>
              <a:gd name="connsiteX10" fmla="*/ 453753 w 479890"/>
              <a:gd name="connsiteY10" fmla="*/ 424011 h 716761"/>
              <a:gd name="connsiteX11" fmla="*/ 477036 w 479890"/>
              <a:gd name="connsiteY11" fmla="*/ 400727 h 716761"/>
              <a:gd name="connsiteX12" fmla="*/ 400836 w 479890"/>
              <a:gd name="connsiteY12" fmla="*/ 498094 h 716761"/>
              <a:gd name="connsiteX13" fmla="*/ 303470 w 479890"/>
              <a:gd name="connsiteY13" fmla="*/ 642027 h 716761"/>
              <a:gd name="connsiteX14" fmla="*/ 223036 w 479890"/>
              <a:gd name="connsiteY14" fmla="*/ 449411 h 716761"/>
              <a:gd name="connsiteX15" fmla="*/ 68520 w 479890"/>
              <a:gd name="connsiteY15" fmla="*/ 322411 h 716761"/>
              <a:gd name="connsiteX16" fmla="*/ 24070 w 479890"/>
              <a:gd name="connsiteY16" fmla="*/ 231394 h 716761"/>
              <a:gd name="connsiteX17" fmla="*/ 60053 w 479890"/>
              <a:gd name="connsiteY17" fmla="*/ 180594 h 716761"/>
              <a:gd name="connsiteX18" fmla="*/ 786 w 479890"/>
              <a:gd name="connsiteY18" fmla="*/ 106511 h 716761"/>
              <a:gd name="connsiteX19" fmla="*/ 24070 w 479890"/>
              <a:gd name="connsiteY19" fmla="*/ 2794 h 7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9890" h="716761">
                <a:moveTo>
                  <a:pt x="24070" y="2794"/>
                </a:moveTo>
                <a:cubicBezTo>
                  <a:pt x="29715" y="23255"/>
                  <a:pt x="31125" y="192941"/>
                  <a:pt x="34653" y="229277"/>
                </a:cubicBezTo>
                <a:cubicBezTo>
                  <a:pt x="38181" y="265613"/>
                  <a:pt x="26892" y="190825"/>
                  <a:pt x="45236" y="220811"/>
                </a:cubicBezTo>
                <a:cubicBezTo>
                  <a:pt x="63580" y="250797"/>
                  <a:pt x="128139" y="383441"/>
                  <a:pt x="144720" y="409194"/>
                </a:cubicBezTo>
                <a:cubicBezTo>
                  <a:pt x="161301" y="434947"/>
                  <a:pt x="136253" y="380971"/>
                  <a:pt x="144720" y="375327"/>
                </a:cubicBezTo>
                <a:cubicBezTo>
                  <a:pt x="153187" y="369683"/>
                  <a:pt x="175412" y="360158"/>
                  <a:pt x="195520" y="375327"/>
                </a:cubicBezTo>
                <a:cubicBezTo>
                  <a:pt x="215628" y="390496"/>
                  <a:pt x="244203" y="413075"/>
                  <a:pt x="265370" y="466344"/>
                </a:cubicBezTo>
                <a:cubicBezTo>
                  <a:pt x="286537" y="519614"/>
                  <a:pt x="311937" y="657549"/>
                  <a:pt x="322520" y="694944"/>
                </a:cubicBezTo>
                <a:cubicBezTo>
                  <a:pt x="333103" y="732339"/>
                  <a:pt x="322520" y="715406"/>
                  <a:pt x="328870" y="690711"/>
                </a:cubicBezTo>
                <a:cubicBezTo>
                  <a:pt x="335220" y="666016"/>
                  <a:pt x="339806" y="591227"/>
                  <a:pt x="360620" y="546777"/>
                </a:cubicBezTo>
                <a:cubicBezTo>
                  <a:pt x="381434" y="502327"/>
                  <a:pt x="434350" y="448353"/>
                  <a:pt x="453753" y="424011"/>
                </a:cubicBezTo>
                <a:cubicBezTo>
                  <a:pt x="473156" y="399669"/>
                  <a:pt x="485856" y="388380"/>
                  <a:pt x="477036" y="400727"/>
                </a:cubicBezTo>
                <a:cubicBezTo>
                  <a:pt x="468217" y="413074"/>
                  <a:pt x="429764" y="457877"/>
                  <a:pt x="400836" y="498094"/>
                </a:cubicBezTo>
                <a:cubicBezTo>
                  <a:pt x="371908" y="538311"/>
                  <a:pt x="333103" y="650141"/>
                  <a:pt x="303470" y="642027"/>
                </a:cubicBezTo>
                <a:cubicBezTo>
                  <a:pt x="273837" y="633913"/>
                  <a:pt x="262194" y="502680"/>
                  <a:pt x="223036" y="449411"/>
                </a:cubicBezTo>
                <a:cubicBezTo>
                  <a:pt x="183878" y="396142"/>
                  <a:pt x="101681" y="358747"/>
                  <a:pt x="68520" y="322411"/>
                </a:cubicBezTo>
                <a:cubicBezTo>
                  <a:pt x="35359" y="286075"/>
                  <a:pt x="25481" y="255030"/>
                  <a:pt x="24070" y="231394"/>
                </a:cubicBezTo>
                <a:cubicBezTo>
                  <a:pt x="22659" y="207758"/>
                  <a:pt x="63934" y="201408"/>
                  <a:pt x="60053" y="180594"/>
                </a:cubicBezTo>
                <a:cubicBezTo>
                  <a:pt x="56172" y="159780"/>
                  <a:pt x="6078" y="132969"/>
                  <a:pt x="786" y="106511"/>
                </a:cubicBezTo>
                <a:cubicBezTo>
                  <a:pt x="-4506" y="80053"/>
                  <a:pt x="18425" y="-17667"/>
                  <a:pt x="24070" y="2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5" name="フリーフォーム: 図形 584">
            <a:extLst>
              <a:ext uri="{FF2B5EF4-FFF2-40B4-BE49-F238E27FC236}">
                <a16:creationId xmlns:a16="http://schemas.microsoft.com/office/drawing/2014/main" id="{5278E061-DC8E-4785-BFCC-B6785FF61F1D}"/>
              </a:ext>
            </a:extLst>
          </p:cNvPr>
          <p:cNvSpPr/>
          <p:nvPr/>
        </p:nvSpPr>
        <p:spPr>
          <a:xfrm>
            <a:off x="5178271" y="7528786"/>
            <a:ext cx="672355" cy="1025742"/>
          </a:xfrm>
          <a:custGeom>
            <a:avLst/>
            <a:gdLst>
              <a:gd name="connsiteX0" fmla="*/ 5446 w 672355"/>
              <a:gd name="connsiteY0" fmla="*/ 4431 h 1025742"/>
              <a:gd name="connsiteX1" fmla="*/ 107046 w 672355"/>
              <a:gd name="connsiteY1" fmla="*/ 197047 h 1025742"/>
              <a:gd name="connsiteX2" fmla="*/ 85879 w 672355"/>
              <a:gd name="connsiteY2" fmla="*/ 158947 h 1025742"/>
              <a:gd name="connsiteX3" fmla="*/ 267912 w 672355"/>
              <a:gd name="connsiteY3" fmla="*/ 319814 h 1025742"/>
              <a:gd name="connsiteX4" fmla="*/ 253096 w 672355"/>
              <a:gd name="connsiteY4" fmla="*/ 311347 h 1025742"/>
              <a:gd name="connsiteX5" fmla="*/ 308129 w 672355"/>
              <a:gd name="connsiteY5" fmla="*/ 444697 h 1025742"/>
              <a:gd name="connsiteX6" fmla="*/ 331412 w 672355"/>
              <a:gd name="connsiteY6" fmla="*/ 404481 h 1025742"/>
              <a:gd name="connsiteX7" fmla="*/ 403379 w 672355"/>
              <a:gd name="connsiteY7" fmla="*/ 497614 h 1025742"/>
              <a:gd name="connsiteX8" fmla="*/ 363162 w 672355"/>
              <a:gd name="connsiteY8" fmla="*/ 474331 h 1025742"/>
              <a:gd name="connsiteX9" fmla="*/ 369512 w 672355"/>
              <a:gd name="connsiteY9" fmla="*/ 548414 h 1025742"/>
              <a:gd name="connsiteX10" fmla="*/ 456296 w 672355"/>
              <a:gd name="connsiteY10" fmla="*/ 537831 h 1025742"/>
              <a:gd name="connsiteX11" fmla="*/ 507096 w 672355"/>
              <a:gd name="connsiteY11" fmla="*/ 594981 h 1025742"/>
              <a:gd name="connsiteX12" fmla="*/ 468996 w 672355"/>
              <a:gd name="connsiteY12" fmla="*/ 637314 h 1025742"/>
              <a:gd name="connsiteX13" fmla="*/ 530379 w 672355"/>
              <a:gd name="connsiteY13" fmla="*/ 633081 h 1025742"/>
              <a:gd name="connsiteX14" fmla="*/ 519796 w 672355"/>
              <a:gd name="connsiteY14" fmla="*/ 793947 h 1025742"/>
              <a:gd name="connsiteX15" fmla="*/ 524029 w 672355"/>
              <a:gd name="connsiteY15" fmla="*/ 872264 h 1025742"/>
              <a:gd name="connsiteX16" fmla="*/ 570596 w 672355"/>
              <a:gd name="connsiteY16" fmla="*/ 944231 h 1025742"/>
              <a:gd name="connsiteX17" fmla="*/ 672196 w 672355"/>
              <a:gd name="connsiteY17" fmla="*/ 1024664 h 1025742"/>
              <a:gd name="connsiteX18" fmla="*/ 545196 w 672355"/>
              <a:gd name="connsiteY18" fmla="*/ 882847 h 1025742"/>
              <a:gd name="connsiteX19" fmla="*/ 524029 w 672355"/>
              <a:gd name="connsiteY19" fmla="*/ 690231 h 1025742"/>
              <a:gd name="connsiteX20" fmla="*/ 418196 w 672355"/>
              <a:gd name="connsiteY20" fmla="*/ 520897 h 1025742"/>
              <a:gd name="connsiteX21" fmla="*/ 399146 w 672355"/>
              <a:gd name="connsiteY21" fmla="*/ 518781 h 1025742"/>
              <a:gd name="connsiteX22" fmla="*/ 181129 w 672355"/>
              <a:gd name="connsiteY22" fmla="*/ 247847 h 1025742"/>
              <a:gd name="connsiteX23" fmla="*/ 181129 w 672355"/>
              <a:gd name="connsiteY23" fmla="*/ 222447 h 1025742"/>
              <a:gd name="connsiteX24" fmla="*/ 64712 w 672355"/>
              <a:gd name="connsiteY24" fmla="*/ 156831 h 1025742"/>
              <a:gd name="connsiteX25" fmla="*/ 71062 w 672355"/>
              <a:gd name="connsiteY25" fmla="*/ 150481 h 1025742"/>
              <a:gd name="connsiteX26" fmla="*/ 28729 w 672355"/>
              <a:gd name="connsiteY26" fmla="*/ 133547 h 1025742"/>
              <a:gd name="connsiteX27" fmla="*/ 28729 w 672355"/>
              <a:gd name="connsiteY27" fmla="*/ 139897 h 1025742"/>
              <a:gd name="connsiteX28" fmla="*/ 16029 w 672355"/>
              <a:gd name="connsiteY28" fmla="*/ 65814 h 1025742"/>
              <a:gd name="connsiteX29" fmla="*/ 5446 w 672355"/>
              <a:gd name="connsiteY29" fmla="*/ 4431 h 102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72355" h="1025742">
                <a:moveTo>
                  <a:pt x="5446" y="4431"/>
                </a:moveTo>
                <a:cubicBezTo>
                  <a:pt x="20615" y="26303"/>
                  <a:pt x="93640" y="171294"/>
                  <a:pt x="107046" y="197047"/>
                </a:cubicBezTo>
                <a:cubicBezTo>
                  <a:pt x="120452" y="222800"/>
                  <a:pt x="59068" y="138486"/>
                  <a:pt x="85879" y="158947"/>
                </a:cubicBezTo>
                <a:cubicBezTo>
                  <a:pt x="112690" y="179408"/>
                  <a:pt x="240043" y="294414"/>
                  <a:pt x="267912" y="319814"/>
                </a:cubicBezTo>
                <a:cubicBezTo>
                  <a:pt x="295782" y="345214"/>
                  <a:pt x="246393" y="290533"/>
                  <a:pt x="253096" y="311347"/>
                </a:cubicBezTo>
                <a:cubicBezTo>
                  <a:pt x="259799" y="332161"/>
                  <a:pt x="295076" y="429175"/>
                  <a:pt x="308129" y="444697"/>
                </a:cubicBezTo>
                <a:cubicBezTo>
                  <a:pt x="321182" y="460219"/>
                  <a:pt x="315537" y="395662"/>
                  <a:pt x="331412" y="404481"/>
                </a:cubicBezTo>
                <a:cubicBezTo>
                  <a:pt x="347287" y="413300"/>
                  <a:pt x="398087" y="485972"/>
                  <a:pt x="403379" y="497614"/>
                </a:cubicBezTo>
                <a:cubicBezTo>
                  <a:pt x="408671" y="509256"/>
                  <a:pt x="368806" y="465864"/>
                  <a:pt x="363162" y="474331"/>
                </a:cubicBezTo>
                <a:cubicBezTo>
                  <a:pt x="357518" y="482798"/>
                  <a:pt x="353990" y="537831"/>
                  <a:pt x="369512" y="548414"/>
                </a:cubicBezTo>
                <a:cubicBezTo>
                  <a:pt x="385034" y="558997"/>
                  <a:pt x="433365" y="530070"/>
                  <a:pt x="456296" y="537831"/>
                </a:cubicBezTo>
                <a:cubicBezTo>
                  <a:pt x="479227" y="545592"/>
                  <a:pt x="504979" y="578401"/>
                  <a:pt x="507096" y="594981"/>
                </a:cubicBezTo>
                <a:cubicBezTo>
                  <a:pt x="509213" y="611562"/>
                  <a:pt x="465116" y="630964"/>
                  <a:pt x="468996" y="637314"/>
                </a:cubicBezTo>
                <a:cubicBezTo>
                  <a:pt x="472877" y="643664"/>
                  <a:pt x="521912" y="606975"/>
                  <a:pt x="530379" y="633081"/>
                </a:cubicBezTo>
                <a:cubicBezTo>
                  <a:pt x="538846" y="659187"/>
                  <a:pt x="520854" y="754083"/>
                  <a:pt x="519796" y="793947"/>
                </a:cubicBezTo>
                <a:cubicBezTo>
                  <a:pt x="518738" y="833811"/>
                  <a:pt x="515562" y="847217"/>
                  <a:pt x="524029" y="872264"/>
                </a:cubicBezTo>
                <a:cubicBezTo>
                  <a:pt x="532496" y="897311"/>
                  <a:pt x="545901" y="918831"/>
                  <a:pt x="570596" y="944231"/>
                </a:cubicBezTo>
                <a:cubicBezTo>
                  <a:pt x="595291" y="969631"/>
                  <a:pt x="676429" y="1034894"/>
                  <a:pt x="672196" y="1024664"/>
                </a:cubicBezTo>
                <a:cubicBezTo>
                  <a:pt x="667963" y="1014434"/>
                  <a:pt x="569890" y="938586"/>
                  <a:pt x="545196" y="882847"/>
                </a:cubicBezTo>
                <a:cubicBezTo>
                  <a:pt x="520502" y="827108"/>
                  <a:pt x="545196" y="750556"/>
                  <a:pt x="524029" y="690231"/>
                </a:cubicBezTo>
                <a:cubicBezTo>
                  <a:pt x="502862" y="629906"/>
                  <a:pt x="439010" y="549472"/>
                  <a:pt x="418196" y="520897"/>
                </a:cubicBezTo>
                <a:cubicBezTo>
                  <a:pt x="397382" y="492322"/>
                  <a:pt x="438657" y="564289"/>
                  <a:pt x="399146" y="518781"/>
                </a:cubicBezTo>
                <a:cubicBezTo>
                  <a:pt x="359635" y="473273"/>
                  <a:pt x="217465" y="297236"/>
                  <a:pt x="181129" y="247847"/>
                </a:cubicBezTo>
                <a:cubicBezTo>
                  <a:pt x="144793" y="198458"/>
                  <a:pt x="200532" y="237616"/>
                  <a:pt x="181129" y="222447"/>
                </a:cubicBezTo>
                <a:cubicBezTo>
                  <a:pt x="161726" y="207278"/>
                  <a:pt x="83057" y="168825"/>
                  <a:pt x="64712" y="156831"/>
                </a:cubicBezTo>
                <a:cubicBezTo>
                  <a:pt x="46368" y="144837"/>
                  <a:pt x="77059" y="154362"/>
                  <a:pt x="71062" y="150481"/>
                </a:cubicBezTo>
                <a:cubicBezTo>
                  <a:pt x="65065" y="146600"/>
                  <a:pt x="35784" y="135311"/>
                  <a:pt x="28729" y="133547"/>
                </a:cubicBezTo>
                <a:cubicBezTo>
                  <a:pt x="21674" y="131783"/>
                  <a:pt x="30846" y="151186"/>
                  <a:pt x="28729" y="139897"/>
                </a:cubicBezTo>
                <a:cubicBezTo>
                  <a:pt x="26612" y="128608"/>
                  <a:pt x="20968" y="83806"/>
                  <a:pt x="16029" y="65814"/>
                </a:cubicBezTo>
                <a:cubicBezTo>
                  <a:pt x="11090" y="47822"/>
                  <a:pt x="-9723" y="-17441"/>
                  <a:pt x="5446" y="4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6" name="フリーフォーム: 図形 585">
            <a:extLst>
              <a:ext uri="{FF2B5EF4-FFF2-40B4-BE49-F238E27FC236}">
                <a16:creationId xmlns:a16="http://schemas.microsoft.com/office/drawing/2014/main" id="{74FB7856-AA31-454B-9F28-61D2B77DEA79}"/>
              </a:ext>
            </a:extLst>
          </p:cNvPr>
          <p:cNvSpPr/>
          <p:nvPr/>
        </p:nvSpPr>
        <p:spPr>
          <a:xfrm>
            <a:off x="5151328" y="8426082"/>
            <a:ext cx="856705" cy="227455"/>
          </a:xfrm>
          <a:custGeom>
            <a:avLst/>
            <a:gdLst>
              <a:gd name="connsiteX0" fmla="*/ 172089 w 856705"/>
              <a:gd name="connsiteY0" fmla="*/ 17301 h 227455"/>
              <a:gd name="connsiteX1" fmla="*/ 55672 w 856705"/>
              <a:gd name="connsiteY1" fmla="*/ 116785 h 227455"/>
              <a:gd name="connsiteX2" fmla="*/ 100122 w 856705"/>
              <a:gd name="connsiteY2" fmla="*/ 163351 h 227455"/>
              <a:gd name="connsiteX3" fmla="*/ 639 w 856705"/>
              <a:gd name="connsiteY3" fmla="*/ 368 h 227455"/>
              <a:gd name="connsiteX4" fmla="*/ 157272 w 856705"/>
              <a:gd name="connsiteY4" fmla="*/ 216268 h 227455"/>
              <a:gd name="connsiteX5" fmla="*/ 176322 w 856705"/>
              <a:gd name="connsiteY5" fmla="*/ 163351 h 227455"/>
              <a:gd name="connsiteX6" fmla="*/ 462072 w 856705"/>
              <a:gd name="connsiteY6" fmla="*/ 226851 h 227455"/>
              <a:gd name="connsiteX7" fmla="*/ 506522 w 856705"/>
              <a:gd name="connsiteY7" fmla="*/ 195101 h 227455"/>
              <a:gd name="connsiteX8" fmla="*/ 591189 w 856705"/>
              <a:gd name="connsiteY8" fmla="*/ 190868 h 227455"/>
              <a:gd name="connsiteX9" fmla="*/ 855772 w 856705"/>
              <a:gd name="connsiteY9" fmla="*/ 6718 h 227455"/>
              <a:gd name="connsiteX10" fmla="*/ 669505 w 856705"/>
              <a:gd name="connsiteY10" fmla="*/ 118901 h 227455"/>
              <a:gd name="connsiteX11" fmla="*/ 421855 w 856705"/>
              <a:gd name="connsiteY11" fmla="*/ 203568 h 227455"/>
              <a:gd name="connsiteX12" fmla="*/ 140339 w 856705"/>
              <a:gd name="connsiteY12" fmla="*/ 178168 h 227455"/>
              <a:gd name="connsiteX13" fmla="*/ 98005 w 856705"/>
              <a:gd name="connsiteY13" fmla="*/ 127368 h 227455"/>
              <a:gd name="connsiteX14" fmla="*/ 53555 w 856705"/>
              <a:gd name="connsiteY14" fmla="*/ 57518 h 227455"/>
              <a:gd name="connsiteX15" fmla="*/ 172089 w 856705"/>
              <a:gd name="connsiteY15" fmla="*/ 17301 h 22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6705" h="227455">
                <a:moveTo>
                  <a:pt x="172089" y="17301"/>
                </a:moveTo>
                <a:cubicBezTo>
                  <a:pt x="172442" y="27179"/>
                  <a:pt x="67666" y="92443"/>
                  <a:pt x="55672" y="116785"/>
                </a:cubicBezTo>
                <a:cubicBezTo>
                  <a:pt x="43678" y="141127"/>
                  <a:pt x="109294" y="182754"/>
                  <a:pt x="100122" y="163351"/>
                </a:cubicBezTo>
                <a:cubicBezTo>
                  <a:pt x="90950" y="143948"/>
                  <a:pt x="-8886" y="-8452"/>
                  <a:pt x="639" y="368"/>
                </a:cubicBezTo>
                <a:cubicBezTo>
                  <a:pt x="10164" y="9187"/>
                  <a:pt x="127991" y="189104"/>
                  <a:pt x="157272" y="216268"/>
                </a:cubicBezTo>
                <a:cubicBezTo>
                  <a:pt x="186553" y="243432"/>
                  <a:pt x="125522" y="161587"/>
                  <a:pt x="176322" y="163351"/>
                </a:cubicBezTo>
                <a:cubicBezTo>
                  <a:pt x="227122" y="165115"/>
                  <a:pt x="407039" y="221559"/>
                  <a:pt x="462072" y="226851"/>
                </a:cubicBezTo>
                <a:cubicBezTo>
                  <a:pt x="517105" y="232143"/>
                  <a:pt x="485003" y="201098"/>
                  <a:pt x="506522" y="195101"/>
                </a:cubicBezTo>
                <a:cubicBezTo>
                  <a:pt x="528041" y="189104"/>
                  <a:pt x="532981" y="222265"/>
                  <a:pt x="591189" y="190868"/>
                </a:cubicBezTo>
                <a:cubicBezTo>
                  <a:pt x="649397" y="159471"/>
                  <a:pt x="842719" y="18713"/>
                  <a:pt x="855772" y="6718"/>
                </a:cubicBezTo>
                <a:cubicBezTo>
                  <a:pt x="868825" y="-5277"/>
                  <a:pt x="741824" y="86093"/>
                  <a:pt x="669505" y="118901"/>
                </a:cubicBezTo>
                <a:cubicBezTo>
                  <a:pt x="597186" y="151709"/>
                  <a:pt x="510049" y="193690"/>
                  <a:pt x="421855" y="203568"/>
                </a:cubicBezTo>
                <a:cubicBezTo>
                  <a:pt x="333661" y="213446"/>
                  <a:pt x="194314" y="190868"/>
                  <a:pt x="140339" y="178168"/>
                </a:cubicBezTo>
                <a:cubicBezTo>
                  <a:pt x="86364" y="165468"/>
                  <a:pt x="98005" y="127368"/>
                  <a:pt x="98005" y="127368"/>
                </a:cubicBezTo>
                <a:cubicBezTo>
                  <a:pt x="83541" y="107260"/>
                  <a:pt x="46852" y="72335"/>
                  <a:pt x="53555" y="57518"/>
                </a:cubicBezTo>
                <a:cubicBezTo>
                  <a:pt x="60258" y="42701"/>
                  <a:pt x="171736" y="7423"/>
                  <a:pt x="172089" y="17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7" name="フリーフォーム: 図形 586">
            <a:extLst>
              <a:ext uri="{FF2B5EF4-FFF2-40B4-BE49-F238E27FC236}">
                <a16:creationId xmlns:a16="http://schemas.microsoft.com/office/drawing/2014/main" id="{03CA5BBB-58B4-4821-A3A6-C86BCA38CFEE}"/>
              </a:ext>
            </a:extLst>
          </p:cNvPr>
          <p:cNvSpPr/>
          <p:nvPr/>
        </p:nvSpPr>
        <p:spPr>
          <a:xfrm>
            <a:off x="5807760" y="8182741"/>
            <a:ext cx="199349" cy="310196"/>
          </a:xfrm>
          <a:custGeom>
            <a:avLst/>
            <a:gdLst>
              <a:gd name="connsiteX0" fmla="*/ 171823 w 199349"/>
              <a:gd name="connsiteY0" fmla="*/ 292 h 310196"/>
              <a:gd name="connsiteX1" fmla="*/ 195107 w 199349"/>
              <a:gd name="connsiteY1" fmla="*/ 180209 h 310196"/>
              <a:gd name="connsiteX2" fmla="*/ 188757 w 199349"/>
              <a:gd name="connsiteY2" fmla="*/ 150576 h 310196"/>
              <a:gd name="connsiteX3" fmla="*/ 93507 w 199349"/>
              <a:gd name="connsiteY3" fmla="*/ 260642 h 310196"/>
              <a:gd name="connsiteX4" fmla="*/ 373 w 199349"/>
              <a:gd name="connsiteY4" fmla="*/ 298742 h 310196"/>
              <a:gd name="connsiteX5" fmla="*/ 129490 w 199349"/>
              <a:gd name="connsiteY5" fmla="*/ 239476 h 310196"/>
              <a:gd name="connsiteX6" fmla="*/ 2490 w 199349"/>
              <a:gd name="connsiteY6" fmla="*/ 309326 h 310196"/>
              <a:gd name="connsiteX7" fmla="*/ 133723 w 199349"/>
              <a:gd name="connsiteY7" fmla="*/ 275459 h 310196"/>
              <a:gd name="connsiteX8" fmla="*/ 169707 w 199349"/>
              <a:gd name="connsiteY8" fmla="*/ 228892 h 310196"/>
              <a:gd name="connsiteX9" fmla="*/ 171823 w 199349"/>
              <a:gd name="connsiteY9" fmla="*/ 292 h 31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349" h="310196">
                <a:moveTo>
                  <a:pt x="171823" y="292"/>
                </a:moveTo>
                <a:cubicBezTo>
                  <a:pt x="176056" y="-7822"/>
                  <a:pt x="192285" y="155162"/>
                  <a:pt x="195107" y="180209"/>
                </a:cubicBezTo>
                <a:cubicBezTo>
                  <a:pt x="197929" y="205256"/>
                  <a:pt x="205690" y="137171"/>
                  <a:pt x="188757" y="150576"/>
                </a:cubicBezTo>
                <a:cubicBezTo>
                  <a:pt x="171824" y="163981"/>
                  <a:pt x="124904" y="235948"/>
                  <a:pt x="93507" y="260642"/>
                </a:cubicBezTo>
                <a:cubicBezTo>
                  <a:pt x="62110" y="285336"/>
                  <a:pt x="-5624" y="302270"/>
                  <a:pt x="373" y="298742"/>
                </a:cubicBezTo>
                <a:cubicBezTo>
                  <a:pt x="6370" y="295214"/>
                  <a:pt x="129137" y="237712"/>
                  <a:pt x="129490" y="239476"/>
                </a:cubicBezTo>
                <a:cubicBezTo>
                  <a:pt x="129843" y="241240"/>
                  <a:pt x="1785" y="303329"/>
                  <a:pt x="2490" y="309326"/>
                </a:cubicBezTo>
                <a:cubicBezTo>
                  <a:pt x="3195" y="315323"/>
                  <a:pt x="105854" y="288865"/>
                  <a:pt x="133723" y="275459"/>
                </a:cubicBezTo>
                <a:cubicBezTo>
                  <a:pt x="161592" y="262053"/>
                  <a:pt x="164768" y="272637"/>
                  <a:pt x="169707" y="228892"/>
                </a:cubicBezTo>
                <a:cubicBezTo>
                  <a:pt x="174646" y="185148"/>
                  <a:pt x="167590" y="8406"/>
                  <a:pt x="171823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8" name="フリーフォーム: 図形 587">
            <a:extLst>
              <a:ext uri="{FF2B5EF4-FFF2-40B4-BE49-F238E27FC236}">
                <a16:creationId xmlns:a16="http://schemas.microsoft.com/office/drawing/2014/main" id="{8A3C00D3-720A-4502-94C5-298607189045}"/>
              </a:ext>
            </a:extLst>
          </p:cNvPr>
          <p:cNvSpPr/>
          <p:nvPr/>
        </p:nvSpPr>
        <p:spPr>
          <a:xfrm>
            <a:off x="5653557" y="7281310"/>
            <a:ext cx="959427" cy="1071184"/>
          </a:xfrm>
          <a:custGeom>
            <a:avLst/>
            <a:gdLst>
              <a:gd name="connsiteX0" fmla="*/ 60 w 959427"/>
              <a:gd name="connsiteY0" fmla="*/ 23 h 1071184"/>
              <a:gd name="connsiteX1" fmla="*/ 199026 w 959427"/>
              <a:gd name="connsiteY1" fmla="*/ 116440 h 1071184"/>
              <a:gd name="connsiteX2" fmla="*/ 215960 w 959427"/>
              <a:gd name="connsiteY2" fmla="*/ 120673 h 1071184"/>
              <a:gd name="connsiteX3" fmla="*/ 338726 w 959427"/>
              <a:gd name="connsiteY3" fmla="*/ 122790 h 1071184"/>
              <a:gd name="connsiteX4" fmla="*/ 357776 w 959427"/>
              <a:gd name="connsiteY4" fmla="*/ 118557 h 1071184"/>
              <a:gd name="connsiteX5" fmla="*/ 317560 w 959427"/>
              <a:gd name="connsiteY5" fmla="*/ 107973 h 1071184"/>
              <a:gd name="connsiteX6" fmla="*/ 387410 w 959427"/>
              <a:gd name="connsiteY6" fmla="*/ 148190 h 1071184"/>
              <a:gd name="connsiteX7" fmla="*/ 539810 w 959427"/>
              <a:gd name="connsiteY7" fmla="*/ 268840 h 1071184"/>
              <a:gd name="connsiteX8" fmla="*/ 552510 w 959427"/>
              <a:gd name="connsiteY8" fmla="*/ 270957 h 1071184"/>
              <a:gd name="connsiteX9" fmla="*/ 605426 w 959427"/>
              <a:gd name="connsiteY9" fmla="*/ 359857 h 1071184"/>
              <a:gd name="connsiteX10" fmla="*/ 656226 w 959427"/>
              <a:gd name="connsiteY10" fmla="*/ 300590 h 1071184"/>
              <a:gd name="connsiteX11" fmla="*/ 630826 w 959427"/>
              <a:gd name="connsiteY11" fmla="*/ 351390 h 1071184"/>
              <a:gd name="connsiteX12" fmla="*/ 639293 w 959427"/>
              <a:gd name="connsiteY12" fmla="*/ 391607 h 1071184"/>
              <a:gd name="connsiteX13" fmla="*/ 554626 w 959427"/>
              <a:gd name="connsiteY13" fmla="*/ 563057 h 1071184"/>
              <a:gd name="connsiteX14" fmla="*/ 628710 w 959427"/>
              <a:gd name="connsiteY14" fmla="*/ 397957 h 1071184"/>
              <a:gd name="connsiteX15" fmla="*/ 660460 w 959427"/>
              <a:gd name="connsiteY15" fmla="*/ 450873 h 1071184"/>
              <a:gd name="connsiteX16" fmla="*/ 660460 w 959427"/>
              <a:gd name="connsiteY16" fmla="*/ 544007 h 1071184"/>
              <a:gd name="connsiteX17" fmla="*/ 685860 w 959427"/>
              <a:gd name="connsiteY17" fmla="*/ 588457 h 1071184"/>
              <a:gd name="connsiteX18" fmla="*/ 717610 w 959427"/>
              <a:gd name="connsiteY18" fmla="*/ 626557 h 1071184"/>
              <a:gd name="connsiteX19" fmla="*/ 762060 w 959427"/>
              <a:gd name="connsiteY19" fmla="*/ 717573 h 1071184"/>
              <a:gd name="connsiteX20" fmla="*/ 772643 w 959427"/>
              <a:gd name="connsiteY20" fmla="*/ 762023 h 1071184"/>
              <a:gd name="connsiteX21" fmla="*/ 880593 w 959427"/>
              <a:gd name="connsiteY21" fmla="*/ 969457 h 1071184"/>
              <a:gd name="connsiteX22" fmla="*/ 958910 w 959427"/>
              <a:gd name="connsiteY22" fmla="*/ 1039307 h 1071184"/>
              <a:gd name="connsiteX23" fmla="*/ 842493 w 959427"/>
              <a:gd name="connsiteY23" fmla="*/ 929240 h 1071184"/>
              <a:gd name="connsiteX24" fmla="*/ 844610 w 959427"/>
              <a:gd name="connsiteY24" fmla="*/ 948290 h 1071184"/>
              <a:gd name="connsiteX25" fmla="*/ 927160 w 959427"/>
              <a:gd name="connsiteY25" fmla="*/ 1071057 h 1071184"/>
              <a:gd name="connsiteX26" fmla="*/ 791693 w 959427"/>
              <a:gd name="connsiteY26" fmla="*/ 967340 h 1071184"/>
              <a:gd name="connsiteX27" fmla="*/ 618126 w 959427"/>
              <a:gd name="connsiteY27" fmla="*/ 770490 h 1071184"/>
              <a:gd name="connsiteX28" fmla="*/ 611776 w 959427"/>
              <a:gd name="connsiteY28" fmla="*/ 533423 h 1071184"/>
              <a:gd name="connsiteX29" fmla="*/ 673160 w 959427"/>
              <a:gd name="connsiteY29" fmla="*/ 630790 h 1071184"/>
              <a:gd name="connsiteX30" fmla="*/ 639293 w 959427"/>
              <a:gd name="connsiteY30" fmla="*/ 615973 h 1071184"/>
              <a:gd name="connsiteX31" fmla="*/ 687976 w 959427"/>
              <a:gd name="connsiteY31" fmla="*/ 694290 h 1071184"/>
              <a:gd name="connsiteX32" fmla="*/ 656226 w 959427"/>
              <a:gd name="connsiteY32" fmla="*/ 452990 h 1071184"/>
              <a:gd name="connsiteX33" fmla="*/ 618126 w 959427"/>
              <a:gd name="connsiteY33" fmla="*/ 370440 h 1071184"/>
              <a:gd name="connsiteX34" fmla="*/ 571560 w 959427"/>
              <a:gd name="connsiteY34" fmla="*/ 270957 h 1071184"/>
              <a:gd name="connsiteX35" fmla="*/ 459376 w 959427"/>
              <a:gd name="connsiteY35" fmla="*/ 215923 h 1071184"/>
              <a:gd name="connsiteX36" fmla="*/ 389526 w 959427"/>
              <a:gd name="connsiteY36" fmla="*/ 184173 h 1071184"/>
              <a:gd name="connsiteX37" fmla="*/ 179976 w 959427"/>
              <a:gd name="connsiteY37" fmla="*/ 127023 h 1071184"/>
              <a:gd name="connsiteX38" fmla="*/ 60 w 959427"/>
              <a:gd name="connsiteY38" fmla="*/ 23 h 10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59427" h="1071184">
                <a:moveTo>
                  <a:pt x="60" y="23"/>
                </a:moveTo>
                <a:cubicBezTo>
                  <a:pt x="3235" y="-1741"/>
                  <a:pt x="163043" y="96332"/>
                  <a:pt x="199026" y="116440"/>
                </a:cubicBezTo>
                <a:cubicBezTo>
                  <a:pt x="235009" y="136548"/>
                  <a:pt x="192677" y="119615"/>
                  <a:pt x="215960" y="120673"/>
                </a:cubicBezTo>
                <a:cubicBezTo>
                  <a:pt x="239243" y="121731"/>
                  <a:pt x="315090" y="123143"/>
                  <a:pt x="338726" y="122790"/>
                </a:cubicBezTo>
                <a:cubicBezTo>
                  <a:pt x="362362" y="122437"/>
                  <a:pt x="361304" y="121026"/>
                  <a:pt x="357776" y="118557"/>
                </a:cubicBezTo>
                <a:cubicBezTo>
                  <a:pt x="354248" y="116088"/>
                  <a:pt x="312621" y="103034"/>
                  <a:pt x="317560" y="107973"/>
                </a:cubicBezTo>
                <a:cubicBezTo>
                  <a:pt x="322499" y="112912"/>
                  <a:pt x="350368" y="121379"/>
                  <a:pt x="387410" y="148190"/>
                </a:cubicBezTo>
                <a:cubicBezTo>
                  <a:pt x="424452" y="175001"/>
                  <a:pt x="512293" y="248379"/>
                  <a:pt x="539810" y="268840"/>
                </a:cubicBezTo>
                <a:cubicBezTo>
                  <a:pt x="567327" y="289301"/>
                  <a:pt x="541574" y="255788"/>
                  <a:pt x="552510" y="270957"/>
                </a:cubicBezTo>
                <a:cubicBezTo>
                  <a:pt x="563446" y="286126"/>
                  <a:pt x="588140" y="354918"/>
                  <a:pt x="605426" y="359857"/>
                </a:cubicBezTo>
                <a:cubicBezTo>
                  <a:pt x="622712" y="364796"/>
                  <a:pt x="651993" y="302001"/>
                  <a:pt x="656226" y="300590"/>
                </a:cubicBezTo>
                <a:cubicBezTo>
                  <a:pt x="660459" y="299179"/>
                  <a:pt x="633648" y="336221"/>
                  <a:pt x="630826" y="351390"/>
                </a:cubicBezTo>
                <a:cubicBezTo>
                  <a:pt x="628004" y="366559"/>
                  <a:pt x="651993" y="356329"/>
                  <a:pt x="639293" y="391607"/>
                </a:cubicBezTo>
                <a:cubicBezTo>
                  <a:pt x="626593" y="426885"/>
                  <a:pt x="556390" y="561999"/>
                  <a:pt x="554626" y="563057"/>
                </a:cubicBezTo>
                <a:cubicBezTo>
                  <a:pt x="552862" y="564115"/>
                  <a:pt x="611071" y="416654"/>
                  <a:pt x="628710" y="397957"/>
                </a:cubicBezTo>
                <a:cubicBezTo>
                  <a:pt x="646349" y="379260"/>
                  <a:pt x="655168" y="426531"/>
                  <a:pt x="660460" y="450873"/>
                </a:cubicBezTo>
                <a:cubicBezTo>
                  <a:pt x="665752" y="475215"/>
                  <a:pt x="656227" y="521076"/>
                  <a:pt x="660460" y="544007"/>
                </a:cubicBezTo>
                <a:cubicBezTo>
                  <a:pt x="664693" y="566938"/>
                  <a:pt x="676335" y="574699"/>
                  <a:pt x="685860" y="588457"/>
                </a:cubicBezTo>
                <a:cubicBezTo>
                  <a:pt x="695385" y="602215"/>
                  <a:pt x="704910" y="605038"/>
                  <a:pt x="717610" y="626557"/>
                </a:cubicBezTo>
                <a:cubicBezTo>
                  <a:pt x="730310" y="648076"/>
                  <a:pt x="752888" y="694995"/>
                  <a:pt x="762060" y="717573"/>
                </a:cubicBezTo>
                <a:cubicBezTo>
                  <a:pt x="771232" y="740151"/>
                  <a:pt x="752888" y="720042"/>
                  <a:pt x="772643" y="762023"/>
                </a:cubicBezTo>
                <a:cubicBezTo>
                  <a:pt x="792398" y="804004"/>
                  <a:pt x="849549" y="923243"/>
                  <a:pt x="880593" y="969457"/>
                </a:cubicBezTo>
                <a:cubicBezTo>
                  <a:pt x="911637" y="1015671"/>
                  <a:pt x="965260" y="1046010"/>
                  <a:pt x="958910" y="1039307"/>
                </a:cubicBezTo>
                <a:cubicBezTo>
                  <a:pt x="952560" y="1032604"/>
                  <a:pt x="861543" y="944410"/>
                  <a:pt x="842493" y="929240"/>
                </a:cubicBezTo>
                <a:cubicBezTo>
                  <a:pt x="823443" y="914071"/>
                  <a:pt x="830499" y="924654"/>
                  <a:pt x="844610" y="948290"/>
                </a:cubicBezTo>
                <a:cubicBezTo>
                  <a:pt x="858721" y="971926"/>
                  <a:pt x="935980" y="1067882"/>
                  <a:pt x="927160" y="1071057"/>
                </a:cubicBezTo>
                <a:cubicBezTo>
                  <a:pt x="918341" y="1074232"/>
                  <a:pt x="843199" y="1017434"/>
                  <a:pt x="791693" y="967340"/>
                </a:cubicBezTo>
                <a:cubicBezTo>
                  <a:pt x="740187" y="917246"/>
                  <a:pt x="648112" y="842810"/>
                  <a:pt x="618126" y="770490"/>
                </a:cubicBezTo>
                <a:cubicBezTo>
                  <a:pt x="588140" y="698171"/>
                  <a:pt x="602604" y="556706"/>
                  <a:pt x="611776" y="533423"/>
                </a:cubicBezTo>
                <a:cubicBezTo>
                  <a:pt x="620948" y="510140"/>
                  <a:pt x="668574" y="617032"/>
                  <a:pt x="673160" y="630790"/>
                </a:cubicBezTo>
                <a:cubicBezTo>
                  <a:pt x="677746" y="644548"/>
                  <a:pt x="636824" y="605390"/>
                  <a:pt x="639293" y="615973"/>
                </a:cubicBezTo>
                <a:cubicBezTo>
                  <a:pt x="641762" y="626556"/>
                  <a:pt x="685154" y="721454"/>
                  <a:pt x="687976" y="694290"/>
                </a:cubicBezTo>
                <a:cubicBezTo>
                  <a:pt x="690798" y="667126"/>
                  <a:pt x="667868" y="506965"/>
                  <a:pt x="656226" y="452990"/>
                </a:cubicBezTo>
                <a:cubicBezTo>
                  <a:pt x="644584" y="399015"/>
                  <a:pt x="632237" y="400779"/>
                  <a:pt x="618126" y="370440"/>
                </a:cubicBezTo>
                <a:cubicBezTo>
                  <a:pt x="604015" y="340101"/>
                  <a:pt x="598018" y="296710"/>
                  <a:pt x="571560" y="270957"/>
                </a:cubicBezTo>
                <a:cubicBezTo>
                  <a:pt x="545102" y="245204"/>
                  <a:pt x="489715" y="230387"/>
                  <a:pt x="459376" y="215923"/>
                </a:cubicBezTo>
                <a:cubicBezTo>
                  <a:pt x="429037" y="201459"/>
                  <a:pt x="436093" y="198990"/>
                  <a:pt x="389526" y="184173"/>
                </a:cubicBezTo>
                <a:cubicBezTo>
                  <a:pt x="342959" y="169356"/>
                  <a:pt x="240654" y="154892"/>
                  <a:pt x="179976" y="127023"/>
                </a:cubicBezTo>
                <a:cubicBezTo>
                  <a:pt x="119298" y="99154"/>
                  <a:pt x="-3115" y="1787"/>
                  <a:pt x="6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9" name="フリーフォーム: 図形 588">
            <a:extLst>
              <a:ext uri="{FF2B5EF4-FFF2-40B4-BE49-F238E27FC236}">
                <a16:creationId xmlns:a16="http://schemas.microsoft.com/office/drawing/2014/main" id="{0973519E-108C-46DA-8B01-AC896A471FD0}"/>
              </a:ext>
            </a:extLst>
          </p:cNvPr>
          <p:cNvSpPr/>
          <p:nvPr/>
        </p:nvSpPr>
        <p:spPr>
          <a:xfrm>
            <a:off x="5446188" y="6529948"/>
            <a:ext cx="383355" cy="724697"/>
          </a:xfrm>
          <a:custGeom>
            <a:avLst/>
            <a:gdLst>
              <a:gd name="connsiteX0" fmla="*/ 4229 w 383355"/>
              <a:gd name="connsiteY0" fmla="*/ 29602 h 724697"/>
              <a:gd name="connsiteX1" fmla="*/ 107945 w 383355"/>
              <a:gd name="connsiteY1" fmla="*/ 410602 h 724697"/>
              <a:gd name="connsiteX2" fmla="*/ 97362 w 383355"/>
              <a:gd name="connsiteY2" fmla="*/ 302652 h 724697"/>
              <a:gd name="connsiteX3" fmla="*/ 160862 w 383355"/>
              <a:gd name="connsiteY3" fmla="*/ 575702 h 724697"/>
              <a:gd name="connsiteX4" fmla="*/ 154512 w 383355"/>
              <a:gd name="connsiteY4" fmla="*/ 211635 h 724697"/>
              <a:gd name="connsiteX5" fmla="*/ 230712 w 383355"/>
              <a:gd name="connsiteY5" fmla="*/ 347102 h 724697"/>
              <a:gd name="connsiteX6" fmla="*/ 383112 w 383355"/>
              <a:gd name="connsiteY6" fmla="*/ 723869 h 724697"/>
              <a:gd name="connsiteX7" fmla="*/ 262462 w 383355"/>
              <a:gd name="connsiteY7" fmla="*/ 436002 h 724697"/>
              <a:gd name="connsiteX8" fmla="*/ 120645 w 383355"/>
              <a:gd name="connsiteY8" fmla="*/ 31719 h 724697"/>
              <a:gd name="connsiteX9" fmla="*/ 133345 w 383355"/>
              <a:gd name="connsiteY9" fmla="*/ 69819 h 724697"/>
              <a:gd name="connsiteX10" fmla="*/ 105829 w 383355"/>
              <a:gd name="connsiteY10" fmla="*/ 416952 h 724697"/>
              <a:gd name="connsiteX11" fmla="*/ 67729 w 383355"/>
              <a:gd name="connsiteY11" fmla="*/ 253969 h 724697"/>
              <a:gd name="connsiteX12" fmla="*/ 23279 w 383355"/>
              <a:gd name="connsiteY12" fmla="*/ 78285 h 724697"/>
              <a:gd name="connsiteX13" fmla="*/ 4229 w 383355"/>
              <a:gd name="connsiteY13" fmla="*/ 29602 h 72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355" h="724697">
                <a:moveTo>
                  <a:pt x="4229" y="29602"/>
                </a:moveTo>
                <a:cubicBezTo>
                  <a:pt x="18340" y="84988"/>
                  <a:pt x="92423" y="365094"/>
                  <a:pt x="107945" y="410602"/>
                </a:cubicBezTo>
                <a:cubicBezTo>
                  <a:pt x="123467" y="456110"/>
                  <a:pt x="88543" y="275135"/>
                  <a:pt x="97362" y="302652"/>
                </a:cubicBezTo>
                <a:cubicBezTo>
                  <a:pt x="106182" y="330169"/>
                  <a:pt x="151337" y="590872"/>
                  <a:pt x="160862" y="575702"/>
                </a:cubicBezTo>
                <a:cubicBezTo>
                  <a:pt x="170387" y="560532"/>
                  <a:pt x="142870" y="249735"/>
                  <a:pt x="154512" y="211635"/>
                </a:cubicBezTo>
                <a:cubicBezTo>
                  <a:pt x="166154" y="173535"/>
                  <a:pt x="192612" y="261730"/>
                  <a:pt x="230712" y="347102"/>
                </a:cubicBezTo>
                <a:cubicBezTo>
                  <a:pt x="268812" y="432474"/>
                  <a:pt x="377820" y="709052"/>
                  <a:pt x="383112" y="723869"/>
                </a:cubicBezTo>
                <a:cubicBezTo>
                  <a:pt x="388404" y="738686"/>
                  <a:pt x="306207" y="551360"/>
                  <a:pt x="262462" y="436002"/>
                </a:cubicBezTo>
                <a:cubicBezTo>
                  <a:pt x="218718" y="320644"/>
                  <a:pt x="142164" y="92749"/>
                  <a:pt x="120645" y="31719"/>
                </a:cubicBezTo>
                <a:cubicBezTo>
                  <a:pt x="99126" y="-29311"/>
                  <a:pt x="135814" y="5614"/>
                  <a:pt x="133345" y="69819"/>
                </a:cubicBezTo>
                <a:cubicBezTo>
                  <a:pt x="130876" y="134024"/>
                  <a:pt x="116765" y="386260"/>
                  <a:pt x="105829" y="416952"/>
                </a:cubicBezTo>
                <a:cubicBezTo>
                  <a:pt x="94893" y="447644"/>
                  <a:pt x="81487" y="310413"/>
                  <a:pt x="67729" y="253969"/>
                </a:cubicBezTo>
                <a:cubicBezTo>
                  <a:pt x="53971" y="197525"/>
                  <a:pt x="31393" y="110741"/>
                  <a:pt x="23279" y="78285"/>
                </a:cubicBezTo>
                <a:cubicBezTo>
                  <a:pt x="15165" y="45829"/>
                  <a:pt x="-9882" y="-25784"/>
                  <a:pt x="4229" y="29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0" name="フリーフォーム: 図形 589">
            <a:extLst>
              <a:ext uri="{FF2B5EF4-FFF2-40B4-BE49-F238E27FC236}">
                <a16:creationId xmlns:a16="http://schemas.microsoft.com/office/drawing/2014/main" id="{433D7295-BCFC-4D01-A20F-6D13B47C83C0}"/>
              </a:ext>
            </a:extLst>
          </p:cNvPr>
          <p:cNvSpPr/>
          <p:nvPr/>
        </p:nvSpPr>
        <p:spPr>
          <a:xfrm>
            <a:off x="4919416" y="7148401"/>
            <a:ext cx="453632" cy="520435"/>
          </a:xfrm>
          <a:custGeom>
            <a:avLst/>
            <a:gdLst>
              <a:gd name="connsiteX0" fmla="*/ 1834 w 453632"/>
              <a:gd name="connsiteY0" fmla="*/ 1699 h 520435"/>
              <a:gd name="connsiteX1" fmla="*/ 173284 w 453632"/>
              <a:gd name="connsiteY1" fmla="*/ 39799 h 520435"/>
              <a:gd name="connsiteX2" fmla="*/ 170109 w 453632"/>
              <a:gd name="connsiteY2" fmla="*/ 39799 h 520435"/>
              <a:gd name="connsiteX3" fmla="*/ 224084 w 453632"/>
              <a:gd name="connsiteY3" fmla="*/ 163624 h 520435"/>
              <a:gd name="connsiteX4" fmla="*/ 281234 w 453632"/>
              <a:gd name="connsiteY4" fmla="*/ 227124 h 520435"/>
              <a:gd name="connsiteX5" fmla="*/ 255834 w 453632"/>
              <a:gd name="connsiteY5" fmla="*/ 195374 h 520435"/>
              <a:gd name="connsiteX6" fmla="*/ 443159 w 453632"/>
              <a:gd name="connsiteY6" fmla="*/ 465249 h 520435"/>
              <a:gd name="connsiteX7" fmla="*/ 414584 w 453632"/>
              <a:gd name="connsiteY7" fmla="*/ 452549 h 520435"/>
              <a:gd name="connsiteX8" fmla="*/ 452684 w 453632"/>
              <a:gd name="connsiteY8" fmla="*/ 519224 h 520435"/>
              <a:gd name="connsiteX9" fmla="*/ 366959 w 453632"/>
              <a:gd name="connsiteY9" fmla="*/ 385874 h 520435"/>
              <a:gd name="connsiteX10" fmla="*/ 274884 w 453632"/>
              <a:gd name="connsiteY10" fmla="*/ 274749 h 520435"/>
              <a:gd name="connsiteX11" fmla="*/ 319334 w 453632"/>
              <a:gd name="connsiteY11" fmla="*/ 347774 h 520435"/>
              <a:gd name="connsiteX12" fmla="*/ 166934 w 453632"/>
              <a:gd name="connsiteY12" fmla="*/ 119174 h 520435"/>
              <a:gd name="connsiteX13" fmla="*/ 205034 w 453632"/>
              <a:gd name="connsiteY13" fmla="*/ 242999 h 520435"/>
              <a:gd name="connsiteX14" fmla="*/ 173284 w 453632"/>
              <a:gd name="connsiteY14" fmla="*/ 77899 h 520435"/>
              <a:gd name="connsiteX15" fmla="*/ 157409 w 453632"/>
              <a:gd name="connsiteY15" fmla="*/ 27099 h 520435"/>
              <a:gd name="connsiteX16" fmla="*/ 132009 w 453632"/>
              <a:gd name="connsiteY16" fmla="*/ 8049 h 520435"/>
              <a:gd name="connsiteX17" fmla="*/ 176459 w 453632"/>
              <a:gd name="connsiteY17" fmla="*/ 8049 h 520435"/>
              <a:gd name="connsiteX18" fmla="*/ 87559 w 453632"/>
              <a:gd name="connsiteY18" fmla="*/ 8049 h 520435"/>
              <a:gd name="connsiteX19" fmla="*/ 1834 w 453632"/>
              <a:gd name="connsiteY19" fmla="*/ 1699 h 52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3632" h="520435">
                <a:moveTo>
                  <a:pt x="1834" y="1699"/>
                </a:moveTo>
                <a:cubicBezTo>
                  <a:pt x="16121" y="6991"/>
                  <a:pt x="145238" y="33449"/>
                  <a:pt x="173284" y="39799"/>
                </a:cubicBezTo>
                <a:cubicBezTo>
                  <a:pt x="201330" y="46149"/>
                  <a:pt x="161642" y="19161"/>
                  <a:pt x="170109" y="39799"/>
                </a:cubicBezTo>
                <a:cubicBezTo>
                  <a:pt x="178576" y="60437"/>
                  <a:pt x="205563" y="132403"/>
                  <a:pt x="224084" y="163624"/>
                </a:cubicBezTo>
                <a:cubicBezTo>
                  <a:pt x="242605" y="194845"/>
                  <a:pt x="275942" y="221832"/>
                  <a:pt x="281234" y="227124"/>
                </a:cubicBezTo>
                <a:cubicBezTo>
                  <a:pt x="286526" y="232416"/>
                  <a:pt x="228847" y="155687"/>
                  <a:pt x="255834" y="195374"/>
                </a:cubicBezTo>
                <a:cubicBezTo>
                  <a:pt x="282822" y="235062"/>
                  <a:pt x="416701" y="422387"/>
                  <a:pt x="443159" y="465249"/>
                </a:cubicBezTo>
                <a:cubicBezTo>
                  <a:pt x="469617" y="508111"/>
                  <a:pt x="412997" y="443553"/>
                  <a:pt x="414584" y="452549"/>
                </a:cubicBezTo>
                <a:cubicBezTo>
                  <a:pt x="416171" y="461545"/>
                  <a:pt x="460622" y="530337"/>
                  <a:pt x="452684" y="519224"/>
                </a:cubicBezTo>
                <a:cubicBezTo>
                  <a:pt x="444747" y="508112"/>
                  <a:pt x="396592" y="426620"/>
                  <a:pt x="366959" y="385874"/>
                </a:cubicBezTo>
                <a:cubicBezTo>
                  <a:pt x="337326" y="345128"/>
                  <a:pt x="282821" y="281099"/>
                  <a:pt x="274884" y="274749"/>
                </a:cubicBezTo>
                <a:cubicBezTo>
                  <a:pt x="266947" y="268399"/>
                  <a:pt x="337326" y="373703"/>
                  <a:pt x="319334" y="347774"/>
                </a:cubicBezTo>
                <a:cubicBezTo>
                  <a:pt x="301342" y="321845"/>
                  <a:pt x="185984" y="136636"/>
                  <a:pt x="166934" y="119174"/>
                </a:cubicBezTo>
                <a:cubicBezTo>
                  <a:pt x="147884" y="101712"/>
                  <a:pt x="203976" y="249878"/>
                  <a:pt x="205034" y="242999"/>
                </a:cubicBezTo>
                <a:cubicBezTo>
                  <a:pt x="206092" y="236120"/>
                  <a:pt x="181222" y="113882"/>
                  <a:pt x="173284" y="77899"/>
                </a:cubicBezTo>
                <a:cubicBezTo>
                  <a:pt x="165347" y="41916"/>
                  <a:pt x="164288" y="38741"/>
                  <a:pt x="157409" y="27099"/>
                </a:cubicBezTo>
                <a:cubicBezTo>
                  <a:pt x="150530" y="15457"/>
                  <a:pt x="128834" y="11224"/>
                  <a:pt x="132009" y="8049"/>
                </a:cubicBezTo>
                <a:cubicBezTo>
                  <a:pt x="135184" y="4874"/>
                  <a:pt x="176459" y="8049"/>
                  <a:pt x="176459" y="8049"/>
                </a:cubicBezTo>
                <a:cubicBezTo>
                  <a:pt x="169051" y="8049"/>
                  <a:pt x="114547" y="11224"/>
                  <a:pt x="87559" y="8049"/>
                </a:cubicBezTo>
                <a:cubicBezTo>
                  <a:pt x="60571" y="4874"/>
                  <a:pt x="-12453" y="-3593"/>
                  <a:pt x="1834" y="1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1" name="フリーフォーム: 図形 590">
            <a:extLst>
              <a:ext uri="{FF2B5EF4-FFF2-40B4-BE49-F238E27FC236}">
                <a16:creationId xmlns:a16="http://schemas.microsoft.com/office/drawing/2014/main" id="{191E4577-DAC0-4086-B819-EE1E41AA3FB4}"/>
              </a:ext>
            </a:extLst>
          </p:cNvPr>
          <p:cNvSpPr/>
          <p:nvPr/>
        </p:nvSpPr>
        <p:spPr>
          <a:xfrm>
            <a:off x="4413149" y="7600711"/>
            <a:ext cx="584874" cy="390823"/>
          </a:xfrm>
          <a:custGeom>
            <a:avLst/>
            <a:gdLst>
              <a:gd name="connsiteX0" fmla="*/ 584301 w 584874"/>
              <a:gd name="connsiteY0" fmla="*/ 239 h 390823"/>
              <a:gd name="connsiteX1" fmla="*/ 311251 w 584874"/>
              <a:gd name="connsiteY1" fmla="*/ 73264 h 390823"/>
              <a:gd name="connsiteX2" fmla="*/ 387451 w 584874"/>
              <a:gd name="connsiteY2" fmla="*/ 60564 h 390823"/>
              <a:gd name="connsiteX3" fmla="*/ 308076 w 584874"/>
              <a:gd name="connsiteY3" fmla="*/ 203439 h 390823"/>
              <a:gd name="connsiteX4" fmla="*/ 212826 w 584874"/>
              <a:gd name="connsiteY4" fmla="*/ 292339 h 390823"/>
              <a:gd name="connsiteX5" fmla="*/ 101 w 584874"/>
              <a:gd name="connsiteY5" fmla="*/ 387589 h 390823"/>
              <a:gd name="connsiteX6" fmla="*/ 187426 w 584874"/>
              <a:gd name="connsiteY6" fmla="*/ 368539 h 390823"/>
              <a:gd name="connsiteX7" fmla="*/ 371576 w 584874"/>
              <a:gd name="connsiteY7" fmla="*/ 368539 h 390823"/>
              <a:gd name="connsiteX8" fmla="*/ 98526 w 584874"/>
              <a:gd name="connsiteY8" fmla="*/ 330439 h 390823"/>
              <a:gd name="connsiteX9" fmla="*/ 235051 w 584874"/>
              <a:gd name="connsiteY9" fmla="*/ 244714 h 390823"/>
              <a:gd name="connsiteX10" fmla="*/ 308076 w 584874"/>
              <a:gd name="connsiteY10" fmla="*/ 139939 h 390823"/>
              <a:gd name="connsiteX11" fmla="*/ 323951 w 584874"/>
              <a:gd name="connsiteY11" fmla="*/ 193914 h 390823"/>
              <a:gd name="connsiteX12" fmla="*/ 346176 w 584874"/>
              <a:gd name="connsiteY12" fmla="*/ 190739 h 390823"/>
              <a:gd name="connsiteX13" fmla="*/ 317601 w 584874"/>
              <a:gd name="connsiteY13" fmla="*/ 155814 h 390823"/>
              <a:gd name="connsiteX14" fmla="*/ 381101 w 584874"/>
              <a:gd name="connsiteY14" fmla="*/ 101839 h 390823"/>
              <a:gd name="connsiteX15" fmla="*/ 584301 w 584874"/>
              <a:gd name="connsiteY15" fmla="*/ 239 h 39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4874" h="390823">
                <a:moveTo>
                  <a:pt x="584301" y="239"/>
                </a:moveTo>
                <a:cubicBezTo>
                  <a:pt x="572659" y="-4523"/>
                  <a:pt x="344059" y="63210"/>
                  <a:pt x="311251" y="73264"/>
                </a:cubicBezTo>
                <a:cubicBezTo>
                  <a:pt x="278443" y="83318"/>
                  <a:pt x="387980" y="38868"/>
                  <a:pt x="387451" y="60564"/>
                </a:cubicBezTo>
                <a:cubicBezTo>
                  <a:pt x="386922" y="82260"/>
                  <a:pt x="337180" y="164810"/>
                  <a:pt x="308076" y="203439"/>
                </a:cubicBezTo>
                <a:cubicBezTo>
                  <a:pt x="278972" y="242068"/>
                  <a:pt x="264155" y="261647"/>
                  <a:pt x="212826" y="292339"/>
                </a:cubicBezTo>
                <a:cubicBezTo>
                  <a:pt x="161497" y="323031"/>
                  <a:pt x="4334" y="374889"/>
                  <a:pt x="101" y="387589"/>
                </a:cubicBezTo>
                <a:cubicBezTo>
                  <a:pt x="-4132" y="400289"/>
                  <a:pt x="125513" y="371714"/>
                  <a:pt x="187426" y="368539"/>
                </a:cubicBezTo>
                <a:cubicBezTo>
                  <a:pt x="249339" y="365364"/>
                  <a:pt x="386393" y="374889"/>
                  <a:pt x="371576" y="368539"/>
                </a:cubicBezTo>
                <a:cubicBezTo>
                  <a:pt x="356759" y="362189"/>
                  <a:pt x="121280" y="351076"/>
                  <a:pt x="98526" y="330439"/>
                </a:cubicBezTo>
                <a:cubicBezTo>
                  <a:pt x="75772" y="309802"/>
                  <a:pt x="200126" y="276464"/>
                  <a:pt x="235051" y="244714"/>
                </a:cubicBezTo>
                <a:cubicBezTo>
                  <a:pt x="269976" y="212964"/>
                  <a:pt x="293259" y="148406"/>
                  <a:pt x="308076" y="139939"/>
                </a:cubicBezTo>
                <a:cubicBezTo>
                  <a:pt x="322893" y="131472"/>
                  <a:pt x="317601" y="185447"/>
                  <a:pt x="323951" y="193914"/>
                </a:cubicBezTo>
                <a:cubicBezTo>
                  <a:pt x="330301" y="202381"/>
                  <a:pt x="347234" y="197089"/>
                  <a:pt x="346176" y="190739"/>
                </a:cubicBezTo>
                <a:cubicBezTo>
                  <a:pt x="345118" y="184389"/>
                  <a:pt x="311780" y="170631"/>
                  <a:pt x="317601" y="155814"/>
                </a:cubicBezTo>
                <a:cubicBezTo>
                  <a:pt x="323422" y="140997"/>
                  <a:pt x="335063" y="123535"/>
                  <a:pt x="381101" y="101839"/>
                </a:cubicBezTo>
                <a:cubicBezTo>
                  <a:pt x="427138" y="80143"/>
                  <a:pt x="595943" y="5001"/>
                  <a:pt x="584301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2" name="フリーフォーム: 図形 591">
            <a:extLst>
              <a:ext uri="{FF2B5EF4-FFF2-40B4-BE49-F238E27FC236}">
                <a16:creationId xmlns:a16="http://schemas.microsoft.com/office/drawing/2014/main" id="{2298E055-AF6A-41E1-9115-28EC1E3A745B}"/>
              </a:ext>
            </a:extLst>
          </p:cNvPr>
          <p:cNvSpPr/>
          <p:nvPr/>
        </p:nvSpPr>
        <p:spPr>
          <a:xfrm>
            <a:off x="5270162" y="7613371"/>
            <a:ext cx="384930" cy="406704"/>
          </a:xfrm>
          <a:custGeom>
            <a:avLst/>
            <a:gdLst>
              <a:gd name="connsiteX0" fmla="*/ 338 w 384930"/>
              <a:gd name="connsiteY0" fmla="*/ 9804 h 406704"/>
              <a:gd name="connsiteX1" fmla="*/ 267038 w 384930"/>
              <a:gd name="connsiteY1" fmla="*/ 247929 h 406704"/>
              <a:gd name="connsiteX2" fmla="*/ 219413 w 384930"/>
              <a:gd name="connsiteY2" fmla="*/ 178079 h 406704"/>
              <a:gd name="connsiteX3" fmla="*/ 384513 w 384930"/>
              <a:gd name="connsiteY3" fmla="*/ 406679 h 406704"/>
              <a:gd name="connsiteX4" fmla="*/ 263863 w 384930"/>
              <a:gd name="connsiteY4" fmla="*/ 162204 h 406704"/>
              <a:gd name="connsiteX5" fmla="*/ 174963 w 384930"/>
              <a:gd name="connsiteY5" fmla="*/ 279 h 406704"/>
              <a:gd name="connsiteX6" fmla="*/ 209888 w 384930"/>
              <a:gd name="connsiteY6" fmla="*/ 120929 h 406704"/>
              <a:gd name="connsiteX7" fmla="*/ 338 w 384930"/>
              <a:gd name="connsiteY7" fmla="*/ 9804 h 40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930" h="406704">
                <a:moveTo>
                  <a:pt x="338" y="9804"/>
                </a:moveTo>
                <a:cubicBezTo>
                  <a:pt x="9863" y="30971"/>
                  <a:pt x="230526" y="219883"/>
                  <a:pt x="267038" y="247929"/>
                </a:cubicBezTo>
                <a:cubicBezTo>
                  <a:pt x="303550" y="275975"/>
                  <a:pt x="199834" y="151621"/>
                  <a:pt x="219413" y="178079"/>
                </a:cubicBezTo>
                <a:cubicBezTo>
                  <a:pt x="238992" y="204537"/>
                  <a:pt x="377105" y="409325"/>
                  <a:pt x="384513" y="406679"/>
                </a:cubicBezTo>
                <a:cubicBezTo>
                  <a:pt x="391921" y="404033"/>
                  <a:pt x="298788" y="229937"/>
                  <a:pt x="263863" y="162204"/>
                </a:cubicBezTo>
                <a:cubicBezTo>
                  <a:pt x="228938" y="94471"/>
                  <a:pt x="183959" y="7158"/>
                  <a:pt x="174963" y="279"/>
                </a:cubicBezTo>
                <a:cubicBezTo>
                  <a:pt x="165967" y="-6600"/>
                  <a:pt x="234230" y="115637"/>
                  <a:pt x="209888" y="120929"/>
                </a:cubicBezTo>
                <a:cubicBezTo>
                  <a:pt x="185546" y="126221"/>
                  <a:pt x="-9187" y="-11363"/>
                  <a:pt x="338" y="9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3" name="フリーフォーム: 図形 592">
            <a:extLst>
              <a:ext uri="{FF2B5EF4-FFF2-40B4-BE49-F238E27FC236}">
                <a16:creationId xmlns:a16="http://schemas.microsoft.com/office/drawing/2014/main" id="{5F9560D3-7AFD-4AE9-94F3-DDA1FE270902}"/>
              </a:ext>
            </a:extLst>
          </p:cNvPr>
          <p:cNvSpPr/>
          <p:nvPr/>
        </p:nvSpPr>
        <p:spPr>
          <a:xfrm>
            <a:off x="4266090" y="7997097"/>
            <a:ext cx="493170" cy="442060"/>
          </a:xfrm>
          <a:custGeom>
            <a:avLst/>
            <a:gdLst>
              <a:gd name="connsiteX0" fmla="*/ 121760 w 493170"/>
              <a:gd name="connsiteY0" fmla="*/ 61053 h 442060"/>
              <a:gd name="connsiteX1" fmla="*/ 255110 w 493170"/>
              <a:gd name="connsiteY1" fmla="*/ 330928 h 442060"/>
              <a:gd name="connsiteX2" fmla="*/ 166210 w 493170"/>
              <a:gd name="connsiteY2" fmla="*/ 410303 h 442060"/>
              <a:gd name="connsiteX3" fmla="*/ 1110 w 493170"/>
              <a:gd name="connsiteY3" fmla="*/ 442053 h 442060"/>
              <a:gd name="connsiteX4" fmla="*/ 255110 w 493170"/>
              <a:gd name="connsiteY4" fmla="*/ 413478 h 442060"/>
              <a:gd name="connsiteX5" fmla="*/ 315435 w 493170"/>
              <a:gd name="connsiteY5" fmla="*/ 426178 h 442060"/>
              <a:gd name="connsiteX6" fmla="*/ 255110 w 493170"/>
              <a:gd name="connsiteY6" fmla="*/ 365853 h 442060"/>
              <a:gd name="connsiteX7" fmla="*/ 490060 w 493170"/>
              <a:gd name="connsiteY7" fmla="*/ 340453 h 442060"/>
              <a:gd name="connsiteX8" fmla="*/ 385285 w 493170"/>
              <a:gd name="connsiteY8" fmla="*/ 308703 h 442060"/>
              <a:gd name="connsiteX9" fmla="*/ 318610 w 493170"/>
              <a:gd name="connsiteY9" fmla="*/ 311878 h 442060"/>
              <a:gd name="connsiteX10" fmla="*/ 226535 w 493170"/>
              <a:gd name="connsiteY10" fmla="*/ 337278 h 442060"/>
              <a:gd name="connsiteX11" fmla="*/ 261460 w 493170"/>
              <a:gd name="connsiteY11" fmla="*/ 264253 h 442060"/>
              <a:gd name="connsiteX12" fmla="*/ 331310 w 493170"/>
              <a:gd name="connsiteY12" fmla="*/ 121378 h 442060"/>
              <a:gd name="connsiteX13" fmla="*/ 334485 w 493170"/>
              <a:gd name="connsiteY13" fmla="*/ 728 h 442060"/>
              <a:gd name="connsiteX14" fmla="*/ 334485 w 493170"/>
              <a:gd name="connsiteY14" fmla="*/ 178528 h 442060"/>
              <a:gd name="connsiteX15" fmla="*/ 324960 w 493170"/>
              <a:gd name="connsiteY15" fmla="*/ 238853 h 442060"/>
              <a:gd name="connsiteX16" fmla="*/ 293210 w 493170"/>
              <a:gd name="connsiteY16" fmla="*/ 200753 h 442060"/>
              <a:gd name="connsiteX17" fmla="*/ 251935 w 493170"/>
              <a:gd name="connsiteY17" fmla="*/ 292828 h 442060"/>
              <a:gd name="connsiteX18" fmla="*/ 213835 w 493170"/>
              <a:gd name="connsiteY18" fmla="*/ 251553 h 442060"/>
              <a:gd name="connsiteX19" fmla="*/ 197960 w 493170"/>
              <a:gd name="connsiteY19" fmla="*/ 229328 h 442060"/>
              <a:gd name="connsiteX20" fmla="*/ 67785 w 493170"/>
              <a:gd name="connsiteY20" fmla="*/ 203928 h 442060"/>
              <a:gd name="connsiteX21" fmla="*/ 213835 w 493170"/>
              <a:gd name="connsiteY21" fmla="*/ 219803 h 442060"/>
              <a:gd name="connsiteX22" fmla="*/ 153510 w 493170"/>
              <a:gd name="connsiteY22" fmla="*/ 162653 h 442060"/>
              <a:gd name="connsiteX23" fmla="*/ 121760 w 493170"/>
              <a:gd name="connsiteY23" fmla="*/ 61053 h 4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3170" h="442060">
                <a:moveTo>
                  <a:pt x="121760" y="61053"/>
                </a:moveTo>
                <a:cubicBezTo>
                  <a:pt x="138693" y="89099"/>
                  <a:pt x="247702" y="272720"/>
                  <a:pt x="255110" y="330928"/>
                </a:cubicBezTo>
                <a:cubicBezTo>
                  <a:pt x="262518" y="389136"/>
                  <a:pt x="208543" y="391782"/>
                  <a:pt x="166210" y="410303"/>
                </a:cubicBezTo>
                <a:cubicBezTo>
                  <a:pt x="123877" y="428824"/>
                  <a:pt x="-13707" y="441524"/>
                  <a:pt x="1110" y="442053"/>
                </a:cubicBezTo>
                <a:cubicBezTo>
                  <a:pt x="15927" y="442582"/>
                  <a:pt x="202723" y="416124"/>
                  <a:pt x="255110" y="413478"/>
                </a:cubicBezTo>
                <a:cubicBezTo>
                  <a:pt x="307498" y="410832"/>
                  <a:pt x="315435" y="434115"/>
                  <a:pt x="315435" y="426178"/>
                </a:cubicBezTo>
                <a:cubicBezTo>
                  <a:pt x="315435" y="418241"/>
                  <a:pt x="226006" y="380140"/>
                  <a:pt x="255110" y="365853"/>
                </a:cubicBezTo>
                <a:cubicBezTo>
                  <a:pt x="284214" y="351566"/>
                  <a:pt x="468364" y="349978"/>
                  <a:pt x="490060" y="340453"/>
                </a:cubicBezTo>
                <a:cubicBezTo>
                  <a:pt x="511756" y="330928"/>
                  <a:pt x="413860" y="313465"/>
                  <a:pt x="385285" y="308703"/>
                </a:cubicBezTo>
                <a:cubicBezTo>
                  <a:pt x="356710" y="303941"/>
                  <a:pt x="345068" y="307116"/>
                  <a:pt x="318610" y="311878"/>
                </a:cubicBezTo>
                <a:cubicBezTo>
                  <a:pt x="292152" y="316640"/>
                  <a:pt x="236060" y="345215"/>
                  <a:pt x="226535" y="337278"/>
                </a:cubicBezTo>
                <a:cubicBezTo>
                  <a:pt x="217010" y="329341"/>
                  <a:pt x="243998" y="300236"/>
                  <a:pt x="261460" y="264253"/>
                </a:cubicBezTo>
                <a:cubicBezTo>
                  <a:pt x="278922" y="228270"/>
                  <a:pt x="319139" y="165299"/>
                  <a:pt x="331310" y="121378"/>
                </a:cubicBezTo>
                <a:cubicBezTo>
                  <a:pt x="343481" y="77457"/>
                  <a:pt x="333956" y="-8797"/>
                  <a:pt x="334485" y="728"/>
                </a:cubicBezTo>
                <a:cubicBezTo>
                  <a:pt x="335014" y="10253"/>
                  <a:pt x="336072" y="138841"/>
                  <a:pt x="334485" y="178528"/>
                </a:cubicBezTo>
                <a:cubicBezTo>
                  <a:pt x="332898" y="218215"/>
                  <a:pt x="331839" y="235149"/>
                  <a:pt x="324960" y="238853"/>
                </a:cubicBezTo>
                <a:cubicBezTo>
                  <a:pt x="318081" y="242557"/>
                  <a:pt x="305381" y="191757"/>
                  <a:pt x="293210" y="200753"/>
                </a:cubicBezTo>
                <a:cubicBezTo>
                  <a:pt x="281039" y="209749"/>
                  <a:pt x="265164" y="284361"/>
                  <a:pt x="251935" y="292828"/>
                </a:cubicBezTo>
                <a:cubicBezTo>
                  <a:pt x="238706" y="301295"/>
                  <a:pt x="222831" y="262136"/>
                  <a:pt x="213835" y="251553"/>
                </a:cubicBezTo>
                <a:cubicBezTo>
                  <a:pt x="204839" y="240970"/>
                  <a:pt x="222302" y="237265"/>
                  <a:pt x="197960" y="229328"/>
                </a:cubicBezTo>
                <a:cubicBezTo>
                  <a:pt x="173618" y="221391"/>
                  <a:pt x="65139" y="205516"/>
                  <a:pt x="67785" y="203928"/>
                </a:cubicBezTo>
                <a:cubicBezTo>
                  <a:pt x="70431" y="202341"/>
                  <a:pt x="199548" y="226682"/>
                  <a:pt x="213835" y="219803"/>
                </a:cubicBezTo>
                <a:cubicBezTo>
                  <a:pt x="228123" y="212924"/>
                  <a:pt x="166739" y="181174"/>
                  <a:pt x="153510" y="162653"/>
                </a:cubicBezTo>
                <a:cubicBezTo>
                  <a:pt x="140281" y="144132"/>
                  <a:pt x="104827" y="33007"/>
                  <a:pt x="121760" y="61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4" name="フリーフォーム: 図形 593">
            <a:extLst>
              <a:ext uri="{FF2B5EF4-FFF2-40B4-BE49-F238E27FC236}">
                <a16:creationId xmlns:a16="http://schemas.microsoft.com/office/drawing/2014/main" id="{02CD6DCE-E580-441C-A659-E208DB0AC4F6}"/>
              </a:ext>
            </a:extLst>
          </p:cNvPr>
          <p:cNvSpPr/>
          <p:nvPr/>
        </p:nvSpPr>
        <p:spPr>
          <a:xfrm>
            <a:off x="6813550" y="7574729"/>
            <a:ext cx="136758" cy="507000"/>
          </a:xfrm>
          <a:custGeom>
            <a:avLst/>
            <a:gdLst>
              <a:gd name="connsiteX0" fmla="*/ 38100 w 136758"/>
              <a:gd name="connsiteY0" fmla="*/ 821 h 507000"/>
              <a:gd name="connsiteX1" fmla="*/ 31750 w 136758"/>
              <a:gd name="connsiteY1" fmla="*/ 194496 h 507000"/>
              <a:gd name="connsiteX2" fmla="*/ 34925 w 136758"/>
              <a:gd name="connsiteY2" fmla="*/ 318321 h 507000"/>
              <a:gd name="connsiteX3" fmla="*/ 19050 w 136758"/>
              <a:gd name="connsiteY3" fmla="*/ 438971 h 507000"/>
              <a:gd name="connsiteX4" fmla="*/ 79375 w 136758"/>
              <a:gd name="connsiteY4" fmla="*/ 438971 h 507000"/>
              <a:gd name="connsiteX5" fmla="*/ 136525 w 136758"/>
              <a:gd name="connsiteY5" fmla="*/ 426271 h 507000"/>
              <a:gd name="connsiteX6" fmla="*/ 57150 w 136758"/>
              <a:gd name="connsiteY6" fmla="*/ 448496 h 507000"/>
              <a:gd name="connsiteX7" fmla="*/ 25400 w 136758"/>
              <a:gd name="connsiteY7" fmla="*/ 505646 h 507000"/>
              <a:gd name="connsiteX8" fmla="*/ 15875 w 136758"/>
              <a:gd name="connsiteY8" fmla="*/ 384996 h 507000"/>
              <a:gd name="connsiteX9" fmla="*/ 9525 w 136758"/>
              <a:gd name="connsiteY9" fmla="*/ 223071 h 507000"/>
              <a:gd name="connsiteX10" fmla="*/ 31750 w 136758"/>
              <a:gd name="connsiteY10" fmla="*/ 235771 h 507000"/>
              <a:gd name="connsiteX11" fmla="*/ 0 w 136758"/>
              <a:gd name="connsiteY11" fmla="*/ 127821 h 507000"/>
              <a:gd name="connsiteX12" fmla="*/ 38100 w 136758"/>
              <a:gd name="connsiteY12" fmla="*/ 821 h 50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758" h="507000">
                <a:moveTo>
                  <a:pt x="38100" y="821"/>
                </a:moveTo>
                <a:cubicBezTo>
                  <a:pt x="43392" y="11934"/>
                  <a:pt x="32279" y="141579"/>
                  <a:pt x="31750" y="194496"/>
                </a:cubicBezTo>
                <a:cubicBezTo>
                  <a:pt x="31221" y="247413"/>
                  <a:pt x="37042" y="277575"/>
                  <a:pt x="34925" y="318321"/>
                </a:cubicBezTo>
                <a:cubicBezTo>
                  <a:pt x="32808" y="359067"/>
                  <a:pt x="11642" y="418863"/>
                  <a:pt x="19050" y="438971"/>
                </a:cubicBezTo>
                <a:cubicBezTo>
                  <a:pt x="26458" y="459079"/>
                  <a:pt x="59796" y="441088"/>
                  <a:pt x="79375" y="438971"/>
                </a:cubicBezTo>
                <a:cubicBezTo>
                  <a:pt x="98954" y="436854"/>
                  <a:pt x="140229" y="424684"/>
                  <a:pt x="136525" y="426271"/>
                </a:cubicBezTo>
                <a:cubicBezTo>
                  <a:pt x="132821" y="427858"/>
                  <a:pt x="75671" y="435267"/>
                  <a:pt x="57150" y="448496"/>
                </a:cubicBezTo>
                <a:cubicBezTo>
                  <a:pt x="38629" y="461725"/>
                  <a:pt x="32279" y="516229"/>
                  <a:pt x="25400" y="505646"/>
                </a:cubicBezTo>
                <a:cubicBezTo>
                  <a:pt x="18521" y="495063"/>
                  <a:pt x="18521" y="432092"/>
                  <a:pt x="15875" y="384996"/>
                </a:cubicBezTo>
                <a:cubicBezTo>
                  <a:pt x="13229" y="337900"/>
                  <a:pt x="6879" y="247942"/>
                  <a:pt x="9525" y="223071"/>
                </a:cubicBezTo>
                <a:cubicBezTo>
                  <a:pt x="12171" y="198200"/>
                  <a:pt x="33337" y="251646"/>
                  <a:pt x="31750" y="235771"/>
                </a:cubicBezTo>
                <a:cubicBezTo>
                  <a:pt x="30162" y="219896"/>
                  <a:pt x="0" y="161158"/>
                  <a:pt x="0" y="127821"/>
                </a:cubicBezTo>
                <a:cubicBezTo>
                  <a:pt x="0" y="94484"/>
                  <a:pt x="32808" y="-10292"/>
                  <a:pt x="38100" y="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5" name="フリーフォーム: 図形 594">
            <a:extLst>
              <a:ext uri="{FF2B5EF4-FFF2-40B4-BE49-F238E27FC236}">
                <a16:creationId xmlns:a16="http://schemas.microsoft.com/office/drawing/2014/main" id="{4EE06E45-9509-4B1B-B404-A38068E53620}"/>
              </a:ext>
            </a:extLst>
          </p:cNvPr>
          <p:cNvSpPr/>
          <p:nvPr/>
        </p:nvSpPr>
        <p:spPr>
          <a:xfrm>
            <a:off x="4064685" y="6352290"/>
            <a:ext cx="565068" cy="553335"/>
          </a:xfrm>
          <a:custGeom>
            <a:avLst/>
            <a:gdLst>
              <a:gd name="connsiteX0" fmla="*/ 107265 w 565068"/>
              <a:gd name="connsiteY0" fmla="*/ 7235 h 553335"/>
              <a:gd name="connsiteX1" fmla="*/ 2490 w 565068"/>
              <a:gd name="connsiteY1" fmla="*/ 232660 h 553335"/>
              <a:gd name="connsiteX2" fmla="*/ 34240 w 565068"/>
              <a:gd name="connsiteY2" fmla="*/ 159635 h 553335"/>
              <a:gd name="connsiteX3" fmla="*/ 50115 w 565068"/>
              <a:gd name="connsiteY3" fmla="*/ 324735 h 553335"/>
              <a:gd name="connsiteX4" fmla="*/ 116790 w 565068"/>
              <a:gd name="connsiteY4" fmla="*/ 372360 h 553335"/>
              <a:gd name="connsiteX5" fmla="*/ 164415 w 565068"/>
              <a:gd name="connsiteY5" fmla="*/ 464435 h 553335"/>
              <a:gd name="connsiteX6" fmla="*/ 177115 w 565068"/>
              <a:gd name="connsiteY6" fmla="*/ 445385 h 553335"/>
              <a:gd name="connsiteX7" fmla="*/ 310465 w 565068"/>
              <a:gd name="connsiteY7" fmla="*/ 499360 h 553335"/>
              <a:gd name="connsiteX8" fmla="*/ 494615 w 565068"/>
              <a:gd name="connsiteY8" fmla="*/ 505710 h 553335"/>
              <a:gd name="connsiteX9" fmla="*/ 443815 w 565068"/>
              <a:gd name="connsiteY9" fmla="*/ 537460 h 553335"/>
              <a:gd name="connsiteX10" fmla="*/ 453340 w 565068"/>
              <a:gd name="connsiteY10" fmla="*/ 553335 h 553335"/>
              <a:gd name="connsiteX11" fmla="*/ 564465 w 565068"/>
              <a:gd name="connsiteY11" fmla="*/ 537460 h 553335"/>
              <a:gd name="connsiteX12" fmla="*/ 497790 w 565068"/>
              <a:gd name="connsiteY12" fmla="*/ 531110 h 553335"/>
              <a:gd name="connsiteX13" fmla="*/ 497790 w 565068"/>
              <a:gd name="connsiteY13" fmla="*/ 337435 h 553335"/>
              <a:gd name="connsiteX14" fmla="*/ 440640 w 565068"/>
              <a:gd name="connsiteY14" fmla="*/ 435860 h 553335"/>
              <a:gd name="connsiteX15" fmla="*/ 421590 w 565068"/>
              <a:gd name="connsiteY15" fmla="*/ 324735 h 553335"/>
              <a:gd name="connsiteX16" fmla="*/ 354915 w 565068"/>
              <a:gd name="connsiteY16" fmla="*/ 343785 h 553335"/>
              <a:gd name="connsiteX17" fmla="*/ 202515 w 565068"/>
              <a:gd name="connsiteY17" fmla="*/ 245360 h 553335"/>
              <a:gd name="connsiteX18" fmla="*/ 237440 w 565068"/>
              <a:gd name="connsiteY18" fmla="*/ 283460 h 553335"/>
              <a:gd name="connsiteX19" fmla="*/ 158065 w 565068"/>
              <a:gd name="connsiteY19" fmla="*/ 200910 h 553335"/>
              <a:gd name="connsiteX20" fmla="*/ 119965 w 565068"/>
              <a:gd name="connsiteY20" fmla="*/ 169160 h 553335"/>
              <a:gd name="connsiteX21" fmla="*/ 91390 w 565068"/>
              <a:gd name="connsiteY21" fmla="*/ 191385 h 553335"/>
              <a:gd name="connsiteX22" fmla="*/ 69165 w 565068"/>
              <a:gd name="connsiteY22" fmla="*/ 188210 h 553335"/>
              <a:gd name="connsiteX23" fmla="*/ 119965 w 565068"/>
              <a:gd name="connsiteY23" fmla="*/ 64385 h 553335"/>
              <a:gd name="connsiteX24" fmla="*/ 107265 w 565068"/>
              <a:gd name="connsiteY24" fmla="*/ 7235 h 55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5068" h="553335">
                <a:moveTo>
                  <a:pt x="107265" y="7235"/>
                </a:moveTo>
                <a:cubicBezTo>
                  <a:pt x="87686" y="35281"/>
                  <a:pt x="14661" y="207260"/>
                  <a:pt x="2490" y="232660"/>
                </a:cubicBezTo>
                <a:cubicBezTo>
                  <a:pt x="-9681" y="258060"/>
                  <a:pt x="26303" y="144289"/>
                  <a:pt x="34240" y="159635"/>
                </a:cubicBezTo>
                <a:cubicBezTo>
                  <a:pt x="42177" y="174981"/>
                  <a:pt x="36357" y="289281"/>
                  <a:pt x="50115" y="324735"/>
                </a:cubicBezTo>
                <a:cubicBezTo>
                  <a:pt x="63873" y="360189"/>
                  <a:pt x="97740" y="349077"/>
                  <a:pt x="116790" y="372360"/>
                </a:cubicBezTo>
                <a:cubicBezTo>
                  <a:pt x="135840" y="395643"/>
                  <a:pt x="154361" y="452264"/>
                  <a:pt x="164415" y="464435"/>
                </a:cubicBezTo>
                <a:cubicBezTo>
                  <a:pt x="174469" y="476606"/>
                  <a:pt x="152773" y="439564"/>
                  <a:pt x="177115" y="445385"/>
                </a:cubicBezTo>
                <a:cubicBezTo>
                  <a:pt x="201457" y="451206"/>
                  <a:pt x="257548" y="489306"/>
                  <a:pt x="310465" y="499360"/>
                </a:cubicBezTo>
                <a:cubicBezTo>
                  <a:pt x="363382" y="509414"/>
                  <a:pt x="472390" y="499360"/>
                  <a:pt x="494615" y="505710"/>
                </a:cubicBezTo>
                <a:cubicBezTo>
                  <a:pt x="516840" y="512060"/>
                  <a:pt x="450694" y="529522"/>
                  <a:pt x="443815" y="537460"/>
                </a:cubicBezTo>
                <a:cubicBezTo>
                  <a:pt x="436936" y="545398"/>
                  <a:pt x="433232" y="553335"/>
                  <a:pt x="453340" y="553335"/>
                </a:cubicBezTo>
                <a:cubicBezTo>
                  <a:pt x="473448" y="553335"/>
                  <a:pt x="557057" y="541164"/>
                  <a:pt x="564465" y="537460"/>
                </a:cubicBezTo>
                <a:cubicBezTo>
                  <a:pt x="571873" y="533756"/>
                  <a:pt x="508902" y="564447"/>
                  <a:pt x="497790" y="531110"/>
                </a:cubicBezTo>
                <a:cubicBezTo>
                  <a:pt x="486678" y="497773"/>
                  <a:pt x="507315" y="353310"/>
                  <a:pt x="497790" y="337435"/>
                </a:cubicBezTo>
                <a:cubicBezTo>
                  <a:pt x="488265" y="321560"/>
                  <a:pt x="453340" y="437977"/>
                  <a:pt x="440640" y="435860"/>
                </a:cubicBezTo>
                <a:cubicBezTo>
                  <a:pt x="427940" y="433743"/>
                  <a:pt x="435878" y="340081"/>
                  <a:pt x="421590" y="324735"/>
                </a:cubicBezTo>
                <a:cubicBezTo>
                  <a:pt x="407303" y="309389"/>
                  <a:pt x="391428" y="357014"/>
                  <a:pt x="354915" y="343785"/>
                </a:cubicBezTo>
                <a:cubicBezTo>
                  <a:pt x="318403" y="330556"/>
                  <a:pt x="222094" y="255414"/>
                  <a:pt x="202515" y="245360"/>
                </a:cubicBezTo>
                <a:cubicBezTo>
                  <a:pt x="182936" y="235306"/>
                  <a:pt x="237440" y="283460"/>
                  <a:pt x="237440" y="283460"/>
                </a:cubicBezTo>
                <a:cubicBezTo>
                  <a:pt x="230032" y="276052"/>
                  <a:pt x="177644" y="219960"/>
                  <a:pt x="158065" y="200910"/>
                </a:cubicBezTo>
                <a:cubicBezTo>
                  <a:pt x="138486" y="181860"/>
                  <a:pt x="131077" y="170747"/>
                  <a:pt x="119965" y="169160"/>
                </a:cubicBezTo>
                <a:cubicBezTo>
                  <a:pt x="108853" y="167573"/>
                  <a:pt x="99857" y="188210"/>
                  <a:pt x="91390" y="191385"/>
                </a:cubicBezTo>
                <a:cubicBezTo>
                  <a:pt x="82923" y="194560"/>
                  <a:pt x="64403" y="209377"/>
                  <a:pt x="69165" y="188210"/>
                </a:cubicBezTo>
                <a:cubicBezTo>
                  <a:pt x="73927" y="167043"/>
                  <a:pt x="111498" y="88727"/>
                  <a:pt x="119965" y="64385"/>
                </a:cubicBezTo>
                <a:cubicBezTo>
                  <a:pt x="128432" y="40043"/>
                  <a:pt x="126844" y="-20811"/>
                  <a:pt x="107265" y="7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6" name="フリーフォーム: 図形 595">
            <a:extLst>
              <a:ext uri="{FF2B5EF4-FFF2-40B4-BE49-F238E27FC236}">
                <a16:creationId xmlns:a16="http://schemas.microsoft.com/office/drawing/2014/main" id="{82145DC0-B086-4287-A42B-195CD695A48F}"/>
              </a:ext>
            </a:extLst>
          </p:cNvPr>
          <p:cNvSpPr/>
          <p:nvPr/>
        </p:nvSpPr>
        <p:spPr>
          <a:xfrm>
            <a:off x="3940149" y="6016607"/>
            <a:ext cx="247700" cy="390687"/>
          </a:xfrm>
          <a:custGeom>
            <a:avLst/>
            <a:gdLst>
              <a:gd name="connsiteX0" fmla="*/ 247676 w 247700"/>
              <a:gd name="connsiteY0" fmla="*/ 152418 h 390687"/>
              <a:gd name="connsiteX1" fmla="*/ 88926 w 247700"/>
              <a:gd name="connsiteY1" fmla="*/ 377843 h 390687"/>
              <a:gd name="connsiteX2" fmla="*/ 85751 w 247700"/>
              <a:gd name="connsiteY2" fmla="*/ 323868 h 390687"/>
              <a:gd name="connsiteX3" fmla="*/ 98451 w 247700"/>
              <a:gd name="connsiteY3" fmla="*/ 18 h 390687"/>
              <a:gd name="connsiteX4" fmla="*/ 92101 w 247700"/>
              <a:gd name="connsiteY4" fmla="*/ 307993 h 390687"/>
              <a:gd name="connsiteX5" fmla="*/ 26 w 247700"/>
              <a:gd name="connsiteY5" fmla="*/ 142893 h 390687"/>
              <a:gd name="connsiteX6" fmla="*/ 82576 w 247700"/>
              <a:gd name="connsiteY6" fmla="*/ 282593 h 390687"/>
              <a:gd name="connsiteX7" fmla="*/ 76226 w 247700"/>
              <a:gd name="connsiteY7" fmla="*/ 327043 h 390687"/>
              <a:gd name="connsiteX8" fmla="*/ 247676 w 247700"/>
              <a:gd name="connsiteY8" fmla="*/ 152418 h 3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700" h="390687">
                <a:moveTo>
                  <a:pt x="247676" y="152418"/>
                </a:moveTo>
                <a:cubicBezTo>
                  <a:pt x="249793" y="160885"/>
                  <a:pt x="115913" y="349268"/>
                  <a:pt x="88926" y="377843"/>
                </a:cubicBezTo>
                <a:cubicBezTo>
                  <a:pt x="61938" y="406418"/>
                  <a:pt x="84164" y="386839"/>
                  <a:pt x="85751" y="323868"/>
                </a:cubicBezTo>
                <a:cubicBezTo>
                  <a:pt x="87338" y="260897"/>
                  <a:pt x="97393" y="2664"/>
                  <a:pt x="98451" y="18"/>
                </a:cubicBezTo>
                <a:cubicBezTo>
                  <a:pt x="99509" y="-2628"/>
                  <a:pt x="108505" y="284181"/>
                  <a:pt x="92101" y="307993"/>
                </a:cubicBezTo>
                <a:cubicBezTo>
                  <a:pt x="75697" y="331805"/>
                  <a:pt x="1613" y="147126"/>
                  <a:pt x="26" y="142893"/>
                </a:cubicBezTo>
                <a:cubicBezTo>
                  <a:pt x="-1561" y="138660"/>
                  <a:pt x="69876" y="251901"/>
                  <a:pt x="82576" y="282593"/>
                </a:cubicBezTo>
                <a:cubicBezTo>
                  <a:pt x="95276" y="313285"/>
                  <a:pt x="54001" y="346622"/>
                  <a:pt x="76226" y="327043"/>
                </a:cubicBezTo>
                <a:cubicBezTo>
                  <a:pt x="98451" y="307464"/>
                  <a:pt x="245559" y="143951"/>
                  <a:pt x="247676" y="152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7" name="フリーフォーム: 図形 596">
            <a:extLst>
              <a:ext uri="{FF2B5EF4-FFF2-40B4-BE49-F238E27FC236}">
                <a16:creationId xmlns:a16="http://schemas.microsoft.com/office/drawing/2014/main" id="{BE8AAFDE-128F-4467-8702-FE128F4C8280}"/>
              </a:ext>
            </a:extLst>
          </p:cNvPr>
          <p:cNvSpPr/>
          <p:nvPr/>
        </p:nvSpPr>
        <p:spPr>
          <a:xfrm>
            <a:off x="3987634" y="6360795"/>
            <a:ext cx="67085" cy="643376"/>
          </a:xfrm>
          <a:custGeom>
            <a:avLst/>
            <a:gdLst>
              <a:gd name="connsiteX0" fmla="*/ 38266 w 67085"/>
              <a:gd name="connsiteY0" fmla="*/ 11430 h 643376"/>
              <a:gd name="connsiteX1" fmla="*/ 66841 w 67085"/>
              <a:gd name="connsiteY1" fmla="*/ 335280 h 643376"/>
              <a:gd name="connsiteX2" fmla="*/ 50966 w 67085"/>
              <a:gd name="connsiteY2" fmla="*/ 268605 h 643376"/>
              <a:gd name="connsiteX3" fmla="*/ 31916 w 67085"/>
              <a:gd name="connsiteY3" fmla="*/ 452755 h 643376"/>
              <a:gd name="connsiteX4" fmla="*/ 25566 w 67085"/>
              <a:gd name="connsiteY4" fmla="*/ 643255 h 643376"/>
              <a:gd name="connsiteX5" fmla="*/ 31916 w 67085"/>
              <a:gd name="connsiteY5" fmla="*/ 478155 h 643376"/>
              <a:gd name="connsiteX6" fmla="*/ 35091 w 67085"/>
              <a:gd name="connsiteY6" fmla="*/ 271780 h 643376"/>
              <a:gd name="connsiteX7" fmla="*/ 38266 w 67085"/>
              <a:gd name="connsiteY7" fmla="*/ 284480 h 643376"/>
              <a:gd name="connsiteX8" fmla="*/ 166 w 67085"/>
              <a:gd name="connsiteY8" fmla="*/ 93980 h 643376"/>
              <a:gd name="connsiteX9" fmla="*/ 38266 w 67085"/>
              <a:gd name="connsiteY9" fmla="*/ 11430 h 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085" h="643376">
                <a:moveTo>
                  <a:pt x="38266" y="11430"/>
                </a:moveTo>
                <a:cubicBezTo>
                  <a:pt x="49379" y="51647"/>
                  <a:pt x="64724" y="292418"/>
                  <a:pt x="66841" y="335280"/>
                </a:cubicBezTo>
                <a:cubicBezTo>
                  <a:pt x="68958" y="378142"/>
                  <a:pt x="56787" y="249026"/>
                  <a:pt x="50966" y="268605"/>
                </a:cubicBezTo>
                <a:cubicBezTo>
                  <a:pt x="45145" y="288184"/>
                  <a:pt x="36149" y="390313"/>
                  <a:pt x="31916" y="452755"/>
                </a:cubicBezTo>
                <a:cubicBezTo>
                  <a:pt x="27683" y="515197"/>
                  <a:pt x="25566" y="639022"/>
                  <a:pt x="25566" y="643255"/>
                </a:cubicBezTo>
                <a:cubicBezTo>
                  <a:pt x="25566" y="647488"/>
                  <a:pt x="30329" y="540067"/>
                  <a:pt x="31916" y="478155"/>
                </a:cubicBezTo>
                <a:cubicBezTo>
                  <a:pt x="33503" y="416243"/>
                  <a:pt x="34033" y="304059"/>
                  <a:pt x="35091" y="271780"/>
                </a:cubicBezTo>
                <a:cubicBezTo>
                  <a:pt x="36149" y="239501"/>
                  <a:pt x="44087" y="314113"/>
                  <a:pt x="38266" y="284480"/>
                </a:cubicBezTo>
                <a:cubicBezTo>
                  <a:pt x="32445" y="254847"/>
                  <a:pt x="2812" y="141605"/>
                  <a:pt x="166" y="93980"/>
                </a:cubicBezTo>
                <a:cubicBezTo>
                  <a:pt x="-2480" y="46355"/>
                  <a:pt x="27153" y="-28787"/>
                  <a:pt x="38266" y="11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8" name="フリーフォーム: 図形 597">
            <a:extLst>
              <a:ext uri="{FF2B5EF4-FFF2-40B4-BE49-F238E27FC236}">
                <a16:creationId xmlns:a16="http://schemas.microsoft.com/office/drawing/2014/main" id="{107E480D-AB23-4AFB-83CE-37C1DC9DC62A}"/>
              </a:ext>
            </a:extLst>
          </p:cNvPr>
          <p:cNvSpPr/>
          <p:nvPr/>
        </p:nvSpPr>
        <p:spPr>
          <a:xfrm>
            <a:off x="3818137" y="5800862"/>
            <a:ext cx="237546" cy="764412"/>
          </a:xfrm>
          <a:custGeom>
            <a:avLst/>
            <a:gdLst>
              <a:gd name="connsiteX0" fmla="*/ 237396 w 237546"/>
              <a:gd name="connsiteY0" fmla="*/ 921 h 764412"/>
              <a:gd name="connsiteX1" fmla="*/ 129446 w 237546"/>
              <a:gd name="connsiteY1" fmla="*/ 265505 h 764412"/>
              <a:gd name="connsiteX2" fmla="*/ 154846 w 237546"/>
              <a:gd name="connsiteY2" fmla="*/ 223171 h 764412"/>
              <a:gd name="connsiteX3" fmla="*/ 55363 w 237546"/>
              <a:gd name="connsiteY3" fmla="*/ 405205 h 764412"/>
              <a:gd name="connsiteX4" fmla="*/ 51130 w 237546"/>
              <a:gd name="connsiteY4" fmla="*/ 400971 h 764412"/>
              <a:gd name="connsiteX5" fmla="*/ 10913 w 237546"/>
              <a:gd name="connsiteY5" fmla="*/ 485638 h 764412"/>
              <a:gd name="connsiteX6" fmla="*/ 19380 w 237546"/>
              <a:gd name="connsiteY6" fmla="*/ 557605 h 764412"/>
              <a:gd name="connsiteX7" fmla="*/ 6680 w 237546"/>
              <a:gd name="connsiteY7" fmla="*/ 547021 h 764412"/>
              <a:gd name="connsiteX8" fmla="*/ 61713 w 237546"/>
              <a:gd name="connsiteY8" fmla="*/ 758688 h 764412"/>
              <a:gd name="connsiteX9" fmla="*/ 23613 w 237546"/>
              <a:gd name="connsiteY9" fmla="*/ 693071 h 764412"/>
              <a:gd name="connsiteX10" fmla="*/ 330 w 237546"/>
              <a:gd name="connsiteY10" fmla="*/ 574538 h 764412"/>
              <a:gd name="connsiteX11" fmla="*/ 40546 w 237546"/>
              <a:gd name="connsiteY11" fmla="*/ 462355 h 764412"/>
              <a:gd name="connsiteX12" fmla="*/ 99813 w 237546"/>
              <a:gd name="connsiteY12" fmla="*/ 331121 h 764412"/>
              <a:gd name="connsiteX13" fmla="*/ 146380 w 237546"/>
              <a:gd name="connsiteY13" fmla="*/ 227405 h 764412"/>
              <a:gd name="connsiteX14" fmla="*/ 152730 w 237546"/>
              <a:gd name="connsiteY14" fmla="*/ 178721 h 764412"/>
              <a:gd name="connsiteX15" fmla="*/ 237396 w 237546"/>
              <a:gd name="connsiteY15" fmla="*/ 921 h 76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7546" h="764412">
                <a:moveTo>
                  <a:pt x="237396" y="921"/>
                </a:moveTo>
                <a:cubicBezTo>
                  <a:pt x="233515" y="15385"/>
                  <a:pt x="143204" y="228463"/>
                  <a:pt x="129446" y="265505"/>
                </a:cubicBezTo>
                <a:cubicBezTo>
                  <a:pt x="115688" y="302547"/>
                  <a:pt x="167193" y="199888"/>
                  <a:pt x="154846" y="223171"/>
                </a:cubicBezTo>
                <a:cubicBezTo>
                  <a:pt x="142499" y="246454"/>
                  <a:pt x="72649" y="375572"/>
                  <a:pt x="55363" y="405205"/>
                </a:cubicBezTo>
                <a:cubicBezTo>
                  <a:pt x="38077" y="434838"/>
                  <a:pt x="58538" y="387566"/>
                  <a:pt x="51130" y="400971"/>
                </a:cubicBezTo>
                <a:cubicBezTo>
                  <a:pt x="43722" y="414376"/>
                  <a:pt x="16205" y="459532"/>
                  <a:pt x="10913" y="485638"/>
                </a:cubicBezTo>
                <a:cubicBezTo>
                  <a:pt x="5621" y="511744"/>
                  <a:pt x="20085" y="547375"/>
                  <a:pt x="19380" y="557605"/>
                </a:cubicBezTo>
                <a:cubicBezTo>
                  <a:pt x="18675" y="567835"/>
                  <a:pt x="-375" y="513507"/>
                  <a:pt x="6680" y="547021"/>
                </a:cubicBezTo>
                <a:cubicBezTo>
                  <a:pt x="13735" y="580535"/>
                  <a:pt x="58891" y="734346"/>
                  <a:pt x="61713" y="758688"/>
                </a:cubicBezTo>
                <a:cubicBezTo>
                  <a:pt x="64535" y="783030"/>
                  <a:pt x="33843" y="723763"/>
                  <a:pt x="23613" y="693071"/>
                </a:cubicBezTo>
                <a:cubicBezTo>
                  <a:pt x="13382" y="662379"/>
                  <a:pt x="-2492" y="612991"/>
                  <a:pt x="330" y="574538"/>
                </a:cubicBezTo>
                <a:cubicBezTo>
                  <a:pt x="3152" y="536085"/>
                  <a:pt x="23966" y="502924"/>
                  <a:pt x="40546" y="462355"/>
                </a:cubicBezTo>
                <a:cubicBezTo>
                  <a:pt x="57126" y="421786"/>
                  <a:pt x="82174" y="370279"/>
                  <a:pt x="99813" y="331121"/>
                </a:cubicBezTo>
                <a:cubicBezTo>
                  <a:pt x="117452" y="291963"/>
                  <a:pt x="137561" y="252805"/>
                  <a:pt x="146380" y="227405"/>
                </a:cubicBezTo>
                <a:cubicBezTo>
                  <a:pt x="155199" y="202005"/>
                  <a:pt x="136502" y="210824"/>
                  <a:pt x="152730" y="178721"/>
                </a:cubicBezTo>
                <a:cubicBezTo>
                  <a:pt x="168958" y="146618"/>
                  <a:pt x="241277" y="-13543"/>
                  <a:pt x="237396" y="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9" name="フリーフォーム: 図形 598">
            <a:extLst>
              <a:ext uri="{FF2B5EF4-FFF2-40B4-BE49-F238E27FC236}">
                <a16:creationId xmlns:a16="http://schemas.microsoft.com/office/drawing/2014/main" id="{140CC253-2A39-4D33-95F0-8A9D7493D641}"/>
              </a:ext>
            </a:extLst>
          </p:cNvPr>
          <p:cNvSpPr/>
          <p:nvPr/>
        </p:nvSpPr>
        <p:spPr>
          <a:xfrm>
            <a:off x="3807857" y="5816501"/>
            <a:ext cx="188952" cy="1138409"/>
          </a:xfrm>
          <a:custGeom>
            <a:avLst/>
            <a:gdLst>
              <a:gd name="connsiteX0" fmla="*/ 163010 w 188952"/>
              <a:gd name="connsiteY0" fmla="*/ 99 h 1138409"/>
              <a:gd name="connsiteX1" fmla="*/ 150310 w 188952"/>
              <a:gd name="connsiteY1" fmla="*/ 213882 h 1138409"/>
              <a:gd name="connsiteX2" fmla="*/ 141843 w 188952"/>
              <a:gd name="connsiteY2" fmla="*/ 203299 h 1138409"/>
              <a:gd name="connsiteX3" fmla="*/ 14843 w 188952"/>
              <a:gd name="connsiteY3" fmla="*/ 404382 h 1138409"/>
              <a:gd name="connsiteX4" fmla="*/ 4260 w 188952"/>
              <a:gd name="connsiteY4" fmla="*/ 467882 h 1138409"/>
              <a:gd name="connsiteX5" fmla="*/ 8493 w 188952"/>
              <a:gd name="connsiteY5" fmla="*/ 491166 h 1138409"/>
              <a:gd name="connsiteX6" fmla="*/ 26 w 188952"/>
              <a:gd name="connsiteY6" fmla="*/ 495399 h 1138409"/>
              <a:gd name="connsiteX7" fmla="*/ 6376 w 188952"/>
              <a:gd name="connsiteY7" fmla="*/ 554666 h 1138409"/>
              <a:gd name="connsiteX8" fmla="*/ 21193 w 188952"/>
              <a:gd name="connsiteY8" fmla="*/ 630866 h 1138409"/>
              <a:gd name="connsiteX9" fmla="*/ 114326 w 188952"/>
              <a:gd name="connsiteY9" fmla="*/ 825599 h 1138409"/>
              <a:gd name="connsiteX10" fmla="*/ 135493 w 188952"/>
              <a:gd name="connsiteY10" fmla="*/ 863699 h 1138409"/>
              <a:gd name="connsiteX11" fmla="*/ 184176 w 188952"/>
              <a:gd name="connsiteY11" fmla="*/ 1134632 h 1138409"/>
              <a:gd name="connsiteX12" fmla="*/ 179943 w 188952"/>
              <a:gd name="connsiteY12" fmla="*/ 1007632 h 1138409"/>
              <a:gd name="connsiteX13" fmla="*/ 120676 w 188952"/>
              <a:gd name="connsiteY13" fmla="*/ 804432 h 1138409"/>
              <a:gd name="connsiteX14" fmla="*/ 6376 w 188952"/>
              <a:gd name="connsiteY14" fmla="*/ 501749 h 1138409"/>
              <a:gd name="connsiteX15" fmla="*/ 57176 w 188952"/>
              <a:gd name="connsiteY15" fmla="*/ 376866 h 1138409"/>
              <a:gd name="connsiteX16" fmla="*/ 169360 w 188952"/>
              <a:gd name="connsiteY16" fmla="*/ 188482 h 1138409"/>
              <a:gd name="connsiteX17" fmla="*/ 163010 w 188952"/>
              <a:gd name="connsiteY17" fmla="*/ 99 h 113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8952" h="1138409">
                <a:moveTo>
                  <a:pt x="163010" y="99"/>
                </a:moveTo>
                <a:cubicBezTo>
                  <a:pt x="159835" y="4332"/>
                  <a:pt x="153838" y="180015"/>
                  <a:pt x="150310" y="213882"/>
                </a:cubicBezTo>
                <a:cubicBezTo>
                  <a:pt x="146782" y="247749"/>
                  <a:pt x="164421" y="171549"/>
                  <a:pt x="141843" y="203299"/>
                </a:cubicBezTo>
                <a:cubicBezTo>
                  <a:pt x="119265" y="235049"/>
                  <a:pt x="37773" y="360285"/>
                  <a:pt x="14843" y="404382"/>
                </a:cubicBezTo>
                <a:cubicBezTo>
                  <a:pt x="-8087" y="448479"/>
                  <a:pt x="5318" y="453418"/>
                  <a:pt x="4260" y="467882"/>
                </a:cubicBezTo>
                <a:cubicBezTo>
                  <a:pt x="3202" y="482346"/>
                  <a:pt x="9199" y="486580"/>
                  <a:pt x="8493" y="491166"/>
                </a:cubicBezTo>
                <a:cubicBezTo>
                  <a:pt x="7787" y="495752"/>
                  <a:pt x="379" y="484816"/>
                  <a:pt x="26" y="495399"/>
                </a:cubicBezTo>
                <a:cubicBezTo>
                  <a:pt x="-327" y="505982"/>
                  <a:pt x="2848" y="532088"/>
                  <a:pt x="6376" y="554666"/>
                </a:cubicBezTo>
                <a:cubicBezTo>
                  <a:pt x="9904" y="577244"/>
                  <a:pt x="3201" y="585711"/>
                  <a:pt x="21193" y="630866"/>
                </a:cubicBezTo>
                <a:cubicBezTo>
                  <a:pt x="39185" y="676021"/>
                  <a:pt x="95276" y="786794"/>
                  <a:pt x="114326" y="825599"/>
                </a:cubicBezTo>
                <a:cubicBezTo>
                  <a:pt x="133376" y="864404"/>
                  <a:pt x="123851" y="812194"/>
                  <a:pt x="135493" y="863699"/>
                </a:cubicBezTo>
                <a:cubicBezTo>
                  <a:pt x="147135" y="915204"/>
                  <a:pt x="176768" y="1110643"/>
                  <a:pt x="184176" y="1134632"/>
                </a:cubicBezTo>
                <a:cubicBezTo>
                  <a:pt x="191584" y="1158621"/>
                  <a:pt x="190526" y="1062665"/>
                  <a:pt x="179943" y="1007632"/>
                </a:cubicBezTo>
                <a:cubicBezTo>
                  <a:pt x="169360" y="952599"/>
                  <a:pt x="149604" y="888746"/>
                  <a:pt x="120676" y="804432"/>
                </a:cubicBezTo>
                <a:cubicBezTo>
                  <a:pt x="91748" y="720118"/>
                  <a:pt x="16959" y="573010"/>
                  <a:pt x="6376" y="501749"/>
                </a:cubicBezTo>
                <a:cubicBezTo>
                  <a:pt x="-4207" y="430488"/>
                  <a:pt x="30012" y="429077"/>
                  <a:pt x="57176" y="376866"/>
                </a:cubicBezTo>
                <a:cubicBezTo>
                  <a:pt x="84340" y="324655"/>
                  <a:pt x="148546" y="248807"/>
                  <a:pt x="169360" y="188482"/>
                </a:cubicBezTo>
                <a:cubicBezTo>
                  <a:pt x="190174" y="128157"/>
                  <a:pt x="166185" y="-4134"/>
                  <a:pt x="163010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0" name="フリーフォーム: 図形 599">
            <a:extLst>
              <a:ext uri="{FF2B5EF4-FFF2-40B4-BE49-F238E27FC236}">
                <a16:creationId xmlns:a16="http://schemas.microsoft.com/office/drawing/2014/main" id="{6FB74676-5D2C-4AAE-83BF-B5320CCB283A}"/>
              </a:ext>
            </a:extLst>
          </p:cNvPr>
          <p:cNvSpPr/>
          <p:nvPr/>
        </p:nvSpPr>
        <p:spPr>
          <a:xfrm>
            <a:off x="3705804" y="6114747"/>
            <a:ext cx="235786" cy="618015"/>
          </a:xfrm>
          <a:custGeom>
            <a:avLst/>
            <a:gdLst>
              <a:gd name="connsiteX0" fmla="*/ 165579 w 235786"/>
              <a:gd name="connsiteY0" fmla="*/ 2420 h 618015"/>
              <a:gd name="connsiteX1" fmla="*/ 97846 w 235786"/>
              <a:gd name="connsiteY1" fmla="*/ 207736 h 618015"/>
              <a:gd name="connsiteX2" fmla="*/ 87263 w 235786"/>
              <a:gd name="connsiteY2" fmla="*/ 241603 h 618015"/>
              <a:gd name="connsiteX3" fmla="*/ 169813 w 235786"/>
              <a:gd name="connsiteY3" fmla="*/ 487136 h 618015"/>
              <a:gd name="connsiteX4" fmla="*/ 171929 w 235786"/>
              <a:gd name="connsiteY4" fmla="*/ 451153 h 618015"/>
              <a:gd name="connsiteX5" fmla="*/ 231196 w 235786"/>
              <a:gd name="connsiteY5" fmla="*/ 578153 h 618015"/>
              <a:gd name="connsiteX6" fmla="*/ 220613 w 235786"/>
              <a:gd name="connsiteY6" fmla="*/ 614136 h 618015"/>
              <a:gd name="connsiteX7" fmla="*/ 131713 w 235786"/>
              <a:gd name="connsiteY7" fmla="*/ 499836 h 618015"/>
              <a:gd name="connsiteX8" fmla="*/ 57629 w 235786"/>
              <a:gd name="connsiteY8" fmla="*/ 341086 h 618015"/>
              <a:gd name="connsiteX9" fmla="*/ 6829 w 235786"/>
              <a:gd name="connsiteY9" fmla="*/ 233136 h 618015"/>
              <a:gd name="connsiteX10" fmla="*/ 36463 w 235786"/>
              <a:gd name="connsiteY10" fmla="*/ 281820 h 618015"/>
              <a:gd name="connsiteX11" fmla="*/ 479 w 235786"/>
              <a:gd name="connsiteY11" fmla="*/ 201386 h 618015"/>
              <a:gd name="connsiteX12" fmla="*/ 68213 w 235786"/>
              <a:gd name="connsiteY12" fmla="*/ 112486 h 618015"/>
              <a:gd name="connsiteX13" fmla="*/ 27996 w 235786"/>
              <a:gd name="connsiteY13" fmla="*/ 95553 h 618015"/>
              <a:gd name="connsiteX14" fmla="*/ 165579 w 235786"/>
              <a:gd name="connsiteY14" fmla="*/ 2420 h 61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786" h="618015">
                <a:moveTo>
                  <a:pt x="165579" y="2420"/>
                </a:moveTo>
                <a:cubicBezTo>
                  <a:pt x="177221" y="21117"/>
                  <a:pt x="110899" y="167872"/>
                  <a:pt x="97846" y="207736"/>
                </a:cubicBezTo>
                <a:cubicBezTo>
                  <a:pt x="84793" y="247600"/>
                  <a:pt x="75268" y="195036"/>
                  <a:pt x="87263" y="241603"/>
                </a:cubicBezTo>
                <a:cubicBezTo>
                  <a:pt x="99258" y="288170"/>
                  <a:pt x="155702" y="452211"/>
                  <a:pt x="169813" y="487136"/>
                </a:cubicBezTo>
                <a:cubicBezTo>
                  <a:pt x="183924" y="522061"/>
                  <a:pt x="161698" y="435983"/>
                  <a:pt x="171929" y="451153"/>
                </a:cubicBezTo>
                <a:cubicBezTo>
                  <a:pt x="182160" y="466323"/>
                  <a:pt x="223082" y="550989"/>
                  <a:pt x="231196" y="578153"/>
                </a:cubicBezTo>
                <a:cubicBezTo>
                  <a:pt x="239310" y="605317"/>
                  <a:pt x="237193" y="627189"/>
                  <a:pt x="220613" y="614136"/>
                </a:cubicBezTo>
                <a:cubicBezTo>
                  <a:pt x="204033" y="601083"/>
                  <a:pt x="158877" y="545344"/>
                  <a:pt x="131713" y="499836"/>
                </a:cubicBezTo>
                <a:cubicBezTo>
                  <a:pt x="104549" y="454328"/>
                  <a:pt x="78443" y="385536"/>
                  <a:pt x="57629" y="341086"/>
                </a:cubicBezTo>
                <a:cubicBezTo>
                  <a:pt x="36815" y="296636"/>
                  <a:pt x="10357" y="243014"/>
                  <a:pt x="6829" y="233136"/>
                </a:cubicBezTo>
                <a:cubicBezTo>
                  <a:pt x="3301" y="223258"/>
                  <a:pt x="37521" y="287111"/>
                  <a:pt x="36463" y="281820"/>
                </a:cubicBezTo>
                <a:cubicBezTo>
                  <a:pt x="35405" y="276529"/>
                  <a:pt x="-4813" y="229608"/>
                  <a:pt x="479" y="201386"/>
                </a:cubicBezTo>
                <a:cubicBezTo>
                  <a:pt x="5771" y="173164"/>
                  <a:pt x="63627" y="130125"/>
                  <a:pt x="68213" y="112486"/>
                </a:cubicBezTo>
                <a:cubicBezTo>
                  <a:pt x="72799" y="94847"/>
                  <a:pt x="10710" y="112133"/>
                  <a:pt x="27996" y="95553"/>
                </a:cubicBezTo>
                <a:cubicBezTo>
                  <a:pt x="45282" y="78973"/>
                  <a:pt x="153937" y="-16277"/>
                  <a:pt x="165579" y="2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1" name="フリーフォーム: 図形 600">
            <a:extLst>
              <a:ext uri="{FF2B5EF4-FFF2-40B4-BE49-F238E27FC236}">
                <a16:creationId xmlns:a16="http://schemas.microsoft.com/office/drawing/2014/main" id="{FFC36227-92B7-4BB4-AB90-DCFBF7E1A061}"/>
              </a:ext>
            </a:extLst>
          </p:cNvPr>
          <p:cNvSpPr/>
          <p:nvPr/>
        </p:nvSpPr>
        <p:spPr>
          <a:xfrm>
            <a:off x="3587585" y="6324418"/>
            <a:ext cx="348058" cy="497653"/>
          </a:xfrm>
          <a:custGeom>
            <a:avLst/>
            <a:gdLst>
              <a:gd name="connsiteX0" fmla="*/ 84832 w 348058"/>
              <a:gd name="connsiteY0" fmla="*/ 6532 h 497653"/>
              <a:gd name="connsiteX1" fmla="*/ 182198 w 348058"/>
              <a:gd name="connsiteY1" fmla="*/ 264765 h 497653"/>
              <a:gd name="connsiteX2" fmla="*/ 194898 w 348058"/>
              <a:gd name="connsiteY2" fmla="*/ 277465 h 497653"/>
              <a:gd name="connsiteX3" fmla="*/ 260515 w 348058"/>
              <a:gd name="connsiteY3" fmla="*/ 389649 h 497653"/>
              <a:gd name="connsiteX4" fmla="*/ 311315 w 348058"/>
              <a:gd name="connsiteY4" fmla="*/ 423515 h 497653"/>
              <a:gd name="connsiteX5" fmla="*/ 347298 w 348058"/>
              <a:gd name="connsiteY5" fmla="*/ 497599 h 497653"/>
              <a:gd name="connsiteX6" fmla="*/ 277448 w 348058"/>
              <a:gd name="connsiteY6" fmla="*/ 434099 h 497653"/>
              <a:gd name="connsiteX7" fmla="*/ 154682 w 348058"/>
              <a:gd name="connsiteY7" fmla="*/ 355782 h 497653"/>
              <a:gd name="connsiteX8" fmla="*/ 241465 w 348058"/>
              <a:gd name="connsiteY8" fmla="*/ 402349 h 497653"/>
              <a:gd name="connsiteX9" fmla="*/ 116582 w 348058"/>
              <a:gd name="connsiteY9" fmla="*/ 268999 h 497653"/>
              <a:gd name="connsiteX10" fmla="*/ 80598 w 348058"/>
              <a:gd name="connsiteY10" fmla="*/ 199149 h 497653"/>
              <a:gd name="connsiteX11" fmla="*/ 112348 w 348058"/>
              <a:gd name="connsiteY11" fmla="*/ 330382 h 497653"/>
              <a:gd name="connsiteX12" fmla="*/ 53082 w 348058"/>
              <a:gd name="connsiteY12" fmla="*/ 158932 h 497653"/>
              <a:gd name="connsiteX13" fmla="*/ 25565 w 348058"/>
              <a:gd name="connsiteY13" fmla="*/ 103899 h 497653"/>
              <a:gd name="connsiteX14" fmla="*/ 165 w 348058"/>
              <a:gd name="connsiteY14" fmla="*/ 224549 h 497653"/>
              <a:gd name="connsiteX15" fmla="*/ 38265 w 348058"/>
              <a:gd name="connsiteY15" fmla="*/ 86965 h 497653"/>
              <a:gd name="connsiteX16" fmla="*/ 84832 w 348058"/>
              <a:gd name="connsiteY16" fmla="*/ 6532 h 49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8058" h="497653">
                <a:moveTo>
                  <a:pt x="84832" y="6532"/>
                </a:moveTo>
                <a:cubicBezTo>
                  <a:pt x="108821" y="36165"/>
                  <a:pt x="163854" y="219610"/>
                  <a:pt x="182198" y="264765"/>
                </a:cubicBezTo>
                <a:cubicBezTo>
                  <a:pt x="200542" y="309920"/>
                  <a:pt x="181845" y="256651"/>
                  <a:pt x="194898" y="277465"/>
                </a:cubicBezTo>
                <a:cubicBezTo>
                  <a:pt x="207951" y="298279"/>
                  <a:pt x="241112" y="365307"/>
                  <a:pt x="260515" y="389649"/>
                </a:cubicBezTo>
                <a:cubicBezTo>
                  <a:pt x="279918" y="413991"/>
                  <a:pt x="296851" y="405523"/>
                  <a:pt x="311315" y="423515"/>
                </a:cubicBezTo>
                <a:cubicBezTo>
                  <a:pt x="325779" y="441507"/>
                  <a:pt x="352943" y="495835"/>
                  <a:pt x="347298" y="497599"/>
                </a:cubicBezTo>
                <a:cubicBezTo>
                  <a:pt x="341653" y="499363"/>
                  <a:pt x="309551" y="457735"/>
                  <a:pt x="277448" y="434099"/>
                </a:cubicBezTo>
                <a:cubicBezTo>
                  <a:pt x="245345" y="410463"/>
                  <a:pt x="160679" y="361074"/>
                  <a:pt x="154682" y="355782"/>
                </a:cubicBezTo>
                <a:cubicBezTo>
                  <a:pt x="148685" y="350490"/>
                  <a:pt x="247815" y="416813"/>
                  <a:pt x="241465" y="402349"/>
                </a:cubicBezTo>
                <a:cubicBezTo>
                  <a:pt x="235115" y="387885"/>
                  <a:pt x="143393" y="302866"/>
                  <a:pt x="116582" y="268999"/>
                </a:cubicBezTo>
                <a:cubicBezTo>
                  <a:pt x="89771" y="235132"/>
                  <a:pt x="81304" y="188919"/>
                  <a:pt x="80598" y="199149"/>
                </a:cubicBezTo>
                <a:cubicBezTo>
                  <a:pt x="79892" y="209379"/>
                  <a:pt x="116934" y="337085"/>
                  <a:pt x="112348" y="330382"/>
                </a:cubicBezTo>
                <a:cubicBezTo>
                  <a:pt x="107762" y="323679"/>
                  <a:pt x="67546" y="196679"/>
                  <a:pt x="53082" y="158932"/>
                </a:cubicBezTo>
                <a:cubicBezTo>
                  <a:pt x="38618" y="121185"/>
                  <a:pt x="34384" y="92963"/>
                  <a:pt x="25565" y="103899"/>
                </a:cubicBezTo>
                <a:cubicBezTo>
                  <a:pt x="16745" y="114835"/>
                  <a:pt x="-1952" y="227371"/>
                  <a:pt x="165" y="224549"/>
                </a:cubicBezTo>
                <a:cubicBezTo>
                  <a:pt x="2282" y="221727"/>
                  <a:pt x="28035" y="118009"/>
                  <a:pt x="38265" y="86965"/>
                </a:cubicBezTo>
                <a:cubicBezTo>
                  <a:pt x="48495" y="55921"/>
                  <a:pt x="60843" y="-23101"/>
                  <a:pt x="84832" y="6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2" name="フリーフォーム: 図形 601">
            <a:extLst>
              <a:ext uri="{FF2B5EF4-FFF2-40B4-BE49-F238E27FC236}">
                <a16:creationId xmlns:a16="http://schemas.microsoft.com/office/drawing/2014/main" id="{9F421CAE-8D12-408B-8318-42F04C5301E6}"/>
              </a:ext>
            </a:extLst>
          </p:cNvPr>
          <p:cNvSpPr/>
          <p:nvPr/>
        </p:nvSpPr>
        <p:spPr>
          <a:xfrm>
            <a:off x="3572945" y="6359683"/>
            <a:ext cx="331612" cy="422061"/>
          </a:xfrm>
          <a:custGeom>
            <a:avLst/>
            <a:gdLst>
              <a:gd name="connsiteX0" fmla="*/ 41793 w 331612"/>
              <a:gd name="connsiteY0" fmla="*/ 93505 h 422061"/>
              <a:gd name="connsiteX1" fmla="*/ 122755 w 331612"/>
              <a:gd name="connsiteY1" fmla="*/ 266542 h 422061"/>
              <a:gd name="connsiteX2" fmla="*/ 135455 w 331612"/>
              <a:gd name="connsiteY2" fmla="*/ 244317 h 422061"/>
              <a:gd name="connsiteX3" fmla="*/ 214830 w 331612"/>
              <a:gd name="connsiteY3" fmla="*/ 331630 h 422061"/>
              <a:gd name="connsiteX4" fmla="*/ 318018 w 331612"/>
              <a:gd name="connsiteY4" fmla="*/ 417355 h 422061"/>
              <a:gd name="connsiteX5" fmla="*/ 314843 w 331612"/>
              <a:gd name="connsiteY5" fmla="*/ 399892 h 422061"/>
              <a:gd name="connsiteX6" fmla="*/ 175143 w 331612"/>
              <a:gd name="connsiteY6" fmla="*/ 307817 h 422061"/>
              <a:gd name="connsiteX7" fmla="*/ 41793 w 331612"/>
              <a:gd name="connsiteY7" fmla="*/ 214155 h 422061"/>
              <a:gd name="connsiteX8" fmla="*/ 6868 w 331612"/>
              <a:gd name="connsiteY8" fmla="*/ 180817 h 422061"/>
              <a:gd name="connsiteX9" fmla="*/ 3693 w 331612"/>
              <a:gd name="connsiteY9" fmla="*/ 169705 h 422061"/>
              <a:gd name="connsiteX10" fmla="*/ 48143 w 331612"/>
              <a:gd name="connsiteY10" fmla="*/ 3017 h 422061"/>
              <a:gd name="connsiteX11" fmla="*/ 41793 w 331612"/>
              <a:gd name="connsiteY11" fmla="*/ 93505 h 42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612" h="422061">
                <a:moveTo>
                  <a:pt x="41793" y="93505"/>
                </a:moveTo>
                <a:cubicBezTo>
                  <a:pt x="54228" y="137426"/>
                  <a:pt x="107145" y="241407"/>
                  <a:pt x="122755" y="266542"/>
                </a:cubicBezTo>
                <a:cubicBezTo>
                  <a:pt x="138365" y="291677"/>
                  <a:pt x="120109" y="233469"/>
                  <a:pt x="135455" y="244317"/>
                </a:cubicBezTo>
                <a:cubicBezTo>
                  <a:pt x="150801" y="255165"/>
                  <a:pt x="184403" y="302790"/>
                  <a:pt x="214830" y="331630"/>
                </a:cubicBezTo>
                <a:cubicBezTo>
                  <a:pt x="245257" y="360470"/>
                  <a:pt x="301349" y="405978"/>
                  <a:pt x="318018" y="417355"/>
                </a:cubicBezTo>
                <a:cubicBezTo>
                  <a:pt x="334687" y="428732"/>
                  <a:pt x="338655" y="418148"/>
                  <a:pt x="314843" y="399892"/>
                </a:cubicBezTo>
                <a:cubicBezTo>
                  <a:pt x="291031" y="381636"/>
                  <a:pt x="220651" y="338773"/>
                  <a:pt x="175143" y="307817"/>
                </a:cubicBezTo>
                <a:cubicBezTo>
                  <a:pt x="129635" y="276861"/>
                  <a:pt x="69839" y="235322"/>
                  <a:pt x="41793" y="214155"/>
                </a:cubicBezTo>
                <a:cubicBezTo>
                  <a:pt x="13747" y="192988"/>
                  <a:pt x="13218" y="188225"/>
                  <a:pt x="6868" y="180817"/>
                </a:cubicBezTo>
                <a:cubicBezTo>
                  <a:pt x="518" y="173409"/>
                  <a:pt x="-3186" y="199338"/>
                  <a:pt x="3693" y="169705"/>
                </a:cubicBezTo>
                <a:cubicBezTo>
                  <a:pt x="10572" y="140072"/>
                  <a:pt x="42851" y="20744"/>
                  <a:pt x="48143" y="3017"/>
                </a:cubicBezTo>
                <a:cubicBezTo>
                  <a:pt x="53435" y="-14710"/>
                  <a:pt x="29358" y="49584"/>
                  <a:pt x="41793" y="93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3" name="フリーフォーム: 図形 602">
            <a:extLst>
              <a:ext uri="{FF2B5EF4-FFF2-40B4-BE49-F238E27FC236}">
                <a16:creationId xmlns:a16="http://schemas.microsoft.com/office/drawing/2014/main" id="{7D3AE3BB-33B8-4EDA-9EF1-35F39A07ABFA}"/>
              </a:ext>
            </a:extLst>
          </p:cNvPr>
          <p:cNvSpPr/>
          <p:nvPr/>
        </p:nvSpPr>
        <p:spPr>
          <a:xfrm>
            <a:off x="3969484" y="6657975"/>
            <a:ext cx="334407" cy="479431"/>
          </a:xfrm>
          <a:custGeom>
            <a:avLst/>
            <a:gdLst>
              <a:gd name="connsiteX0" fmla="*/ 58004 w 334407"/>
              <a:gd name="connsiteY0" fmla="*/ 0 h 479431"/>
              <a:gd name="connsiteX1" fmla="*/ 24666 w 334407"/>
              <a:gd name="connsiteY1" fmla="*/ 68263 h 479431"/>
              <a:gd name="connsiteX2" fmla="*/ 48479 w 334407"/>
              <a:gd name="connsiteY2" fmla="*/ 111125 h 479431"/>
              <a:gd name="connsiteX3" fmla="*/ 32604 w 334407"/>
              <a:gd name="connsiteY3" fmla="*/ 85725 h 479431"/>
              <a:gd name="connsiteX4" fmla="*/ 73879 w 334407"/>
              <a:gd name="connsiteY4" fmla="*/ 206375 h 479431"/>
              <a:gd name="connsiteX5" fmla="*/ 77054 w 334407"/>
              <a:gd name="connsiteY5" fmla="*/ 257175 h 479431"/>
              <a:gd name="connsiteX6" fmla="*/ 91341 w 334407"/>
              <a:gd name="connsiteY6" fmla="*/ 279400 h 479431"/>
              <a:gd name="connsiteX7" fmla="*/ 221516 w 334407"/>
              <a:gd name="connsiteY7" fmla="*/ 279400 h 479431"/>
              <a:gd name="connsiteX8" fmla="*/ 134204 w 334407"/>
              <a:gd name="connsiteY8" fmla="*/ 298450 h 479431"/>
              <a:gd name="connsiteX9" fmla="*/ 80229 w 334407"/>
              <a:gd name="connsiteY9" fmla="*/ 327025 h 479431"/>
              <a:gd name="connsiteX10" fmla="*/ 77054 w 334407"/>
              <a:gd name="connsiteY10" fmla="*/ 349250 h 479431"/>
              <a:gd name="connsiteX11" fmla="*/ 92929 w 334407"/>
              <a:gd name="connsiteY11" fmla="*/ 447675 h 479431"/>
              <a:gd name="connsiteX12" fmla="*/ 113566 w 334407"/>
              <a:gd name="connsiteY12" fmla="*/ 341313 h 479431"/>
              <a:gd name="connsiteX13" fmla="*/ 142141 w 334407"/>
              <a:gd name="connsiteY13" fmla="*/ 417513 h 479431"/>
              <a:gd name="connsiteX14" fmla="*/ 181829 w 334407"/>
              <a:gd name="connsiteY14" fmla="*/ 390525 h 479431"/>
              <a:gd name="connsiteX15" fmla="*/ 334229 w 334407"/>
              <a:gd name="connsiteY15" fmla="*/ 479425 h 479431"/>
              <a:gd name="connsiteX16" fmla="*/ 148491 w 334407"/>
              <a:gd name="connsiteY16" fmla="*/ 395288 h 479431"/>
              <a:gd name="connsiteX17" fmla="*/ 99279 w 334407"/>
              <a:gd name="connsiteY17" fmla="*/ 381000 h 479431"/>
              <a:gd name="connsiteX18" fmla="*/ 121504 w 334407"/>
              <a:gd name="connsiteY18" fmla="*/ 293688 h 479431"/>
              <a:gd name="connsiteX19" fmla="*/ 70704 w 334407"/>
              <a:gd name="connsiteY19" fmla="*/ 265113 h 479431"/>
              <a:gd name="connsiteX20" fmla="*/ 61179 w 334407"/>
              <a:gd name="connsiteY20" fmla="*/ 260350 h 479431"/>
              <a:gd name="connsiteX21" fmla="*/ 53241 w 334407"/>
              <a:gd name="connsiteY21" fmla="*/ 130175 h 479431"/>
              <a:gd name="connsiteX22" fmla="*/ 8791 w 334407"/>
              <a:gd name="connsiteY22" fmla="*/ 79375 h 479431"/>
              <a:gd name="connsiteX23" fmla="*/ 4029 w 334407"/>
              <a:gd name="connsiteY23" fmla="*/ 68263 h 479431"/>
              <a:gd name="connsiteX24" fmla="*/ 58004 w 334407"/>
              <a:gd name="connsiteY24" fmla="*/ 0 h 47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4407" h="479431">
                <a:moveTo>
                  <a:pt x="58004" y="0"/>
                </a:moveTo>
                <a:cubicBezTo>
                  <a:pt x="61443" y="0"/>
                  <a:pt x="26253" y="49742"/>
                  <a:pt x="24666" y="68263"/>
                </a:cubicBezTo>
                <a:cubicBezTo>
                  <a:pt x="23079" y="86784"/>
                  <a:pt x="47156" y="108215"/>
                  <a:pt x="48479" y="111125"/>
                </a:cubicBezTo>
                <a:cubicBezTo>
                  <a:pt x="49802" y="114035"/>
                  <a:pt x="28371" y="69850"/>
                  <a:pt x="32604" y="85725"/>
                </a:cubicBezTo>
                <a:cubicBezTo>
                  <a:pt x="36837" y="101600"/>
                  <a:pt x="66471" y="177800"/>
                  <a:pt x="73879" y="206375"/>
                </a:cubicBezTo>
                <a:cubicBezTo>
                  <a:pt x="81287" y="234950"/>
                  <a:pt x="74144" y="245004"/>
                  <a:pt x="77054" y="257175"/>
                </a:cubicBezTo>
                <a:cubicBezTo>
                  <a:pt x="79964" y="269346"/>
                  <a:pt x="67264" y="275696"/>
                  <a:pt x="91341" y="279400"/>
                </a:cubicBezTo>
                <a:cubicBezTo>
                  <a:pt x="115418" y="283104"/>
                  <a:pt x="214372" y="276225"/>
                  <a:pt x="221516" y="279400"/>
                </a:cubicBezTo>
                <a:cubicBezTo>
                  <a:pt x="228660" y="282575"/>
                  <a:pt x="157752" y="290513"/>
                  <a:pt x="134204" y="298450"/>
                </a:cubicBezTo>
                <a:cubicBezTo>
                  <a:pt x="110656" y="306387"/>
                  <a:pt x="89754" y="318558"/>
                  <a:pt x="80229" y="327025"/>
                </a:cubicBezTo>
                <a:cubicBezTo>
                  <a:pt x="70704" y="335492"/>
                  <a:pt x="74937" y="329142"/>
                  <a:pt x="77054" y="349250"/>
                </a:cubicBezTo>
                <a:cubicBezTo>
                  <a:pt x="79171" y="369358"/>
                  <a:pt x="86844" y="448998"/>
                  <a:pt x="92929" y="447675"/>
                </a:cubicBezTo>
                <a:cubicBezTo>
                  <a:pt x="99014" y="446352"/>
                  <a:pt x="105364" y="346340"/>
                  <a:pt x="113566" y="341313"/>
                </a:cubicBezTo>
                <a:cubicBezTo>
                  <a:pt x="121768" y="336286"/>
                  <a:pt x="130764" y="409311"/>
                  <a:pt x="142141" y="417513"/>
                </a:cubicBezTo>
                <a:cubicBezTo>
                  <a:pt x="153518" y="425715"/>
                  <a:pt x="149814" y="380206"/>
                  <a:pt x="181829" y="390525"/>
                </a:cubicBezTo>
                <a:cubicBezTo>
                  <a:pt x="213844" y="400844"/>
                  <a:pt x="339785" y="478631"/>
                  <a:pt x="334229" y="479425"/>
                </a:cubicBezTo>
                <a:cubicBezTo>
                  <a:pt x="328673" y="480219"/>
                  <a:pt x="187649" y="411692"/>
                  <a:pt x="148491" y="395288"/>
                </a:cubicBezTo>
                <a:cubicBezTo>
                  <a:pt x="109333" y="378884"/>
                  <a:pt x="103777" y="397933"/>
                  <a:pt x="99279" y="381000"/>
                </a:cubicBezTo>
                <a:cubicBezTo>
                  <a:pt x="94781" y="364067"/>
                  <a:pt x="126266" y="313002"/>
                  <a:pt x="121504" y="293688"/>
                </a:cubicBezTo>
                <a:cubicBezTo>
                  <a:pt x="116742" y="274374"/>
                  <a:pt x="80758" y="270669"/>
                  <a:pt x="70704" y="265113"/>
                </a:cubicBezTo>
                <a:cubicBezTo>
                  <a:pt x="60650" y="259557"/>
                  <a:pt x="64089" y="282840"/>
                  <a:pt x="61179" y="260350"/>
                </a:cubicBezTo>
                <a:cubicBezTo>
                  <a:pt x="58269" y="237860"/>
                  <a:pt x="61972" y="160337"/>
                  <a:pt x="53241" y="130175"/>
                </a:cubicBezTo>
                <a:cubicBezTo>
                  <a:pt x="44510" y="100013"/>
                  <a:pt x="16993" y="89694"/>
                  <a:pt x="8791" y="79375"/>
                </a:cubicBezTo>
                <a:cubicBezTo>
                  <a:pt x="589" y="69056"/>
                  <a:pt x="-3644" y="81227"/>
                  <a:pt x="4029" y="68263"/>
                </a:cubicBezTo>
                <a:cubicBezTo>
                  <a:pt x="11702" y="55299"/>
                  <a:pt x="54565" y="0"/>
                  <a:pt x="580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4" name="フリーフォーム: 図形 603">
            <a:extLst>
              <a:ext uri="{FF2B5EF4-FFF2-40B4-BE49-F238E27FC236}">
                <a16:creationId xmlns:a16="http://schemas.microsoft.com/office/drawing/2014/main" id="{7E7C3D3C-0732-4CD2-B0D2-51CCE37F2FD1}"/>
              </a:ext>
            </a:extLst>
          </p:cNvPr>
          <p:cNvSpPr/>
          <p:nvPr/>
        </p:nvSpPr>
        <p:spPr>
          <a:xfrm>
            <a:off x="4093346" y="6369867"/>
            <a:ext cx="496632" cy="532814"/>
          </a:xfrm>
          <a:custGeom>
            <a:avLst/>
            <a:gdLst>
              <a:gd name="connsiteX0" fmla="*/ 817 w 496632"/>
              <a:gd name="connsiteY0" fmla="*/ 175396 h 532814"/>
              <a:gd name="connsiteX1" fmla="*/ 11929 w 496632"/>
              <a:gd name="connsiteY1" fmla="*/ 372246 h 532814"/>
              <a:gd name="connsiteX2" fmla="*/ 30979 w 496632"/>
              <a:gd name="connsiteY2" fmla="*/ 340496 h 532814"/>
              <a:gd name="connsiteX3" fmla="*/ 54792 w 496632"/>
              <a:gd name="connsiteY3" fmla="*/ 392883 h 532814"/>
              <a:gd name="connsiteX4" fmla="*/ 80192 w 496632"/>
              <a:gd name="connsiteY4" fmla="*/ 365896 h 532814"/>
              <a:gd name="connsiteX5" fmla="*/ 148454 w 496632"/>
              <a:gd name="connsiteY5" fmla="*/ 492896 h 532814"/>
              <a:gd name="connsiteX6" fmla="*/ 165917 w 496632"/>
              <a:gd name="connsiteY6" fmla="*/ 446858 h 532814"/>
              <a:gd name="connsiteX7" fmla="*/ 280217 w 496632"/>
              <a:gd name="connsiteY7" fmla="*/ 502421 h 532814"/>
              <a:gd name="connsiteX8" fmla="*/ 192904 w 496632"/>
              <a:gd name="connsiteY8" fmla="*/ 497658 h 532814"/>
              <a:gd name="connsiteX9" fmla="*/ 315142 w 496632"/>
              <a:gd name="connsiteY9" fmla="*/ 521471 h 532814"/>
              <a:gd name="connsiteX10" fmla="*/ 307204 w 496632"/>
              <a:gd name="connsiteY10" fmla="*/ 532583 h 532814"/>
              <a:gd name="connsiteX11" fmla="*/ 397692 w 496632"/>
              <a:gd name="connsiteY11" fmla="*/ 511946 h 532814"/>
              <a:gd name="connsiteX12" fmla="*/ 496117 w 496632"/>
              <a:gd name="connsiteY12" fmla="*/ 483371 h 532814"/>
              <a:gd name="connsiteX13" fmla="*/ 353242 w 496632"/>
              <a:gd name="connsiteY13" fmla="*/ 470671 h 532814"/>
              <a:gd name="connsiteX14" fmla="*/ 216717 w 496632"/>
              <a:gd name="connsiteY14" fmla="*/ 457971 h 532814"/>
              <a:gd name="connsiteX15" fmla="*/ 154804 w 496632"/>
              <a:gd name="connsiteY15" fmla="*/ 365896 h 532814"/>
              <a:gd name="connsiteX16" fmla="*/ 54792 w 496632"/>
              <a:gd name="connsiteY16" fmla="*/ 288108 h 532814"/>
              <a:gd name="connsiteX17" fmla="*/ 32567 w 496632"/>
              <a:gd name="connsiteY17" fmla="*/ 269058 h 532814"/>
              <a:gd name="connsiteX18" fmla="*/ 102417 w 496632"/>
              <a:gd name="connsiteY18" fmla="*/ 159521 h 532814"/>
              <a:gd name="connsiteX19" fmla="*/ 57967 w 496632"/>
              <a:gd name="connsiteY19" fmla="*/ 3946 h 532814"/>
              <a:gd name="connsiteX20" fmla="*/ 34154 w 496632"/>
              <a:gd name="connsiteY20" fmla="*/ 53158 h 532814"/>
              <a:gd name="connsiteX21" fmla="*/ 817 w 496632"/>
              <a:gd name="connsiteY21" fmla="*/ 175396 h 53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6632" h="532814">
                <a:moveTo>
                  <a:pt x="817" y="175396"/>
                </a:moveTo>
                <a:cubicBezTo>
                  <a:pt x="-2887" y="228577"/>
                  <a:pt x="6902" y="344729"/>
                  <a:pt x="11929" y="372246"/>
                </a:cubicBezTo>
                <a:cubicBezTo>
                  <a:pt x="16956" y="399763"/>
                  <a:pt x="23835" y="337057"/>
                  <a:pt x="30979" y="340496"/>
                </a:cubicBezTo>
                <a:cubicBezTo>
                  <a:pt x="38123" y="343936"/>
                  <a:pt x="46590" y="388650"/>
                  <a:pt x="54792" y="392883"/>
                </a:cubicBezTo>
                <a:cubicBezTo>
                  <a:pt x="62994" y="397116"/>
                  <a:pt x="64582" y="349227"/>
                  <a:pt x="80192" y="365896"/>
                </a:cubicBezTo>
                <a:cubicBezTo>
                  <a:pt x="95802" y="382565"/>
                  <a:pt x="134167" y="479402"/>
                  <a:pt x="148454" y="492896"/>
                </a:cubicBezTo>
                <a:cubicBezTo>
                  <a:pt x="162741" y="506390"/>
                  <a:pt x="143957" y="445271"/>
                  <a:pt x="165917" y="446858"/>
                </a:cubicBezTo>
                <a:cubicBezTo>
                  <a:pt x="187877" y="448445"/>
                  <a:pt x="275719" y="493954"/>
                  <a:pt x="280217" y="502421"/>
                </a:cubicBezTo>
                <a:cubicBezTo>
                  <a:pt x="284715" y="510888"/>
                  <a:pt x="187083" y="494483"/>
                  <a:pt x="192904" y="497658"/>
                </a:cubicBezTo>
                <a:cubicBezTo>
                  <a:pt x="198725" y="500833"/>
                  <a:pt x="296092" y="515650"/>
                  <a:pt x="315142" y="521471"/>
                </a:cubicBezTo>
                <a:cubicBezTo>
                  <a:pt x="334192" y="527292"/>
                  <a:pt x="293446" y="534170"/>
                  <a:pt x="307204" y="532583"/>
                </a:cubicBezTo>
                <a:cubicBezTo>
                  <a:pt x="320962" y="530996"/>
                  <a:pt x="366207" y="520148"/>
                  <a:pt x="397692" y="511946"/>
                </a:cubicBezTo>
                <a:cubicBezTo>
                  <a:pt x="429177" y="503744"/>
                  <a:pt x="503525" y="490250"/>
                  <a:pt x="496117" y="483371"/>
                </a:cubicBezTo>
                <a:cubicBezTo>
                  <a:pt x="488709" y="476492"/>
                  <a:pt x="399809" y="474904"/>
                  <a:pt x="353242" y="470671"/>
                </a:cubicBezTo>
                <a:cubicBezTo>
                  <a:pt x="306675" y="466438"/>
                  <a:pt x="249790" y="475434"/>
                  <a:pt x="216717" y="457971"/>
                </a:cubicBezTo>
                <a:cubicBezTo>
                  <a:pt x="183644" y="440509"/>
                  <a:pt x="181791" y="394206"/>
                  <a:pt x="154804" y="365896"/>
                </a:cubicBezTo>
                <a:cubicBezTo>
                  <a:pt x="127817" y="337586"/>
                  <a:pt x="75165" y="304248"/>
                  <a:pt x="54792" y="288108"/>
                </a:cubicBezTo>
                <a:cubicBezTo>
                  <a:pt x="34419" y="271968"/>
                  <a:pt x="24630" y="290489"/>
                  <a:pt x="32567" y="269058"/>
                </a:cubicBezTo>
                <a:cubicBezTo>
                  <a:pt x="40504" y="247627"/>
                  <a:pt x="98184" y="203706"/>
                  <a:pt x="102417" y="159521"/>
                </a:cubicBezTo>
                <a:cubicBezTo>
                  <a:pt x="106650" y="115336"/>
                  <a:pt x="69344" y="21673"/>
                  <a:pt x="57967" y="3946"/>
                </a:cubicBezTo>
                <a:cubicBezTo>
                  <a:pt x="46590" y="-13781"/>
                  <a:pt x="44473" y="32785"/>
                  <a:pt x="34154" y="53158"/>
                </a:cubicBezTo>
                <a:cubicBezTo>
                  <a:pt x="23835" y="73531"/>
                  <a:pt x="4521" y="122215"/>
                  <a:pt x="817" y="175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6" name="フリーフォーム: 図形 605">
            <a:extLst>
              <a:ext uri="{FF2B5EF4-FFF2-40B4-BE49-F238E27FC236}">
                <a16:creationId xmlns:a16="http://schemas.microsoft.com/office/drawing/2014/main" id="{4BB4F6DB-4BFD-4C52-99BB-E0D16BB7F278}"/>
              </a:ext>
            </a:extLst>
          </p:cNvPr>
          <p:cNvSpPr/>
          <p:nvPr/>
        </p:nvSpPr>
        <p:spPr>
          <a:xfrm>
            <a:off x="4077307" y="6475374"/>
            <a:ext cx="264693" cy="731923"/>
          </a:xfrm>
          <a:custGeom>
            <a:avLst/>
            <a:gdLst>
              <a:gd name="connsiteX0" fmla="*/ 2568 w 264693"/>
              <a:gd name="connsiteY0" fmla="*/ 1626 h 731923"/>
              <a:gd name="connsiteX1" fmla="*/ 32731 w 264693"/>
              <a:gd name="connsiteY1" fmla="*/ 347701 h 731923"/>
              <a:gd name="connsiteX2" fmla="*/ 21618 w 264693"/>
              <a:gd name="connsiteY2" fmla="*/ 246101 h 731923"/>
              <a:gd name="connsiteX3" fmla="*/ 66068 w 264693"/>
              <a:gd name="connsiteY3" fmla="*/ 312776 h 731923"/>
              <a:gd name="connsiteX4" fmla="*/ 94643 w 264693"/>
              <a:gd name="connsiteY4" fmla="*/ 344526 h 731923"/>
              <a:gd name="connsiteX5" fmla="*/ 93056 w 264693"/>
              <a:gd name="connsiteY5" fmla="*/ 396914 h 731923"/>
              <a:gd name="connsiteX6" fmla="*/ 105756 w 264693"/>
              <a:gd name="connsiteY6" fmla="*/ 433426 h 731923"/>
              <a:gd name="connsiteX7" fmla="*/ 132743 w 264693"/>
              <a:gd name="connsiteY7" fmla="*/ 552489 h 731923"/>
              <a:gd name="connsiteX8" fmla="*/ 126393 w 264693"/>
              <a:gd name="connsiteY8" fmla="*/ 539789 h 731923"/>
              <a:gd name="connsiteX9" fmla="*/ 193068 w 264693"/>
              <a:gd name="connsiteY9" fmla="*/ 620751 h 731923"/>
              <a:gd name="connsiteX10" fmla="*/ 212118 w 264693"/>
              <a:gd name="connsiteY10" fmla="*/ 655676 h 731923"/>
              <a:gd name="connsiteX11" fmla="*/ 208943 w 264693"/>
              <a:gd name="connsiteY11" fmla="*/ 627101 h 731923"/>
              <a:gd name="connsiteX12" fmla="*/ 213706 w 264693"/>
              <a:gd name="connsiteY12" fmla="*/ 628689 h 731923"/>
              <a:gd name="connsiteX13" fmla="*/ 264506 w 264693"/>
              <a:gd name="connsiteY13" fmla="*/ 731876 h 731923"/>
              <a:gd name="connsiteX14" fmla="*/ 193068 w 264693"/>
              <a:gd name="connsiteY14" fmla="*/ 614401 h 731923"/>
              <a:gd name="connsiteX15" fmla="*/ 143856 w 264693"/>
              <a:gd name="connsiteY15" fmla="*/ 555664 h 731923"/>
              <a:gd name="connsiteX16" fmla="*/ 129568 w 264693"/>
              <a:gd name="connsiteY16" fmla="*/ 498514 h 731923"/>
              <a:gd name="connsiteX17" fmla="*/ 124806 w 264693"/>
              <a:gd name="connsiteY17" fmla="*/ 538201 h 731923"/>
              <a:gd name="connsiteX18" fmla="*/ 86706 w 264693"/>
              <a:gd name="connsiteY18" fmla="*/ 354051 h 731923"/>
              <a:gd name="connsiteX19" fmla="*/ 69243 w 264693"/>
              <a:gd name="connsiteY19" fmla="*/ 341351 h 731923"/>
              <a:gd name="connsiteX20" fmla="*/ 50193 w 264693"/>
              <a:gd name="connsiteY20" fmla="*/ 312776 h 731923"/>
              <a:gd name="connsiteX21" fmla="*/ 20031 w 264693"/>
              <a:gd name="connsiteY21" fmla="*/ 238164 h 731923"/>
              <a:gd name="connsiteX22" fmla="*/ 4156 w 264693"/>
              <a:gd name="connsiteY22" fmla="*/ 217526 h 731923"/>
              <a:gd name="connsiteX23" fmla="*/ 2568 w 264693"/>
              <a:gd name="connsiteY23" fmla="*/ 1626 h 73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4693" h="731923">
                <a:moveTo>
                  <a:pt x="2568" y="1626"/>
                </a:moveTo>
                <a:cubicBezTo>
                  <a:pt x="7330" y="23322"/>
                  <a:pt x="29556" y="306955"/>
                  <a:pt x="32731" y="347701"/>
                </a:cubicBezTo>
                <a:cubicBezTo>
                  <a:pt x="35906" y="388447"/>
                  <a:pt x="16062" y="251922"/>
                  <a:pt x="21618" y="246101"/>
                </a:cubicBezTo>
                <a:cubicBezTo>
                  <a:pt x="27174" y="240280"/>
                  <a:pt x="53897" y="296372"/>
                  <a:pt x="66068" y="312776"/>
                </a:cubicBezTo>
                <a:cubicBezTo>
                  <a:pt x="78239" y="329180"/>
                  <a:pt x="90145" y="330503"/>
                  <a:pt x="94643" y="344526"/>
                </a:cubicBezTo>
                <a:cubicBezTo>
                  <a:pt x="99141" y="358549"/>
                  <a:pt x="91204" y="382097"/>
                  <a:pt x="93056" y="396914"/>
                </a:cubicBezTo>
                <a:cubicBezTo>
                  <a:pt x="94908" y="411731"/>
                  <a:pt x="99142" y="407497"/>
                  <a:pt x="105756" y="433426"/>
                </a:cubicBezTo>
                <a:cubicBezTo>
                  <a:pt x="112370" y="459355"/>
                  <a:pt x="129304" y="534762"/>
                  <a:pt x="132743" y="552489"/>
                </a:cubicBezTo>
                <a:cubicBezTo>
                  <a:pt x="136182" y="570216"/>
                  <a:pt x="116339" y="528412"/>
                  <a:pt x="126393" y="539789"/>
                </a:cubicBezTo>
                <a:cubicBezTo>
                  <a:pt x="136447" y="551166"/>
                  <a:pt x="178781" y="601437"/>
                  <a:pt x="193068" y="620751"/>
                </a:cubicBezTo>
                <a:cubicBezTo>
                  <a:pt x="207355" y="640065"/>
                  <a:pt x="209472" y="654618"/>
                  <a:pt x="212118" y="655676"/>
                </a:cubicBezTo>
                <a:cubicBezTo>
                  <a:pt x="214764" y="656734"/>
                  <a:pt x="208678" y="631599"/>
                  <a:pt x="208943" y="627101"/>
                </a:cubicBezTo>
                <a:cubicBezTo>
                  <a:pt x="209208" y="622603"/>
                  <a:pt x="204446" y="611227"/>
                  <a:pt x="213706" y="628689"/>
                </a:cubicBezTo>
                <a:cubicBezTo>
                  <a:pt x="222967" y="646152"/>
                  <a:pt x="267946" y="734257"/>
                  <a:pt x="264506" y="731876"/>
                </a:cubicBezTo>
                <a:cubicBezTo>
                  <a:pt x="261066" y="729495"/>
                  <a:pt x="213176" y="643770"/>
                  <a:pt x="193068" y="614401"/>
                </a:cubicBezTo>
                <a:cubicBezTo>
                  <a:pt x="172960" y="585032"/>
                  <a:pt x="154439" y="574978"/>
                  <a:pt x="143856" y="555664"/>
                </a:cubicBezTo>
                <a:cubicBezTo>
                  <a:pt x="133273" y="536350"/>
                  <a:pt x="132743" y="501425"/>
                  <a:pt x="129568" y="498514"/>
                </a:cubicBezTo>
                <a:cubicBezTo>
                  <a:pt x="126393" y="495604"/>
                  <a:pt x="131950" y="562278"/>
                  <a:pt x="124806" y="538201"/>
                </a:cubicBezTo>
                <a:cubicBezTo>
                  <a:pt x="117662" y="514124"/>
                  <a:pt x="95966" y="386859"/>
                  <a:pt x="86706" y="354051"/>
                </a:cubicBezTo>
                <a:cubicBezTo>
                  <a:pt x="77446" y="321243"/>
                  <a:pt x="75328" y="348230"/>
                  <a:pt x="69243" y="341351"/>
                </a:cubicBezTo>
                <a:cubicBezTo>
                  <a:pt x="63158" y="334472"/>
                  <a:pt x="58395" y="329974"/>
                  <a:pt x="50193" y="312776"/>
                </a:cubicBezTo>
                <a:cubicBezTo>
                  <a:pt x="41991" y="295578"/>
                  <a:pt x="27704" y="254039"/>
                  <a:pt x="20031" y="238164"/>
                </a:cubicBezTo>
                <a:cubicBezTo>
                  <a:pt x="12358" y="222289"/>
                  <a:pt x="7860" y="253245"/>
                  <a:pt x="4156" y="217526"/>
                </a:cubicBezTo>
                <a:cubicBezTo>
                  <a:pt x="452" y="181807"/>
                  <a:pt x="-2194" y="-20070"/>
                  <a:pt x="2568" y="1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7" name="フリーフォーム: 図形 606">
            <a:extLst>
              <a:ext uri="{FF2B5EF4-FFF2-40B4-BE49-F238E27FC236}">
                <a16:creationId xmlns:a16="http://schemas.microsoft.com/office/drawing/2014/main" id="{CDC309BA-7F2C-4240-97D0-2FFE05F1CB34}"/>
              </a:ext>
            </a:extLst>
          </p:cNvPr>
          <p:cNvSpPr/>
          <p:nvPr/>
        </p:nvSpPr>
        <p:spPr>
          <a:xfrm>
            <a:off x="4045586" y="5940229"/>
            <a:ext cx="102611" cy="337580"/>
          </a:xfrm>
          <a:custGeom>
            <a:avLst/>
            <a:gdLst>
              <a:gd name="connsiteX0" fmla="*/ 102552 w 102611"/>
              <a:gd name="connsiteY0" fmla="*/ 196 h 337580"/>
              <a:gd name="connsiteX1" fmla="*/ 43814 w 102611"/>
              <a:gd name="connsiteY1" fmla="*/ 133546 h 337580"/>
              <a:gd name="connsiteX2" fmla="*/ 69214 w 102611"/>
              <a:gd name="connsiteY2" fmla="*/ 208159 h 337580"/>
              <a:gd name="connsiteX3" fmla="*/ 88264 w 102611"/>
              <a:gd name="connsiteY3" fmla="*/ 238321 h 337580"/>
              <a:gd name="connsiteX4" fmla="*/ 59689 w 102611"/>
              <a:gd name="connsiteY4" fmla="*/ 227209 h 337580"/>
              <a:gd name="connsiteX5" fmla="*/ 10477 w 102611"/>
              <a:gd name="connsiteY5" fmla="*/ 316109 h 337580"/>
              <a:gd name="connsiteX6" fmla="*/ 2539 w 102611"/>
              <a:gd name="connsiteY6" fmla="*/ 327221 h 337580"/>
              <a:gd name="connsiteX7" fmla="*/ 43814 w 102611"/>
              <a:gd name="connsiteY7" fmla="*/ 187521 h 337580"/>
              <a:gd name="connsiteX8" fmla="*/ 31114 w 102611"/>
              <a:gd name="connsiteY8" fmla="*/ 104971 h 337580"/>
              <a:gd name="connsiteX9" fmla="*/ 102552 w 102611"/>
              <a:gd name="connsiteY9" fmla="*/ 196 h 33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611" h="337580">
                <a:moveTo>
                  <a:pt x="102552" y="196"/>
                </a:moveTo>
                <a:cubicBezTo>
                  <a:pt x="104669" y="4958"/>
                  <a:pt x="49370" y="98886"/>
                  <a:pt x="43814" y="133546"/>
                </a:cubicBezTo>
                <a:cubicBezTo>
                  <a:pt x="38258" y="168207"/>
                  <a:pt x="61806" y="190697"/>
                  <a:pt x="69214" y="208159"/>
                </a:cubicBezTo>
                <a:cubicBezTo>
                  <a:pt x="76622" y="225621"/>
                  <a:pt x="89851" y="235146"/>
                  <a:pt x="88264" y="238321"/>
                </a:cubicBezTo>
                <a:cubicBezTo>
                  <a:pt x="86677" y="241496"/>
                  <a:pt x="72653" y="214244"/>
                  <a:pt x="59689" y="227209"/>
                </a:cubicBezTo>
                <a:cubicBezTo>
                  <a:pt x="46725" y="240174"/>
                  <a:pt x="20002" y="299440"/>
                  <a:pt x="10477" y="316109"/>
                </a:cubicBezTo>
                <a:cubicBezTo>
                  <a:pt x="952" y="332778"/>
                  <a:pt x="-3017" y="348652"/>
                  <a:pt x="2539" y="327221"/>
                </a:cubicBezTo>
                <a:cubicBezTo>
                  <a:pt x="8095" y="305790"/>
                  <a:pt x="39052" y="224563"/>
                  <a:pt x="43814" y="187521"/>
                </a:cubicBezTo>
                <a:cubicBezTo>
                  <a:pt x="48576" y="150479"/>
                  <a:pt x="23706" y="131429"/>
                  <a:pt x="31114" y="104971"/>
                </a:cubicBezTo>
                <a:cubicBezTo>
                  <a:pt x="38522" y="78513"/>
                  <a:pt x="100435" y="-4566"/>
                  <a:pt x="102552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8" name="フリーフォーム: 図形 607">
            <a:extLst>
              <a:ext uri="{FF2B5EF4-FFF2-40B4-BE49-F238E27FC236}">
                <a16:creationId xmlns:a16="http://schemas.microsoft.com/office/drawing/2014/main" id="{077CD187-3A28-467D-8217-2ED2B30FDEFD}"/>
              </a:ext>
            </a:extLst>
          </p:cNvPr>
          <p:cNvSpPr/>
          <p:nvPr/>
        </p:nvSpPr>
        <p:spPr>
          <a:xfrm>
            <a:off x="4160597" y="6798817"/>
            <a:ext cx="95777" cy="304198"/>
          </a:xfrm>
          <a:custGeom>
            <a:avLst/>
            <a:gdLst>
              <a:gd name="connsiteX0" fmla="*/ 17703 w 95777"/>
              <a:gd name="connsiteY0" fmla="*/ 446 h 304198"/>
              <a:gd name="connsiteX1" fmla="*/ 241 w 95777"/>
              <a:gd name="connsiteY1" fmla="*/ 217933 h 304198"/>
              <a:gd name="connsiteX2" fmla="*/ 14528 w 95777"/>
              <a:gd name="connsiteY2" fmla="*/ 213171 h 304198"/>
              <a:gd name="connsiteX3" fmla="*/ 95491 w 95777"/>
              <a:gd name="connsiteY3" fmla="*/ 302071 h 304198"/>
              <a:gd name="connsiteX4" fmla="*/ 43103 w 95777"/>
              <a:gd name="connsiteY4" fmla="*/ 278258 h 304198"/>
              <a:gd name="connsiteX5" fmla="*/ 89141 w 95777"/>
              <a:gd name="connsiteY5" fmla="*/ 298896 h 304198"/>
              <a:gd name="connsiteX6" fmla="*/ 35166 w 95777"/>
              <a:gd name="connsiteY6" fmla="*/ 263971 h 304198"/>
              <a:gd name="connsiteX7" fmla="*/ 31991 w 95777"/>
              <a:gd name="connsiteY7" fmla="*/ 202058 h 304198"/>
              <a:gd name="connsiteX8" fmla="*/ 12941 w 95777"/>
              <a:gd name="connsiteY8" fmla="*/ 162371 h 304198"/>
              <a:gd name="connsiteX9" fmla="*/ 17703 w 95777"/>
              <a:gd name="connsiteY9" fmla="*/ 446 h 30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777" h="304198">
                <a:moveTo>
                  <a:pt x="17703" y="446"/>
                </a:moveTo>
                <a:cubicBezTo>
                  <a:pt x="15586" y="9706"/>
                  <a:pt x="770" y="182479"/>
                  <a:pt x="241" y="217933"/>
                </a:cubicBezTo>
                <a:cubicBezTo>
                  <a:pt x="-288" y="253387"/>
                  <a:pt x="-1347" y="199148"/>
                  <a:pt x="14528" y="213171"/>
                </a:cubicBezTo>
                <a:cubicBezTo>
                  <a:pt x="30403" y="227194"/>
                  <a:pt x="90729" y="291223"/>
                  <a:pt x="95491" y="302071"/>
                </a:cubicBezTo>
                <a:cubicBezTo>
                  <a:pt x="100253" y="312919"/>
                  <a:pt x="44161" y="278787"/>
                  <a:pt x="43103" y="278258"/>
                </a:cubicBezTo>
                <a:cubicBezTo>
                  <a:pt x="42045" y="277729"/>
                  <a:pt x="90464" y="301277"/>
                  <a:pt x="89141" y="298896"/>
                </a:cubicBezTo>
                <a:cubicBezTo>
                  <a:pt x="87818" y="296515"/>
                  <a:pt x="44691" y="280111"/>
                  <a:pt x="35166" y="263971"/>
                </a:cubicBezTo>
                <a:cubicBezTo>
                  <a:pt x="25641" y="247831"/>
                  <a:pt x="35695" y="218991"/>
                  <a:pt x="31991" y="202058"/>
                </a:cubicBezTo>
                <a:cubicBezTo>
                  <a:pt x="28287" y="185125"/>
                  <a:pt x="15058" y="196238"/>
                  <a:pt x="12941" y="162371"/>
                </a:cubicBezTo>
                <a:cubicBezTo>
                  <a:pt x="10824" y="128504"/>
                  <a:pt x="19820" y="-8814"/>
                  <a:pt x="17703" y="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9" name="フリーフォーム: 図形 608">
            <a:extLst>
              <a:ext uri="{FF2B5EF4-FFF2-40B4-BE49-F238E27FC236}">
                <a16:creationId xmlns:a16="http://schemas.microsoft.com/office/drawing/2014/main" id="{375170AC-7EDA-4DA4-9F51-8957D9CC1837}"/>
              </a:ext>
            </a:extLst>
          </p:cNvPr>
          <p:cNvSpPr/>
          <p:nvPr/>
        </p:nvSpPr>
        <p:spPr>
          <a:xfrm>
            <a:off x="4198969" y="6758762"/>
            <a:ext cx="142356" cy="382756"/>
          </a:xfrm>
          <a:custGeom>
            <a:avLst/>
            <a:gdLst>
              <a:gd name="connsiteX0" fmla="*/ 1556 w 142356"/>
              <a:gd name="connsiteY0" fmla="*/ 2401 h 382756"/>
              <a:gd name="connsiteX1" fmla="*/ 49181 w 142356"/>
              <a:gd name="connsiteY1" fmla="*/ 254813 h 382756"/>
              <a:gd name="connsiteX2" fmla="*/ 44419 w 142356"/>
              <a:gd name="connsiteY2" fmla="*/ 213538 h 382756"/>
              <a:gd name="connsiteX3" fmla="*/ 74581 w 142356"/>
              <a:gd name="connsiteY3" fmla="*/ 327838 h 382756"/>
              <a:gd name="connsiteX4" fmla="*/ 85694 w 142356"/>
              <a:gd name="connsiteY4" fmla="*/ 231001 h 382756"/>
              <a:gd name="connsiteX5" fmla="*/ 115856 w 142356"/>
              <a:gd name="connsiteY5" fmla="*/ 342126 h 382756"/>
              <a:gd name="connsiteX6" fmla="*/ 139669 w 142356"/>
              <a:gd name="connsiteY6" fmla="*/ 373876 h 382756"/>
              <a:gd name="connsiteX7" fmla="*/ 139669 w 142356"/>
              <a:gd name="connsiteY7" fmla="*/ 192901 h 382756"/>
              <a:gd name="connsiteX8" fmla="*/ 120619 w 142356"/>
              <a:gd name="connsiteY8" fmla="*/ 267513 h 382756"/>
              <a:gd name="connsiteX9" fmla="*/ 77756 w 142356"/>
              <a:gd name="connsiteY9" fmla="*/ 227826 h 382756"/>
              <a:gd name="connsiteX10" fmla="*/ 41244 w 142356"/>
              <a:gd name="connsiteY10" fmla="*/ 229413 h 382756"/>
              <a:gd name="connsiteX11" fmla="*/ 14256 w 142356"/>
              <a:gd name="connsiteY11" fmla="*/ 130988 h 382756"/>
              <a:gd name="connsiteX12" fmla="*/ 1556 w 142356"/>
              <a:gd name="connsiteY12" fmla="*/ 2401 h 3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356" h="382756">
                <a:moveTo>
                  <a:pt x="1556" y="2401"/>
                </a:moveTo>
                <a:cubicBezTo>
                  <a:pt x="7377" y="23038"/>
                  <a:pt x="42037" y="219624"/>
                  <a:pt x="49181" y="254813"/>
                </a:cubicBezTo>
                <a:cubicBezTo>
                  <a:pt x="56325" y="290002"/>
                  <a:pt x="40186" y="201367"/>
                  <a:pt x="44419" y="213538"/>
                </a:cubicBezTo>
                <a:cubicBezTo>
                  <a:pt x="48652" y="225709"/>
                  <a:pt x="67702" y="324928"/>
                  <a:pt x="74581" y="327838"/>
                </a:cubicBezTo>
                <a:cubicBezTo>
                  <a:pt x="81460" y="330749"/>
                  <a:pt x="78815" y="228620"/>
                  <a:pt x="85694" y="231001"/>
                </a:cubicBezTo>
                <a:cubicBezTo>
                  <a:pt x="92573" y="233382"/>
                  <a:pt x="106860" y="318314"/>
                  <a:pt x="115856" y="342126"/>
                </a:cubicBezTo>
                <a:cubicBezTo>
                  <a:pt x="124852" y="365938"/>
                  <a:pt x="135700" y="398747"/>
                  <a:pt x="139669" y="373876"/>
                </a:cubicBezTo>
                <a:cubicBezTo>
                  <a:pt x="143638" y="349005"/>
                  <a:pt x="142844" y="210628"/>
                  <a:pt x="139669" y="192901"/>
                </a:cubicBezTo>
                <a:cubicBezTo>
                  <a:pt x="136494" y="175174"/>
                  <a:pt x="130938" y="261692"/>
                  <a:pt x="120619" y="267513"/>
                </a:cubicBezTo>
                <a:cubicBezTo>
                  <a:pt x="110300" y="273334"/>
                  <a:pt x="90985" y="234176"/>
                  <a:pt x="77756" y="227826"/>
                </a:cubicBezTo>
                <a:cubicBezTo>
                  <a:pt x="64527" y="221476"/>
                  <a:pt x="51827" y="245553"/>
                  <a:pt x="41244" y="229413"/>
                </a:cubicBezTo>
                <a:cubicBezTo>
                  <a:pt x="30661" y="213273"/>
                  <a:pt x="20871" y="161944"/>
                  <a:pt x="14256" y="130988"/>
                </a:cubicBezTo>
                <a:cubicBezTo>
                  <a:pt x="7641" y="100032"/>
                  <a:pt x="-4265" y="-18236"/>
                  <a:pt x="1556" y="2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0" name="フリーフォーム: 図形 609">
            <a:extLst>
              <a:ext uri="{FF2B5EF4-FFF2-40B4-BE49-F238E27FC236}">
                <a16:creationId xmlns:a16="http://schemas.microsoft.com/office/drawing/2014/main" id="{DAA6309E-A984-4E1D-87C9-47B28F55EA49}"/>
              </a:ext>
            </a:extLst>
          </p:cNvPr>
          <p:cNvSpPr/>
          <p:nvPr/>
        </p:nvSpPr>
        <p:spPr>
          <a:xfrm>
            <a:off x="4393769" y="6907105"/>
            <a:ext cx="87978" cy="281101"/>
          </a:xfrm>
          <a:custGeom>
            <a:avLst/>
            <a:gdLst>
              <a:gd name="connsiteX0" fmla="*/ 16306 w 87978"/>
              <a:gd name="connsiteY0" fmla="*/ 108 h 281101"/>
              <a:gd name="connsiteX1" fmla="*/ 2019 w 87978"/>
              <a:gd name="connsiteY1" fmla="*/ 98533 h 281101"/>
              <a:gd name="connsiteX2" fmla="*/ 431 w 87978"/>
              <a:gd name="connsiteY2" fmla="*/ 235058 h 281101"/>
              <a:gd name="connsiteX3" fmla="*/ 5194 w 87978"/>
              <a:gd name="connsiteY3" fmla="*/ 228708 h 281101"/>
              <a:gd name="connsiteX4" fmla="*/ 30594 w 87978"/>
              <a:gd name="connsiteY4" fmla="*/ 204895 h 281101"/>
              <a:gd name="connsiteX5" fmla="*/ 55994 w 87978"/>
              <a:gd name="connsiteY5" fmla="*/ 281095 h 281101"/>
              <a:gd name="connsiteX6" fmla="*/ 36944 w 87978"/>
              <a:gd name="connsiteY6" fmla="*/ 200133 h 281101"/>
              <a:gd name="connsiteX7" fmla="*/ 86156 w 87978"/>
              <a:gd name="connsiteY7" fmla="*/ 149333 h 281101"/>
              <a:gd name="connsiteX8" fmla="*/ 78219 w 87978"/>
              <a:gd name="connsiteY8" fmla="*/ 104883 h 281101"/>
              <a:gd name="connsiteX9" fmla="*/ 86156 w 87978"/>
              <a:gd name="connsiteY9" fmla="*/ 82658 h 281101"/>
              <a:gd name="connsiteX10" fmla="*/ 63931 w 87978"/>
              <a:gd name="connsiteY10" fmla="*/ 60433 h 281101"/>
              <a:gd name="connsiteX11" fmla="*/ 14719 w 87978"/>
              <a:gd name="connsiteY11" fmla="*/ 117583 h 281101"/>
              <a:gd name="connsiteX12" fmla="*/ 13131 w 87978"/>
              <a:gd name="connsiteY12" fmla="*/ 79483 h 281101"/>
              <a:gd name="connsiteX13" fmla="*/ 16306 w 87978"/>
              <a:gd name="connsiteY13" fmla="*/ 108 h 28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978" h="281101">
                <a:moveTo>
                  <a:pt x="16306" y="108"/>
                </a:moveTo>
                <a:cubicBezTo>
                  <a:pt x="14454" y="3283"/>
                  <a:pt x="4665" y="59375"/>
                  <a:pt x="2019" y="98533"/>
                </a:cubicBezTo>
                <a:cubicBezTo>
                  <a:pt x="-627" y="137691"/>
                  <a:pt x="-98" y="213362"/>
                  <a:pt x="431" y="235058"/>
                </a:cubicBezTo>
                <a:cubicBezTo>
                  <a:pt x="960" y="256754"/>
                  <a:pt x="167" y="233735"/>
                  <a:pt x="5194" y="228708"/>
                </a:cubicBezTo>
                <a:cubicBezTo>
                  <a:pt x="10221" y="223681"/>
                  <a:pt x="22127" y="196164"/>
                  <a:pt x="30594" y="204895"/>
                </a:cubicBezTo>
                <a:cubicBezTo>
                  <a:pt x="39061" y="213626"/>
                  <a:pt x="54936" y="281889"/>
                  <a:pt x="55994" y="281095"/>
                </a:cubicBezTo>
                <a:cubicBezTo>
                  <a:pt x="57052" y="280301"/>
                  <a:pt x="31917" y="222093"/>
                  <a:pt x="36944" y="200133"/>
                </a:cubicBezTo>
                <a:cubicBezTo>
                  <a:pt x="41971" y="178173"/>
                  <a:pt x="79277" y="165208"/>
                  <a:pt x="86156" y="149333"/>
                </a:cubicBezTo>
                <a:cubicBezTo>
                  <a:pt x="93035" y="133458"/>
                  <a:pt x="78219" y="115995"/>
                  <a:pt x="78219" y="104883"/>
                </a:cubicBezTo>
                <a:cubicBezTo>
                  <a:pt x="78219" y="93771"/>
                  <a:pt x="88537" y="90066"/>
                  <a:pt x="86156" y="82658"/>
                </a:cubicBezTo>
                <a:cubicBezTo>
                  <a:pt x="83775" y="75250"/>
                  <a:pt x="75837" y="54612"/>
                  <a:pt x="63931" y="60433"/>
                </a:cubicBezTo>
                <a:cubicBezTo>
                  <a:pt x="52025" y="66254"/>
                  <a:pt x="23186" y="114408"/>
                  <a:pt x="14719" y="117583"/>
                </a:cubicBezTo>
                <a:cubicBezTo>
                  <a:pt x="6252" y="120758"/>
                  <a:pt x="13396" y="94829"/>
                  <a:pt x="13131" y="79483"/>
                </a:cubicBezTo>
                <a:cubicBezTo>
                  <a:pt x="12866" y="64137"/>
                  <a:pt x="18158" y="-3067"/>
                  <a:pt x="16306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1" name="フリーフォーム: 図形 610">
            <a:extLst>
              <a:ext uri="{FF2B5EF4-FFF2-40B4-BE49-F238E27FC236}">
                <a16:creationId xmlns:a16="http://schemas.microsoft.com/office/drawing/2014/main" id="{00D9F0CE-3D90-417F-9840-51308F53451D}"/>
              </a:ext>
            </a:extLst>
          </p:cNvPr>
          <p:cNvSpPr/>
          <p:nvPr/>
        </p:nvSpPr>
        <p:spPr>
          <a:xfrm>
            <a:off x="4411632" y="6894491"/>
            <a:ext cx="279030" cy="177289"/>
          </a:xfrm>
          <a:custGeom>
            <a:avLst/>
            <a:gdLst>
              <a:gd name="connsiteX0" fmla="*/ 31 w 279030"/>
              <a:gd name="connsiteY0" fmla="*/ 22 h 177289"/>
              <a:gd name="connsiteX1" fmla="*/ 98456 w 279030"/>
              <a:gd name="connsiteY1" fmla="*/ 47647 h 177289"/>
              <a:gd name="connsiteX2" fmla="*/ 84168 w 279030"/>
              <a:gd name="connsiteY2" fmla="*/ 76222 h 177289"/>
              <a:gd name="connsiteX3" fmla="*/ 142906 w 279030"/>
              <a:gd name="connsiteY3" fmla="*/ 28597 h 177289"/>
              <a:gd name="connsiteX4" fmla="*/ 144493 w 279030"/>
              <a:gd name="connsiteY4" fmla="*/ 47647 h 177289"/>
              <a:gd name="connsiteX5" fmla="*/ 276256 w 279030"/>
              <a:gd name="connsiteY5" fmla="*/ 27009 h 177289"/>
              <a:gd name="connsiteX6" fmla="*/ 233393 w 279030"/>
              <a:gd name="connsiteY6" fmla="*/ 130197 h 177289"/>
              <a:gd name="connsiteX7" fmla="*/ 223868 w 279030"/>
              <a:gd name="connsiteY7" fmla="*/ 176234 h 177289"/>
              <a:gd name="connsiteX8" fmla="*/ 227043 w 279030"/>
              <a:gd name="connsiteY8" fmla="*/ 88922 h 177289"/>
              <a:gd name="connsiteX9" fmla="*/ 192118 w 279030"/>
              <a:gd name="connsiteY9" fmla="*/ 166709 h 177289"/>
              <a:gd name="connsiteX10" fmla="*/ 163543 w 279030"/>
              <a:gd name="connsiteY10" fmla="*/ 109559 h 177289"/>
              <a:gd name="connsiteX11" fmla="*/ 109568 w 279030"/>
              <a:gd name="connsiteY11" fmla="*/ 98447 h 177289"/>
              <a:gd name="connsiteX12" fmla="*/ 84168 w 279030"/>
              <a:gd name="connsiteY12" fmla="*/ 85747 h 177289"/>
              <a:gd name="connsiteX13" fmla="*/ 69881 w 279030"/>
              <a:gd name="connsiteY13" fmla="*/ 66697 h 177289"/>
              <a:gd name="connsiteX14" fmla="*/ 87343 w 279030"/>
              <a:gd name="connsiteY14" fmla="*/ 53997 h 177289"/>
              <a:gd name="connsiteX15" fmla="*/ 31 w 279030"/>
              <a:gd name="connsiteY15" fmla="*/ 22 h 17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9030" h="177289">
                <a:moveTo>
                  <a:pt x="31" y="22"/>
                </a:moveTo>
                <a:cubicBezTo>
                  <a:pt x="1883" y="-1036"/>
                  <a:pt x="84433" y="34947"/>
                  <a:pt x="98456" y="47647"/>
                </a:cubicBezTo>
                <a:cubicBezTo>
                  <a:pt x="112479" y="60347"/>
                  <a:pt x="76760" y="79397"/>
                  <a:pt x="84168" y="76222"/>
                </a:cubicBezTo>
                <a:cubicBezTo>
                  <a:pt x="91576" y="73047"/>
                  <a:pt x="132852" y="33360"/>
                  <a:pt x="142906" y="28597"/>
                </a:cubicBezTo>
                <a:cubicBezTo>
                  <a:pt x="152960" y="23835"/>
                  <a:pt x="122268" y="47912"/>
                  <a:pt x="144493" y="47647"/>
                </a:cubicBezTo>
                <a:cubicBezTo>
                  <a:pt x="166718" y="47382"/>
                  <a:pt x="261439" y="13251"/>
                  <a:pt x="276256" y="27009"/>
                </a:cubicBezTo>
                <a:cubicBezTo>
                  <a:pt x="291073" y="40767"/>
                  <a:pt x="242124" y="105326"/>
                  <a:pt x="233393" y="130197"/>
                </a:cubicBezTo>
                <a:cubicBezTo>
                  <a:pt x="224662" y="155068"/>
                  <a:pt x="224926" y="183113"/>
                  <a:pt x="223868" y="176234"/>
                </a:cubicBezTo>
                <a:cubicBezTo>
                  <a:pt x="222810" y="169355"/>
                  <a:pt x="232335" y="90509"/>
                  <a:pt x="227043" y="88922"/>
                </a:cubicBezTo>
                <a:cubicBezTo>
                  <a:pt x="221751" y="87335"/>
                  <a:pt x="202701" y="163270"/>
                  <a:pt x="192118" y="166709"/>
                </a:cubicBezTo>
                <a:cubicBezTo>
                  <a:pt x="181535" y="170148"/>
                  <a:pt x="177301" y="120936"/>
                  <a:pt x="163543" y="109559"/>
                </a:cubicBezTo>
                <a:cubicBezTo>
                  <a:pt x="149785" y="98182"/>
                  <a:pt x="122797" y="102416"/>
                  <a:pt x="109568" y="98447"/>
                </a:cubicBezTo>
                <a:cubicBezTo>
                  <a:pt x="96339" y="94478"/>
                  <a:pt x="90782" y="91039"/>
                  <a:pt x="84168" y="85747"/>
                </a:cubicBezTo>
                <a:cubicBezTo>
                  <a:pt x="77554" y="80455"/>
                  <a:pt x="69352" y="71989"/>
                  <a:pt x="69881" y="66697"/>
                </a:cubicBezTo>
                <a:cubicBezTo>
                  <a:pt x="70410" y="61405"/>
                  <a:pt x="95545" y="63522"/>
                  <a:pt x="87343" y="53997"/>
                </a:cubicBezTo>
                <a:cubicBezTo>
                  <a:pt x="79141" y="44472"/>
                  <a:pt x="-1821" y="1080"/>
                  <a:pt x="31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2" name="フリーフォーム: 図形 611">
            <a:extLst>
              <a:ext uri="{FF2B5EF4-FFF2-40B4-BE49-F238E27FC236}">
                <a16:creationId xmlns:a16="http://schemas.microsoft.com/office/drawing/2014/main" id="{D23F2A38-A936-4289-82C9-FDF073CA4BEB}"/>
              </a:ext>
            </a:extLst>
          </p:cNvPr>
          <p:cNvSpPr/>
          <p:nvPr/>
        </p:nvSpPr>
        <p:spPr>
          <a:xfrm>
            <a:off x="4430990" y="6991344"/>
            <a:ext cx="195208" cy="212735"/>
          </a:xfrm>
          <a:custGeom>
            <a:avLst/>
            <a:gdLst>
              <a:gd name="connsiteX0" fmla="*/ 39410 w 195208"/>
              <a:gd name="connsiteY0" fmla="*/ 6 h 212735"/>
              <a:gd name="connsiteX1" fmla="*/ 63223 w 195208"/>
              <a:gd name="connsiteY1" fmla="*/ 95256 h 212735"/>
              <a:gd name="connsiteX2" fmla="*/ 72748 w 195208"/>
              <a:gd name="connsiteY2" fmla="*/ 104781 h 212735"/>
              <a:gd name="connsiteX3" fmla="*/ 112435 w 195208"/>
              <a:gd name="connsiteY3" fmla="*/ 73031 h 212735"/>
              <a:gd name="connsiteX4" fmla="*/ 33060 w 195208"/>
              <a:gd name="connsiteY4" fmla="*/ 96844 h 212735"/>
              <a:gd name="connsiteX5" fmla="*/ 18773 w 195208"/>
              <a:gd name="connsiteY5" fmla="*/ 144469 h 212735"/>
              <a:gd name="connsiteX6" fmla="*/ 18773 w 195208"/>
              <a:gd name="connsiteY6" fmla="*/ 152406 h 212735"/>
              <a:gd name="connsiteX7" fmla="*/ 33060 w 195208"/>
              <a:gd name="connsiteY7" fmla="*/ 136531 h 212735"/>
              <a:gd name="connsiteX8" fmla="*/ 50523 w 195208"/>
              <a:gd name="connsiteY8" fmla="*/ 134944 h 212735"/>
              <a:gd name="connsiteX9" fmla="*/ 167998 w 195208"/>
              <a:gd name="connsiteY9" fmla="*/ 82556 h 212735"/>
              <a:gd name="connsiteX10" fmla="*/ 112435 w 195208"/>
              <a:gd name="connsiteY10" fmla="*/ 107956 h 212735"/>
              <a:gd name="connsiteX11" fmla="*/ 191810 w 195208"/>
              <a:gd name="connsiteY11" fmla="*/ 68269 h 212735"/>
              <a:gd name="connsiteX12" fmla="*/ 179110 w 195208"/>
              <a:gd name="connsiteY12" fmla="*/ 152406 h 212735"/>
              <a:gd name="connsiteX13" fmla="*/ 164823 w 195208"/>
              <a:gd name="connsiteY13" fmla="*/ 161931 h 212735"/>
              <a:gd name="connsiteX14" fmla="*/ 144185 w 195208"/>
              <a:gd name="connsiteY14" fmla="*/ 130181 h 212735"/>
              <a:gd name="connsiteX15" fmla="*/ 115610 w 195208"/>
              <a:gd name="connsiteY15" fmla="*/ 138119 h 212735"/>
              <a:gd name="connsiteX16" fmla="*/ 123548 w 195208"/>
              <a:gd name="connsiteY16" fmla="*/ 190506 h 212735"/>
              <a:gd name="connsiteX17" fmla="*/ 104498 w 195208"/>
              <a:gd name="connsiteY17" fmla="*/ 152406 h 212735"/>
              <a:gd name="connsiteX18" fmla="*/ 36235 w 195208"/>
              <a:gd name="connsiteY18" fmla="*/ 212731 h 212735"/>
              <a:gd name="connsiteX19" fmla="*/ 58460 w 195208"/>
              <a:gd name="connsiteY19" fmla="*/ 155581 h 212735"/>
              <a:gd name="connsiteX20" fmla="*/ 15598 w 195208"/>
              <a:gd name="connsiteY20" fmla="*/ 177806 h 212735"/>
              <a:gd name="connsiteX21" fmla="*/ 110848 w 195208"/>
              <a:gd name="connsiteY21" fmla="*/ 128594 h 212735"/>
              <a:gd name="connsiteX22" fmla="*/ 67985 w 195208"/>
              <a:gd name="connsiteY22" fmla="*/ 122244 h 212735"/>
              <a:gd name="connsiteX23" fmla="*/ 2898 w 195208"/>
              <a:gd name="connsiteY23" fmla="*/ 127006 h 212735"/>
              <a:gd name="connsiteX24" fmla="*/ 12423 w 195208"/>
              <a:gd name="connsiteY24" fmla="*/ 112719 h 212735"/>
              <a:gd name="connsiteX25" fmla="*/ 21948 w 195208"/>
              <a:gd name="connsiteY25" fmla="*/ 90494 h 212735"/>
              <a:gd name="connsiteX26" fmla="*/ 39410 w 195208"/>
              <a:gd name="connsiteY26" fmla="*/ 6 h 21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5208" h="212735">
                <a:moveTo>
                  <a:pt x="39410" y="6"/>
                </a:moveTo>
                <a:cubicBezTo>
                  <a:pt x="46289" y="800"/>
                  <a:pt x="57667" y="77794"/>
                  <a:pt x="63223" y="95256"/>
                </a:cubicBezTo>
                <a:cubicBezTo>
                  <a:pt x="68779" y="112718"/>
                  <a:pt x="64546" y="108485"/>
                  <a:pt x="72748" y="104781"/>
                </a:cubicBezTo>
                <a:cubicBezTo>
                  <a:pt x="80950" y="101077"/>
                  <a:pt x="119050" y="74354"/>
                  <a:pt x="112435" y="73031"/>
                </a:cubicBezTo>
                <a:cubicBezTo>
                  <a:pt x="105820" y="71708"/>
                  <a:pt x="48670" y="84938"/>
                  <a:pt x="33060" y="96844"/>
                </a:cubicBezTo>
                <a:cubicBezTo>
                  <a:pt x="17450" y="108750"/>
                  <a:pt x="21154" y="135209"/>
                  <a:pt x="18773" y="144469"/>
                </a:cubicBezTo>
                <a:cubicBezTo>
                  <a:pt x="16392" y="153729"/>
                  <a:pt x="16392" y="153729"/>
                  <a:pt x="18773" y="152406"/>
                </a:cubicBezTo>
                <a:cubicBezTo>
                  <a:pt x="21154" y="151083"/>
                  <a:pt x="27768" y="139441"/>
                  <a:pt x="33060" y="136531"/>
                </a:cubicBezTo>
                <a:cubicBezTo>
                  <a:pt x="38352" y="133621"/>
                  <a:pt x="28033" y="143940"/>
                  <a:pt x="50523" y="134944"/>
                </a:cubicBezTo>
                <a:cubicBezTo>
                  <a:pt x="73013" y="125948"/>
                  <a:pt x="157679" y="87054"/>
                  <a:pt x="167998" y="82556"/>
                </a:cubicBezTo>
                <a:cubicBezTo>
                  <a:pt x="178317" y="78058"/>
                  <a:pt x="108466" y="110337"/>
                  <a:pt x="112435" y="107956"/>
                </a:cubicBezTo>
                <a:cubicBezTo>
                  <a:pt x="116404" y="105575"/>
                  <a:pt x="180698" y="60861"/>
                  <a:pt x="191810" y="68269"/>
                </a:cubicBezTo>
                <a:cubicBezTo>
                  <a:pt x="202923" y="75677"/>
                  <a:pt x="183608" y="136796"/>
                  <a:pt x="179110" y="152406"/>
                </a:cubicBezTo>
                <a:cubicBezTo>
                  <a:pt x="174612" y="168016"/>
                  <a:pt x="170644" y="165635"/>
                  <a:pt x="164823" y="161931"/>
                </a:cubicBezTo>
                <a:cubicBezTo>
                  <a:pt x="159002" y="158227"/>
                  <a:pt x="152387" y="134150"/>
                  <a:pt x="144185" y="130181"/>
                </a:cubicBezTo>
                <a:cubicBezTo>
                  <a:pt x="135983" y="126212"/>
                  <a:pt x="119050" y="128065"/>
                  <a:pt x="115610" y="138119"/>
                </a:cubicBezTo>
                <a:cubicBezTo>
                  <a:pt x="112171" y="148173"/>
                  <a:pt x="125400" y="188125"/>
                  <a:pt x="123548" y="190506"/>
                </a:cubicBezTo>
                <a:cubicBezTo>
                  <a:pt x="121696" y="192887"/>
                  <a:pt x="119050" y="148702"/>
                  <a:pt x="104498" y="152406"/>
                </a:cubicBezTo>
                <a:cubicBezTo>
                  <a:pt x="89946" y="156110"/>
                  <a:pt x="43908" y="212202"/>
                  <a:pt x="36235" y="212731"/>
                </a:cubicBezTo>
                <a:cubicBezTo>
                  <a:pt x="28562" y="213260"/>
                  <a:pt x="61899" y="161402"/>
                  <a:pt x="58460" y="155581"/>
                </a:cubicBezTo>
                <a:cubicBezTo>
                  <a:pt x="55021" y="149760"/>
                  <a:pt x="6867" y="182304"/>
                  <a:pt x="15598" y="177806"/>
                </a:cubicBezTo>
                <a:cubicBezTo>
                  <a:pt x="24329" y="173308"/>
                  <a:pt x="102117" y="137854"/>
                  <a:pt x="110848" y="128594"/>
                </a:cubicBezTo>
                <a:cubicBezTo>
                  <a:pt x="119579" y="119334"/>
                  <a:pt x="85977" y="122509"/>
                  <a:pt x="67985" y="122244"/>
                </a:cubicBezTo>
                <a:cubicBezTo>
                  <a:pt x="49993" y="121979"/>
                  <a:pt x="12158" y="128594"/>
                  <a:pt x="2898" y="127006"/>
                </a:cubicBezTo>
                <a:cubicBezTo>
                  <a:pt x="-6362" y="125419"/>
                  <a:pt x="9248" y="118804"/>
                  <a:pt x="12423" y="112719"/>
                </a:cubicBezTo>
                <a:cubicBezTo>
                  <a:pt x="15598" y="106634"/>
                  <a:pt x="18509" y="106369"/>
                  <a:pt x="21948" y="90494"/>
                </a:cubicBezTo>
                <a:cubicBezTo>
                  <a:pt x="25387" y="74619"/>
                  <a:pt x="32531" y="-788"/>
                  <a:pt x="3941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3" name="フリーフォーム: 図形 612">
            <a:extLst>
              <a:ext uri="{FF2B5EF4-FFF2-40B4-BE49-F238E27FC236}">
                <a16:creationId xmlns:a16="http://schemas.microsoft.com/office/drawing/2014/main" id="{ED99AF8A-CEF6-4D0A-BF95-F471A8F5EB07}"/>
              </a:ext>
            </a:extLst>
          </p:cNvPr>
          <p:cNvSpPr/>
          <p:nvPr/>
        </p:nvSpPr>
        <p:spPr>
          <a:xfrm>
            <a:off x="4138815" y="5699580"/>
            <a:ext cx="189801" cy="915848"/>
          </a:xfrm>
          <a:custGeom>
            <a:avLst/>
            <a:gdLst>
              <a:gd name="connsiteX0" fmla="*/ 1385 w 189801"/>
              <a:gd name="connsiteY0" fmla="*/ 5895 h 915848"/>
              <a:gd name="connsiteX1" fmla="*/ 101398 w 189801"/>
              <a:gd name="connsiteY1" fmla="*/ 391658 h 915848"/>
              <a:gd name="connsiteX2" fmla="*/ 102985 w 189801"/>
              <a:gd name="connsiteY2" fmla="*/ 337683 h 915848"/>
              <a:gd name="connsiteX3" fmla="*/ 149023 w 189801"/>
              <a:gd name="connsiteY3" fmla="*/ 463095 h 915848"/>
              <a:gd name="connsiteX4" fmla="*/ 131560 w 189801"/>
              <a:gd name="connsiteY4" fmla="*/ 447220 h 915848"/>
              <a:gd name="connsiteX5" fmla="*/ 104573 w 189801"/>
              <a:gd name="connsiteY5" fmla="*/ 540883 h 915848"/>
              <a:gd name="connsiteX6" fmla="*/ 95048 w 189801"/>
              <a:gd name="connsiteY6" fmla="*/ 520245 h 915848"/>
              <a:gd name="connsiteX7" fmla="*/ 61710 w 189801"/>
              <a:gd name="connsiteY7" fmla="*/ 593270 h 915848"/>
              <a:gd name="connsiteX8" fmla="*/ 68060 w 189801"/>
              <a:gd name="connsiteY8" fmla="*/ 648833 h 915848"/>
              <a:gd name="connsiteX9" fmla="*/ 69648 w 189801"/>
              <a:gd name="connsiteY9" fmla="*/ 631370 h 915848"/>
              <a:gd name="connsiteX10" fmla="*/ 99810 w 189801"/>
              <a:gd name="connsiteY10" fmla="*/ 769483 h 915848"/>
              <a:gd name="connsiteX11" fmla="*/ 168073 w 189801"/>
              <a:gd name="connsiteY11" fmla="*/ 839333 h 915848"/>
              <a:gd name="connsiteX12" fmla="*/ 188710 w 189801"/>
              <a:gd name="connsiteY12" fmla="*/ 898070 h 915848"/>
              <a:gd name="connsiteX13" fmla="*/ 187123 w 189801"/>
              <a:gd name="connsiteY13" fmla="*/ 898070 h 915848"/>
              <a:gd name="connsiteX14" fmla="*/ 129973 w 189801"/>
              <a:gd name="connsiteY14" fmla="*/ 885370 h 915848"/>
              <a:gd name="connsiteX15" fmla="*/ 95048 w 189801"/>
              <a:gd name="connsiteY15" fmla="*/ 831395 h 915848"/>
              <a:gd name="connsiteX16" fmla="*/ 91873 w 189801"/>
              <a:gd name="connsiteY16" fmla="*/ 858383 h 915848"/>
              <a:gd name="connsiteX17" fmla="*/ 63298 w 189801"/>
              <a:gd name="connsiteY17" fmla="*/ 828220 h 915848"/>
              <a:gd name="connsiteX18" fmla="*/ 180773 w 189801"/>
              <a:gd name="connsiteY18" fmla="*/ 915533 h 915848"/>
              <a:gd name="connsiteX19" fmla="*/ 96635 w 189801"/>
              <a:gd name="connsiteY19" fmla="*/ 791708 h 915848"/>
              <a:gd name="connsiteX20" fmla="*/ 63298 w 189801"/>
              <a:gd name="connsiteY20" fmla="*/ 669470 h 915848"/>
              <a:gd name="connsiteX21" fmla="*/ 96635 w 189801"/>
              <a:gd name="connsiteY21" fmla="*/ 502783 h 915848"/>
              <a:gd name="connsiteX22" fmla="*/ 110923 w 189801"/>
              <a:gd name="connsiteY22" fmla="*/ 491670 h 915848"/>
              <a:gd name="connsiteX23" fmla="*/ 125210 w 189801"/>
              <a:gd name="connsiteY23" fmla="*/ 436108 h 915848"/>
              <a:gd name="connsiteX24" fmla="*/ 64885 w 189801"/>
              <a:gd name="connsiteY24" fmla="*/ 394833 h 915848"/>
              <a:gd name="connsiteX25" fmla="*/ 58535 w 189801"/>
              <a:gd name="connsiteY25" fmla="*/ 515483 h 915848"/>
              <a:gd name="connsiteX26" fmla="*/ 72823 w 189801"/>
              <a:gd name="connsiteY26" fmla="*/ 344033 h 915848"/>
              <a:gd name="connsiteX27" fmla="*/ 64885 w 189801"/>
              <a:gd name="connsiteY27" fmla="*/ 269420 h 915848"/>
              <a:gd name="connsiteX28" fmla="*/ 44248 w 189801"/>
              <a:gd name="connsiteY28" fmla="*/ 164645 h 915848"/>
              <a:gd name="connsiteX29" fmla="*/ 1385 w 189801"/>
              <a:gd name="connsiteY29" fmla="*/ 5895 h 91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9801" h="915848">
                <a:moveTo>
                  <a:pt x="1385" y="5895"/>
                </a:moveTo>
                <a:cubicBezTo>
                  <a:pt x="10910" y="43731"/>
                  <a:pt x="84465" y="336360"/>
                  <a:pt x="101398" y="391658"/>
                </a:cubicBezTo>
                <a:cubicBezTo>
                  <a:pt x="118331" y="446956"/>
                  <a:pt x="95048" y="325777"/>
                  <a:pt x="102985" y="337683"/>
                </a:cubicBezTo>
                <a:cubicBezTo>
                  <a:pt x="110922" y="349589"/>
                  <a:pt x="144261" y="444839"/>
                  <a:pt x="149023" y="463095"/>
                </a:cubicBezTo>
                <a:cubicBezTo>
                  <a:pt x="153785" y="481351"/>
                  <a:pt x="138968" y="434255"/>
                  <a:pt x="131560" y="447220"/>
                </a:cubicBezTo>
                <a:cubicBezTo>
                  <a:pt x="124152" y="460185"/>
                  <a:pt x="110658" y="528712"/>
                  <a:pt x="104573" y="540883"/>
                </a:cubicBezTo>
                <a:cubicBezTo>
                  <a:pt x="98488" y="553054"/>
                  <a:pt x="102192" y="511514"/>
                  <a:pt x="95048" y="520245"/>
                </a:cubicBezTo>
                <a:cubicBezTo>
                  <a:pt x="87904" y="528976"/>
                  <a:pt x="66208" y="571839"/>
                  <a:pt x="61710" y="593270"/>
                </a:cubicBezTo>
                <a:cubicBezTo>
                  <a:pt x="57212" y="614701"/>
                  <a:pt x="66737" y="642483"/>
                  <a:pt x="68060" y="648833"/>
                </a:cubicBezTo>
                <a:cubicBezTo>
                  <a:pt x="69383" y="655183"/>
                  <a:pt x="64356" y="611262"/>
                  <a:pt x="69648" y="631370"/>
                </a:cubicBezTo>
                <a:cubicBezTo>
                  <a:pt x="74940" y="651478"/>
                  <a:pt x="83406" y="734823"/>
                  <a:pt x="99810" y="769483"/>
                </a:cubicBezTo>
                <a:cubicBezTo>
                  <a:pt x="116214" y="804143"/>
                  <a:pt x="153256" y="817902"/>
                  <a:pt x="168073" y="839333"/>
                </a:cubicBezTo>
                <a:cubicBezTo>
                  <a:pt x="182890" y="860764"/>
                  <a:pt x="188710" y="898070"/>
                  <a:pt x="188710" y="898070"/>
                </a:cubicBezTo>
                <a:cubicBezTo>
                  <a:pt x="191885" y="907859"/>
                  <a:pt x="187123" y="898070"/>
                  <a:pt x="187123" y="898070"/>
                </a:cubicBezTo>
                <a:cubicBezTo>
                  <a:pt x="177334" y="895953"/>
                  <a:pt x="145319" y="896482"/>
                  <a:pt x="129973" y="885370"/>
                </a:cubicBezTo>
                <a:cubicBezTo>
                  <a:pt x="114627" y="874258"/>
                  <a:pt x="101398" y="835893"/>
                  <a:pt x="95048" y="831395"/>
                </a:cubicBezTo>
                <a:cubicBezTo>
                  <a:pt x="88698" y="826897"/>
                  <a:pt x="97165" y="858912"/>
                  <a:pt x="91873" y="858383"/>
                </a:cubicBezTo>
                <a:cubicBezTo>
                  <a:pt x="86581" y="857854"/>
                  <a:pt x="48481" y="818695"/>
                  <a:pt x="63298" y="828220"/>
                </a:cubicBezTo>
                <a:cubicBezTo>
                  <a:pt x="78115" y="837745"/>
                  <a:pt x="175217" y="921618"/>
                  <a:pt x="180773" y="915533"/>
                </a:cubicBezTo>
                <a:cubicBezTo>
                  <a:pt x="186329" y="909448"/>
                  <a:pt x="116214" y="832718"/>
                  <a:pt x="96635" y="791708"/>
                </a:cubicBezTo>
                <a:cubicBezTo>
                  <a:pt x="77056" y="750698"/>
                  <a:pt x="63298" y="717624"/>
                  <a:pt x="63298" y="669470"/>
                </a:cubicBezTo>
                <a:cubicBezTo>
                  <a:pt x="63298" y="621316"/>
                  <a:pt x="88698" y="532416"/>
                  <a:pt x="96635" y="502783"/>
                </a:cubicBezTo>
                <a:cubicBezTo>
                  <a:pt x="104572" y="473150"/>
                  <a:pt x="106161" y="502782"/>
                  <a:pt x="110923" y="491670"/>
                </a:cubicBezTo>
                <a:cubicBezTo>
                  <a:pt x="115685" y="480558"/>
                  <a:pt x="132883" y="452247"/>
                  <a:pt x="125210" y="436108"/>
                </a:cubicBezTo>
                <a:cubicBezTo>
                  <a:pt x="117537" y="419969"/>
                  <a:pt x="75997" y="381604"/>
                  <a:pt x="64885" y="394833"/>
                </a:cubicBezTo>
                <a:cubicBezTo>
                  <a:pt x="53773" y="408062"/>
                  <a:pt x="57212" y="523950"/>
                  <a:pt x="58535" y="515483"/>
                </a:cubicBezTo>
                <a:cubicBezTo>
                  <a:pt x="59858" y="507016"/>
                  <a:pt x="71765" y="385043"/>
                  <a:pt x="72823" y="344033"/>
                </a:cubicBezTo>
                <a:cubicBezTo>
                  <a:pt x="73881" y="303023"/>
                  <a:pt x="69648" y="299318"/>
                  <a:pt x="64885" y="269420"/>
                </a:cubicBezTo>
                <a:cubicBezTo>
                  <a:pt x="60123" y="239522"/>
                  <a:pt x="54302" y="206185"/>
                  <a:pt x="44248" y="164645"/>
                </a:cubicBezTo>
                <a:cubicBezTo>
                  <a:pt x="34194" y="123105"/>
                  <a:pt x="-8140" y="-31941"/>
                  <a:pt x="1385" y="5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" name="フリーフォーム: 図形 613">
            <a:extLst>
              <a:ext uri="{FF2B5EF4-FFF2-40B4-BE49-F238E27FC236}">
                <a16:creationId xmlns:a16="http://schemas.microsoft.com/office/drawing/2014/main" id="{7BC8D74C-5F65-44B6-B897-098526401710}"/>
              </a:ext>
            </a:extLst>
          </p:cNvPr>
          <p:cNvSpPr/>
          <p:nvPr/>
        </p:nvSpPr>
        <p:spPr>
          <a:xfrm>
            <a:off x="4115889" y="5687978"/>
            <a:ext cx="51305" cy="628693"/>
          </a:xfrm>
          <a:custGeom>
            <a:avLst/>
            <a:gdLst>
              <a:gd name="connsiteX0" fmla="*/ 19549 w 51305"/>
              <a:gd name="connsiteY0" fmla="*/ 35 h 628693"/>
              <a:gd name="connsiteX1" fmla="*/ 499 w 51305"/>
              <a:gd name="connsiteY1" fmla="*/ 187360 h 628693"/>
              <a:gd name="connsiteX2" fmla="*/ 43361 w 51305"/>
              <a:gd name="connsiteY2" fmla="*/ 274672 h 628693"/>
              <a:gd name="connsiteX3" fmla="*/ 44949 w 51305"/>
              <a:gd name="connsiteY3" fmla="*/ 401672 h 628693"/>
              <a:gd name="connsiteX4" fmla="*/ 22724 w 51305"/>
              <a:gd name="connsiteY4" fmla="*/ 447710 h 628693"/>
              <a:gd name="connsiteX5" fmla="*/ 22724 w 51305"/>
              <a:gd name="connsiteY5" fmla="*/ 500097 h 628693"/>
              <a:gd name="connsiteX6" fmla="*/ 19549 w 51305"/>
              <a:gd name="connsiteY6" fmla="*/ 628685 h 628693"/>
              <a:gd name="connsiteX7" fmla="*/ 10024 w 51305"/>
              <a:gd name="connsiteY7" fmla="*/ 493747 h 628693"/>
              <a:gd name="connsiteX8" fmla="*/ 51299 w 51305"/>
              <a:gd name="connsiteY8" fmla="*/ 271497 h 628693"/>
              <a:gd name="connsiteX9" fmla="*/ 13199 w 51305"/>
              <a:gd name="connsiteY9" fmla="*/ 203235 h 628693"/>
              <a:gd name="connsiteX10" fmla="*/ 19549 w 51305"/>
              <a:gd name="connsiteY10" fmla="*/ 35 h 6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05" h="628693">
                <a:moveTo>
                  <a:pt x="19549" y="35"/>
                </a:moveTo>
                <a:cubicBezTo>
                  <a:pt x="17432" y="-2611"/>
                  <a:pt x="-3470" y="141587"/>
                  <a:pt x="499" y="187360"/>
                </a:cubicBezTo>
                <a:cubicBezTo>
                  <a:pt x="4468" y="233133"/>
                  <a:pt x="35953" y="238953"/>
                  <a:pt x="43361" y="274672"/>
                </a:cubicBezTo>
                <a:cubicBezTo>
                  <a:pt x="50769" y="310391"/>
                  <a:pt x="48389" y="372832"/>
                  <a:pt x="44949" y="401672"/>
                </a:cubicBezTo>
                <a:cubicBezTo>
                  <a:pt x="41510" y="430512"/>
                  <a:pt x="26428" y="431306"/>
                  <a:pt x="22724" y="447710"/>
                </a:cubicBezTo>
                <a:cubicBezTo>
                  <a:pt x="19020" y="464114"/>
                  <a:pt x="23253" y="469935"/>
                  <a:pt x="22724" y="500097"/>
                </a:cubicBezTo>
                <a:cubicBezTo>
                  <a:pt x="22195" y="530260"/>
                  <a:pt x="21666" y="629743"/>
                  <a:pt x="19549" y="628685"/>
                </a:cubicBezTo>
                <a:cubicBezTo>
                  <a:pt x="17432" y="627627"/>
                  <a:pt x="4732" y="553278"/>
                  <a:pt x="10024" y="493747"/>
                </a:cubicBezTo>
                <a:cubicBezTo>
                  <a:pt x="15316" y="434216"/>
                  <a:pt x="50770" y="319916"/>
                  <a:pt x="51299" y="271497"/>
                </a:cubicBezTo>
                <a:cubicBezTo>
                  <a:pt x="51828" y="223078"/>
                  <a:pt x="19020" y="242922"/>
                  <a:pt x="13199" y="203235"/>
                </a:cubicBezTo>
                <a:cubicBezTo>
                  <a:pt x="7378" y="163548"/>
                  <a:pt x="21666" y="2681"/>
                  <a:pt x="19549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" name="フリーフォーム: 図形 615">
            <a:extLst>
              <a:ext uri="{FF2B5EF4-FFF2-40B4-BE49-F238E27FC236}">
                <a16:creationId xmlns:a16="http://schemas.microsoft.com/office/drawing/2014/main" id="{49BC7AD8-6780-40FE-A8B9-19A8A7BC256E}"/>
              </a:ext>
            </a:extLst>
          </p:cNvPr>
          <p:cNvSpPr/>
          <p:nvPr/>
        </p:nvSpPr>
        <p:spPr>
          <a:xfrm>
            <a:off x="4531914" y="6117051"/>
            <a:ext cx="571247" cy="756184"/>
          </a:xfrm>
          <a:custGeom>
            <a:avLst/>
            <a:gdLst>
              <a:gd name="connsiteX0" fmla="*/ 341711 w 571247"/>
              <a:gd name="connsiteY0" fmla="*/ 1174 h 756184"/>
              <a:gd name="connsiteX1" fmla="*/ 559199 w 571247"/>
              <a:gd name="connsiteY1" fmla="*/ 94837 h 756184"/>
              <a:gd name="connsiteX2" fmla="*/ 536974 w 571247"/>
              <a:gd name="connsiteY2" fmla="*/ 124999 h 756184"/>
              <a:gd name="connsiteX3" fmla="*/ 484586 w 571247"/>
              <a:gd name="connsiteY3" fmla="*/ 313912 h 756184"/>
              <a:gd name="connsiteX4" fmla="*/ 527449 w 571247"/>
              <a:gd name="connsiteY4" fmla="*/ 226599 h 756184"/>
              <a:gd name="connsiteX5" fmla="*/ 460774 w 571247"/>
              <a:gd name="connsiteY5" fmla="*/ 490124 h 756184"/>
              <a:gd name="connsiteX6" fmla="*/ 441724 w 571247"/>
              <a:gd name="connsiteY6" fmla="*/ 398049 h 756184"/>
              <a:gd name="connsiteX7" fmla="*/ 449661 w 571247"/>
              <a:gd name="connsiteY7" fmla="*/ 512349 h 756184"/>
              <a:gd name="connsiteX8" fmla="*/ 416324 w 571247"/>
              <a:gd name="connsiteY8" fmla="*/ 436149 h 756184"/>
              <a:gd name="connsiteX9" fmla="*/ 392511 w 571247"/>
              <a:gd name="connsiteY9" fmla="*/ 631412 h 756184"/>
              <a:gd name="connsiteX10" fmla="*/ 378224 w 571247"/>
              <a:gd name="connsiteY10" fmla="*/ 601249 h 756184"/>
              <a:gd name="connsiteX11" fmla="*/ 363936 w 571247"/>
              <a:gd name="connsiteY11" fmla="*/ 750474 h 756184"/>
              <a:gd name="connsiteX12" fmla="*/ 346474 w 571247"/>
              <a:gd name="connsiteY12" fmla="*/ 710787 h 756184"/>
              <a:gd name="connsiteX13" fmla="*/ 271861 w 571247"/>
              <a:gd name="connsiteY13" fmla="*/ 575849 h 756184"/>
              <a:gd name="connsiteX14" fmla="*/ 248049 w 571247"/>
              <a:gd name="connsiteY14" fmla="*/ 632999 h 756184"/>
              <a:gd name="connsiteX15" fmla="*/ 284561 w 571247"/>
              <a:gd name="connsiteY15" fmla="*/ 566324 h 756184"/>
              <a:gd name="connsiteX16" fmla="*/ 192486 w 571247"/>
              <a:gd name="connsiteY16" fmla="*/ 682212 h 756184"/>
              <a:gd name="connsiteX17" fmla="*/ 152799 w 571247"/>
              <a:gd name="connsiteY17" fmla="*/ 720312 h 756184"/>
              <a:gd name="connsiteX18" fmla="*/ 127399 w 571247"/>
              <a:gd name="connsiteY18" fmla="*/ 702849 h 756184"/>
              <a:gd name="connsiteX19" fmla="*/ 95649 w 571247"/>
              <a:gd name="connsiteY19" fmla="*/ 712374 h 756184"/>
              <a:gd name="connsiteX20" fmla="*/ 90886 w 571247"/>
              <a:gd name="connsiteY20" fmla="*/ 666337 h 756184"/>
              <a:gd name="connsiteX21" fmla="*/ 63899 w 571247"/>
              <a:gd name="connsiteY21" fmla="*/ 574262 h 756184"/>
              <a:gd name="connsiteX22" fmla="*/ 399 w 571247"/>
              <a:gd name="connsiteY22" fmla="*/ 428212 h 756184"/>
              <a:gd name="connsiteX23" fmla="*/ 97236 w 571247"/>
              <a:gd name="connsiteY23" fmla="*/ 599662 h 756184"/>
              <a:gd name="connsiteX24" fmla="*/ 125811 w 571247"/>
              <a:gd name="connsiteY24" fmla="*/ 655224 h 756184"/>
              <a:gd name="connsiteX25" fmla="*/ 109936 w 571247"/>
              <a:gd name="connsiteY25" fmla="*/ 564737 h 756184"/>
              <a:gd name="connsiteX26" fmla="*/ 122636 w 571247"/>
              <a:gd name="connsiteY26" fmla="*/ 493299 h 756184"/>
              <a:gd name="connsiteX27" fmla="*/ 170261 w 571247"/>
              <a:gd name="connsiteY27" fmla="*/ 280574 h 756184"/>
              <a:gd name="connsiteX28" fmla="*/ 168674 w 571247"/>
              <a:gd name="connsiteY28" fmla="*/ 472662 h 756184"/>
              <a:gd name="connsiteX29" fmla="*/ 257574 w 571247"/>
              <a:gd name="connsiteY29" fmla="*/ 167862 h 756184"/>
              <a:gd name="connsiteX30" fmla="*/ 276624 w 571247"/>
              <a:gd name="connsiteY30" fmla="*/ 228187 h 756184"/>
              <a:gd name="connsiteX31" fmla="*/ 294086 w 571247"/>
              <a:gd name="connsiteY31" fmla="*/ 91662 h 756184"/>
              <a:gd name="connsiteX32" fmla="*/ 273449 w 571247"/>
              <a:gd name="connsiteY32" fmla="*/ 28162 h 756184"/>
              <a:gd name="connsiteX33" fmla="*/ 421086 w 571247"/>
              <a:gd name="connsiteY33" fmla="*/ 101187 h 756184"/>
              <a:gd name="connsiteX34" fmla="*/ 373461 w 571247"/>
              <a:gd name="connsiteY34" fmla="*/ 44037 h 756184"/>
              <a:gd name="connsiteX35" fmla="*/ 341711 w 571247"/>
              <a:gd name="connsiteY35" fmla="*/ 1174 h 7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71247" h="756184">
                <a:moveTo>
                  <a:pt x="341711" y="1174"/>
                </a:moveTo>
                <a:cubicBezTo>
                  <a:pt x="372667" y="9641"/>
                  <a:pt x="526655" y="74200"/>
                  <a:pt x="559199" y="94837"/>
                </a:cubicBezTo>
                <a:cubicBezTo>
                  <a:pt x="591743" y="115474"/>
                  <a:pt x="549409" y="88487"/>
                  <a:pt x="536974" y="124999"/>
                </a:cubicBezTo>
                <a:cubicBezTo>
                  <a:pt x="524539" y="161511"/>
                  <a:pt x="486174" y="296979"/>
                  <a:pt x="484586" y="313912"/>
                </a:cubicBezTo>
                <a:cubicBezTo>
                  <a:pt x="482999" y="330845"/>
                  <a:pt x="531418" y="197230"/>
                  <a:pt x="527449" y="226599"/>
                </a:cubicBezTo>
                <a:cubicBezTo>
                  <a:pt x="523480" y="255968"/>
                  <a:pt x="475061" y="461549"/>
                  <a:pt x="460774" y="490124"/>
                </a:cubicBezTo>
                <a:cubicBezTo>
                  <a:pt x="446487" y="518699"/>
                  <a:pt x="443576" y="394345"/>
                  <a:pt x="441724" y="398049"/>
                </a:cubicBezTo>
                <a:cubicBezTo>
                  <a:pt x="439872" y="401753"/>
                  <a:pt x="453894" y="505999"/>
                  <a:pt x="449661" y="512349"/>
                </a:cubicBezTo>
                <a:cubicBezTo>
                  <a:pt x="445428" y="518699"/>
                  <a:pt x="425849" y="416305"/>
                  <a:pt x="416324" y="436149"/>
                </a:cubicBezTo>
                <a:cubicBezTo>
                  <a:pt x="406799" y="455993"/>
                  <a:pt x="398861" y="603895"/>
                  <a:pt x="392511" y="631412"/>
                </a:cubicBezTo>
                <a:cubicBezTo>
                  <a:pt x="386161" y="658929"/>
                  <a:pt x="382986" y="581405"/>
                  <a:pt x="378224" y="601249"/>
                </a:cubicBezTo>
                <a:cubicBezTo>
                  <a:pt x="373462" y="621093"/>
                  <a:pt x="369228" y="732218"/>
                  <a:pt x="363936" y="750474"/>
                </a:cubicBezTo>
                <a:cubicBezTo>
                  <a:pt x="358644" y="768730"/>
                  <a:pt x="361820" y="739891"/>
                  <a:pt x="346474" y="710787"/>
                </a:cubicBezTo>
                <a:cubicBezTo>
                  <a:pt x="331128" y="681683"/>
                  <a:pt x="288265" y="588814"/>
                  <a:pt x="271861" y="575849"/>
                </a:cubicBezTo>
                <a:cubicBezTo>
                  <a:pt x="255457" y="562884"/>
                  <a:pt x="245932" y="634587"/>
                  <a:pt x="248049" y="632999"/>
                </a:cubicBezTo>
                <a:cubicBezTo>
                  <a:pt x="250166" y="631411"/>
                  <a:pt x="293821" y="558122"/>
                  <a:pt x="284561" y="566324"/>
                </a:cubicBezTo>
                <a:cubicBezTo>
                  <a:pt x="275300" y="574526"/>
                  <a:pt x="214446" y="656547"/>
                  <a:pt x="192486" y="682212"/>
                </a:cubicBezTo>
                <a:cubicBezTo>
                  <a:pt x="170526" y="707877"/>
                  <a:pt x="163647" y="716873"/>
                  <a:pt x="152799" y="720312"/>
                </a:cubicBezTo>
                <a:cubicBezTo>
                  <a:pt x="141951" y="723751"/>
                  <a:pt x="136924" y="704172"/>
                  <a:pt x="127399" y="702849"/>
                </a:cubicBezTo>
                <a:cubicBezTo>
                  <a:pt x="117874" y="701526"/>
                  <a:pt x="101734" y="718459"/>
                  <a:pt x="95649" y="712374"/>
                </a:cubicBezTo>
                <a:cubicBezTo>
                  <a:pt x="89564" y="706289"/>
                  <a:pt x="96178" y="689356"/>
                  <a:pt x="90886" y="666337"/>
                </a:cubicBezTo>
                <a:cubicBezTo>
                  <a:pt x="85594" y="643318"/>
                  <a:pt x="78980" y="613950"/>
                  <a:pt x="63899" y="574262"/>
                </a:cubicBezTo>
                <a:cubicBezTo>
                  <a:pt x="48818" y="534574"/>
                  <a:pt x="-5157" y="423979"/>
                  <a:pt x="399" y="428212"/>
                </a:cubicBezTo>
                <a:cubicBezTo>
                  <a:pt x="5955" y="432445"/>
                  <a:pt x="76334" y="561827"/>
                  <a:pt x="97236" y="599662"/>
                </a:cubicBezTo>
                <a:cubicBezTo>
                  <a:pt x="118138" y="637497"/>
                  <a:pt x="123694" y="661045"/>
                  <a:pt x="125811" y="655224"/>
                </a:cubicBezTo>
                <a:cubicBezTo>
                  <a:pt x="127928" y="649403"/>
                  <a:pt x="110465" y="591724"/>
                  <a:pt x="109936" y="564737"/>
                </a:cubicBezTo>
                <a:cubicBezTo>
                  <a:pt x="109407" y="537750"/>
                  <a:pt x="112582" y="540659"/>
                  <a:pt x="122636" y="493299"/>
                </a:cubicBezTo>
                <a:cubicBezTo>
                  <a:pt x="132690" y="445939"/>
                  <a:pt x="162588" y="284013"/>
                  <a:pt x="170261" y="280574"/>
                </a:cubicBezTo>
                <a:cubicBezTo>
                  <a:pt x="177934" y="277135"/>
                  <a:pt x="154122" y="491447"/>
                  <a:pt x="168674" y="472662"/>
                </a:cubicBezTo>
                <a:cubicBezTo>
                  <a:pt x="183226" y="453877"/>
                  <a:pt x="239582" y="208608"/>
                  <a:pt x="257574" y="167862"/>
                </a:cubicBezTo>
                <a:cubicBezTo>
                  <a:pt x="275566" y="127116"/>
                  <a:pt x="270539" y="240887"/>
                  <a:pt x="276624" y="228187"/>
                </a:cubicBezTo>
                <a:cubicBezTo>
                  <a:pt x="282709" y="215487"/>
                  <a:pt x="294615" y="124999"/>
                  <a:pt x="294086" y="91662"/>
                </a:cubicBezTo>
                <a:cubicBezTo>
                  <a:pt x="293557" y="58325"/>
                  <a:pt x="252282" y="26575"/>
                  <a:pt x="273449" y="28162"/>
                </a:cubicBezTo>
                <a:cubicBezTo>
                  <a:pt x="294616" y="29749"/>
                  <a:pt x="404417" y="98541"/>
                  <a:pt x="421086" y="101187"/>
                </a:cubicBezTo>
                <a:cubicBezTo>
                  <a:pt x="437755" y="103833"/>
                  <a:pt x="384044" y="55679"/>
                  <a:pt x="373461" y="44037"/>
                </a:cubicBezTo>
                <a:cubicBezTo>
                  <a:pt x="362878" y="32395"/>
                  <a:pt x="310755" y="-7293"/>
                  <a:pt x="341711" y="1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" name="フリーフォーム: 図形 616">
            <a:extLst>
              <a:ext uri="{FF2B5EF4-FFF2-40B4-BE49-F238E27FC236}">
                <a16:creationId xmlns:a16="http://schemas.microsoft.com/office/drawing/2014/main" id="{66FCB9B6-9380-413B-8C83-9A423A2B420E}"/>
              </a:ext>
            </a:extLst>
          </p:cNvPr>
          <p:cNvSpPr/>
          <p:nvPr/>
        </p:nvSpPr>
        <p:spPr>
          <a:xfrm>
            <a:off x="4271639" y="5971953"/>
            <a:ext cx="741496" cy="762353"/>
          </a:xfrm>
          <a:custGeom>
            <a:avLst/>
            <a:gdLst>
              <a:gd name="connsiteX0" fmla="*/ 433711 w 741496"/>
              <a:gd name="connsiteY0" fmla="*/ 222 h 762353"/>
              <a:gd name="connsiteX1" fmla="*/ 671836 w 741496"/>
              <a:gd name="connsiteY1" fmla="*/ 146272 h 762353"/>
              <a:gd name="connsiteX2" fmla="*/ 638499 w 741496"/>
              <a:gd name="connsiteY2" fmla="*/ 144685 h 762353"/>
              <a:gd name="connsiteX3" fmla="*/ 730574 w 741496"/>
              <a:gd name="connsiteY3" fmla="*/ 197072 h 762353"/>
              <a:gd name="connsiteX4" fmla="*/ 641674 w 741496"/>
              <a:gd name="connsiteY4" fmla="*/ 158972 h 762353"/>
              <a:gd name="connsiteX5" fmla="*/ 740099 w 741496"/>
              <a:gd name="connsiteY5" fmla="*/ 263747 h 762353"/>
              <a:gd name="connsiteX6" fmla="*/ 551186 w 741496"/>
              <a:gd name="connsiteY6" fmla="*/ 171672 h 762353"/>
              <a:gd name="connsiteX7" fmla="*/ 592461 w 741496"/>
              <a:gd name="connsiteY7" fmla="*/ 220885 h 762353"/>
              <a:gd name="connsiteX8" fmla="*/ 479749 w 741496"/>
              <a:gd name="connsiteY8" fmla="*/ 632047 h 762353"/>
              <a:gd name="connsiteX9" fmla="*/ 486099 w 741496"/>
              <a:gd name="connsiteY9" fmla="*/ 265335 h 762353"/>
              <a:gd name="connsiteX10" fmla="*/ 435299 w 741496"/>
              <a:gd name="connsiteY10" fmla="*/ 711422 h 762353"/>
              <a:gd name="connsiteX11" fmla="*/ 389261 w 741496"/>
              <a:gd name="connsiteY11" fmla="*/ 722535 h 762353"/>
              <a:gd name="connsiteX12" fmla="*/ 297186 w 741496"/>
              <a:gd name="connsiteY12" fmla="*/ 701897 h 762353"/>
              <a:gd name="connsiteX13" fmla="*/ 247974 w 741496"/>
              <a:gd name="connsiteY13" fmla="*/ 762222 h 762353"/>
              <a:gd name="connsiteX14" fmla="*/ 209874 w 741496"/>
              <a:gd name="connsiteY14" fmla="*/ 716185 h 762353"/>
              <a:gd name="connsiteX15" fmla="*/ 184474 w 741496"/>
              <a:gd name="connsiteY15" fmla="*/ 654272 h 762353"/>
              <a:gd name="connsiteX16" fmla="*/ 89224 w 741496"/>
              <a:gd name="connsiteY16" fmla="*/ 582835 h 762353"/>
              <a:gd name="connsiteX17" fmla="*/ 28899 w 741496"/>
              <a:gd name="connsiteY17" fmla="*/ 493935 h 762353"/>
              <a:gd name="connsiteX18" fmla="*/ 32074 w 741496"/>
              <a:gd name="connsiteY18" fmla="*/ 489172 h 762353"/>
              <a:gd name="connsiteX19" fmla="*/ 324 w 741496"/>
              <a:gd name="connsiteY19" fmla="*/ 406622 h 762353"/>
              <a:gd name="connsiteX20" fmla="*/ 16199 w 741496"/>
              <a:gd name="connsiteY20" fmla="*/ 263747 h 762353"/>
              <a:gd name="connsiteX21" fmla="*/ 25724 w 741496"/>
              <a:gd name="connsiteY21" fmla="*/ 281210 h 762353"/>
              <a:gd name="connsiteX22" fmla="*/ 54299 w 741496"/>
              <a:gd name="connsiteY22" fmla="*/ 249460 h 762353"/>
              <a:gd name="connsiteX23" fmla="*/ 84461 w 741496"/>
              <a:gd name="connsiteY23" fmla="*/ 209772 h 762353"/>
              <a:gd name="connsiteX24" fmla="*/ 122561 w 741496"/>
              <a:gd name="connsiteY24" fmla="*/ 111347 h 762353"/>
              <a:gd name="connsiteX25" fmla="*/ 141611 w 741496"/>
              <a:gd name="connsiteY25" fmla="*/ 116110 h 762353"/>
              <a:gd name="connsiteX26" fmla="*/ 241624 w 741496"/>
              <a:gd name="connsiteY26" fmla="*/ 24035 h 762353"/>
              <a:gd name="connsiteX27" fmla="*/ 246386 w 741496"/>
              <a:gd name="connsiteY27" fmla="*/ 82772 h 762353"/>
              <a:gd name="connsiteX28" fmla="*/ 292424 w 741496"/>
              <a:gd name="connsiteY28" fmla="*/ 47847 h 762353"/>
              <a:gd name="connsiteX29" fmla="*/ 428949 w 741496"/>
              <a:gd name="connsiteY29" fmla="*/ 117697 h 762353"/>
              <a:gd name="connsiteX30" fmla="*/ 463874 w 741496"/>
              <a:gd name="connsiteY30" fmla="*/ 127222 h 762353"/>
              <a:gd name="connsiteX31" fmla="*/ 476574 w 741496"/>
              <a:gd name="connsiteY31" fmla="*/ 127222 h 762353"/>
              <a:gd name="connsiteX32" fmla="*/ 536899 w 741496"/>
              <a:gd name="connsiteY32" fmla="*/ 120872 h 762353"/>
              <a:gd name="connsiteX33" fmla="*/ 562299 w 741496"/>
              <a:gd name="connsiteY33" fmla="*/ 112935 h 762353"/>
              <a:gd name="connsiteX34" fmla="*/ 433711 w 741496"/>
              <a:gd name="connsiteY34" fmla="*/ 222 h 76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41496" h="762353">
                <a:moveTo>
                  <a:pt x="433711" y="222"/>
                </a:moveTo>
                <a:cubicBezTo>
                  <a:pt x="451967" y="5778"/>
                  <a:pt x="637705" y="122195"/>
                  <a:pt x="671836" y="146272"/>
                </a:cubicBezTo>
                <a:cubicBezTo>
                  <a:pt x="705967" y="170349"/>
                  <a:pt x="628709" y="136218"/>
                  <a:pt x="638499" y="144685"/>
                </a:cubicBezTo>
                <a:cubicBezTo>
                  <a:pt x="648289" y="153152"/>
                  <a:pt x="730045" y="194691"/>
                  <a:pt x="730574" y="197072"/>
                </a:cubicBezTo>
                <a:cubicBezTo>
                  <a:pt x="731103" y="199453"/>
                  <a:pt x="640087" y="147860"/>
                  <a:pt x="641674" y="158972"/>
                </a:cubicBezTo>
                <a:cubicBezTo>
                  <a:pt x="643261" y="170084"/>
                  <a:pt x="755180" y="261630"/>
                  <a:pt x="740099" y="263747"/>
                </a:cubicBezTo>
                <a:cubicBezTo>
                  <a:pt x="725018" y="265864"/>
                  <a:pt x="575792" y="178816"/>
                  <a:pt x="551186" y="171672"/>
                </a:cubicBezTo>
                <a:cubicBezTo>
                  <a:pt x="526580" y="164528"/>
                  <a:pt x="604367" y="144156"/>
                  <a:pt x="592461" y="220885"/>
                </a:cubicBezTo>
                <a:cubicBezTo>
                  <a:pt x="580555" y="297614"/>
                  <a:pt x="497476" y="624639"/>
                  <a:pt x="479749" y="632047"/>
                </a:cubicBezTo>
                <a:cubicBezTo>
                  <a:pt x="462022" y="639455"/>
                  <a:pt x="493507" y="252106"/>
                  <a:pt x="486099" y="265335"/>
                </a:cubicBezTo>
                <a:cubicBezTo>
                  <a:pt x="478691" y="278564"/>
                  <a:pt x="451439" y="635222"/>
                  <a:pt x="435299" y="711422"/>
                </a:cubicBezTo>
                <a:cubicBezTo>
                  <a:pt x="419159" y="787622"/>
                  <a:pt x="412280" y="724122"/>
                  <a:pt x="389261" y="722535"/>
                </a:cubicBezTo>
                <a:cubicBezTo>
                  <a:pt x="366242" y="720948"/>
                  <a:pt x="320734" y="695283"/>
                  <a:pt x="297186" y="701897"/>
                </a:cubicBezTo>
                <a:cubicBezTo>
                  <a:pt x="273638" y="708511"/>
                  <a:pt x="262526" y="759841"/>
                  <a:pt x="247974" y="762222"/>
                </a:cubicBezTo>
                <a:cubicBezTo>
                  <a:pt x="233422" y="764603"/>
                  <a:pt x="220457" y="734177"/>
                  <a:pt x="209874" y="716185"/>
                </a:cubicBezTo>
                <a:cubicBezTo>
                  <a:pt x="199291" y="698193"/>
                  <a:pt x="204582" y="676497"/>
                  <a:pt x="184474" y="654272"/>
                </a:cubicBezTo>
                <a:cubicBezTo>
                  <a:pt x="164366" y="632047"/>
                  <a:pt x="115153" y="609558"/>
                  <a:pt x="89224" y="582835"/>
                </a:cubicBezTo>
                <a:cubicBezTo>
                  <a:pt x="63295" y="556112"/>
                  <a:pt x="38424" y="509545"/>
                  <a:pt x="28899" y="493935"/>
                </a:cubicBezTo>
                <a:cubicBezTo>
                  <a:pt x="19374" y="478325"/>
                  <a:pt x="36837" y="503724"/>
                  <a:pt x="32074" y="489172"/>
                </a:cubicBezTo>
                <a:cubicBezTo>
                  <a:pt x="27311" y="474620"/>
                  <a:pt x="2970" y="444193"/>
                  <a:pt x="324" y="406622"/>
                </a:cubicBezTo>
                <a:cubicBezTo>
                  <a:pt x="-2322" y="369051"/>
                  <a:pt x="11966" y="284649"/>
                  <a:pt x="16199" y="263747"/>
                </a:cubicBezTo>
                <a:cubicBezTo>
                  <a:pt x="20432" y="242845"/>
                  <a:pt x="19374" y="283591"/>
                  <a:pt x="25724" y="281210"/>
                </a:cubicBezTo>
                <a:cubicBezTo>
                  <a:pt x="32074" y="278829"/>
                  <a:pt x="44510" y="261366"/>
                  <a:pt x="54299" y="249460"/>
                </a:cubicBezTo>
                <a:cubicBezTo>
                  <a:pt x="64088" y="237554"/>
                  <a:pt x="73084" y="232791"/>
                  <a:pt x="84461" y="209772"/>
                </a:cubicBezTo>
                <a:cubicBezTo>
                  <a:pt x="95838" y="186753"/>
                  <a:pt x="113036" y="126957"/>
                  <a:pt x="122561" y="111347"/>
                </a:cubicBezTo>
                <a:cubicBezTo>
                  <a:pt x="132086" y="95737"/>
                  <a:pt x="121767" y="130662"/>
                  <a:pt x="141611" y="116110"/>
                </a:cubicBezTo>
                <a:cubicBezTo>
                  <a:pt x="161455" y="101558"/>
                  <a:pt x="224162" y="29591"/>
                  <a:pt x="241624" y="24035"/>
                </a:cubicBezTo>
                <a:cubicBezTo>
                  <a:pt x="259086" y="18479"/>
                  <a:pt x="237920" y="78803"/>
                  <a:pt x="246386" y="82772"/>
                </a:cubicBezTo>
                <a:cubicBezTo>
                  <a:pt x="254852" y="86741"/>
                  <a:pt x="261997" y="42026"/>
                  <a:pt x="292424" y="47847"/>
                </a:cubicBezTo>
                <a:cubicBezTo>
                  <a:pt x="322851" y="53668"/>
                  <a:pt x="400374" y="104468"/>
                  <a:pt x="428949" y="117697"/>
                </a:cubicBezTo>
                <a:cubicBezTo>
                  <a:pt x="457524" y="130926"/>
                  <a:pt x="455936" y="125634"/>
                  <a:pt x="463874" y="127222"/>
                </a:cubicBezTo>
                <a:cubicBezTo>
                  <a:pt x="471812" y="128810"/>
                  <a:pt x="464403" y="128280"/>
                  <a:pt x="476574" y="127222"/>
                </a:cubicBezTo>
                <a:cubicBezTo>
                  <a:pt x="488745" y="126164"/>
                  <a:pt x="522612" y="123253"/>
                  <a:pt x="536899" y="120872"/>
                </a:cubicBezTo>
                <a:cubicBezTo>
                  <a:pt x="551187" y="118491"/>
                  <a:pt x="578439" y="131191"/>
                  <a:pt x="562299" y="112935"/>
                </a:cubicBezTo>
                <a:cubicBezTo>
                  <a:pt x="546159" y="94679"/>
                  <a:pt x="415455" y="-5334"/>
                  <a:pt x="433711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" name="フリーフォーム: 図形 617">
            <a:extLst>
              <a:ext uri="{FF2B5EF4-FFF2-40B4-BE49-F238E27FC236}">
                <a16:creationId xmlns:a16="http://schemas.microsoft.com/office/drawing/2014/main" id="{F88D24D3-9FF0-4E05-BD99-E80820CB0EF4}"/>
              </a:ext>
            </a:extLst>
          </p:cNvPr>
          <p:cNvSpPr/>
          <p:nvPr/>
        </p:nvSpPr>
        <p:spPr>
          <a:xfrm>
            <a:off x="4079888" y="5607933"/>
            <a:ext cx="93651" cy="319306"/>
          </a:xfrm>
          <a:custGeom>
            <a:avLst/>
            <a:gdLst>
              <a:gd name="connsiteX0" fmla="*/ 93650 w 93651"/>
              <a:gd name="connsiteY0" fmla="*/ 705 h 319306"/>
              <a:gd name="connsiteX1" fmla="*/ 30150 w 93651"/>
              <a:gd name="connsiteY1" fmla="*/ 100717 h 319306"/>
              <a:gd name="connsiteX2" fmla="*/ 7925 w 93651"/>
              <a:gd name="connsiteY2" fmla="*/ 146755 h 319306"/>
              <a:gd name="connsiteX3" fmla="*/ 1575 w 93651"/>
              <a:gd name="connsiteY3" fmla="*/ 88017 h 319306"/>
              <a:gd name="connsiteX4" fmla="*/ 34912 w 93651"/>
              <a:gd name="connsiteY4" fmla="*/ 318205 h 319306"/>
              <a:gd name="connsiteX5" fmla="*/ 23800 w 93651"/>
              <a:gd name="connsiteY5" fmla="*/ 173742 h 319306"/>
              <a:gd name="connsiteX6" fmla="*/ 22212 w 93651"/>
              <a:gd name="connsiteY6" fmla="*/ 138817 h 319306"/>
              <a:gd name="connsiteX7" fmla="*/ 26975 w 93651"/>
              <a:gd name="connsiteY7" fmla="*/ 78492 h 319306"/>
              <a:gd name="connsiteX8" fmla="*/ 28562 w 93651"/>
              <a:gd name="connsiteY8" fmla="*/ 56267 h 319306"/>
              <a:gd name="connsiteX9" fmla="*/ 93650 w 93651"/>
              <a:gd name="connsiteY9" fmla="*/ 705 h 31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651" h="319306">
                <a:moveTo>
                  <a:pt x="93650" y="705"/>
                </a:moveTo>
                <a:cubicBezTo>
                  <a:pt x="93915" y="8113"/>
                  <a:pt x="44437" y="76375"/>
                  <a:pt x="30150" y="100717"/>
                </a:cubicBezTo>
                <a:cubicBezTo>
                  <a:pt x="15863" y="125059"/>
                  <a:pt x="12687" y="148872"/>
                  <a:pt x="7925" y="146755"/>
                </a:cubicBezTo>
                <a:cubicBezTo>
                  <a:pt x="3163" y="144638"/>
                  <a:pt x="-2923" y="59442"/>
                  <a:pt x="1575" y="88017"/>
                </a:cubicBezTo>
                <a:cubicBezTo>
                  <a:pt x="6073" y="116592"/>
                  <a:pt x="31208" y="303918"/>
                  <a:pt x="34912" y="318205"/>
                </a:cubicBezTo>
                <a:cubicBezTo>
                  <a:pt x="38616" y="332492"/>
                  <a:pt x="25917" y="203640"/>
                  <a:pt x="23800" y="173742"/>
                </a:cubicBezTo>
                <a:cubicBezTo>
                  <a:pt x="21683" y="143844"/>
                  <a:pt x="21683" y="154692"/>
                  <a:pt x="22212" y="138817"/>
                </a:cubicBezTo>
                <a:cubicBezTo>
                  <a:pt x="22741" y="122942"/>
                  <a:pt x="25917" y="92250"/>
                  <a:pt x="26975" y="78492"/>
                </a:cubicBezTo>
                <a:cubicBezTo>
                  <a:pt x="28033" y="64734"/>
                  <a:pt x="18773" y="66056"/>
                  <a:pt x="28562" y="56267"/>
                </a:cubicBezTo>
                <a:cubicBezTo>
                  <a:pt x="38351" y="46478"/>
                  <a:pt x="93385" y="-6703"/>
                  <a:pt x="93650" y="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" name="フリーフォーム: 図形 618">
            <a:extLst>
              <a:ext uri="{FF2B5EF4-FFF2-40B4-BE49-F238E27FC236}">
                <a16:creationId xmlns:a16="http://schemas.microsoft.com/office/drawing/2014/main" id="{42AB18D1-E010-4DB4-A490-1AF0078281B5}"/>
              </a:ext>
            </a:extLst>
          </p:cNvPr>
          <p:cNvSpPr/>
          <p:nvPr/>
        </p:nvSpPr>
        <p:spPr>
          <a:xfrm>
            <a:off x="4173321" y="5687351"/>
            <a:ext cx="309408" cy="445732"/>
          </a:xfrm>
          <a:custGeom>
            <a:avLst/>
            <a:gdLst>
              <a:gd name="connsiteX0" fmla="*/ 41492 w 309408"/>
              <a:gd name="connsiteY0" fmla="*/ 662 h 445732"/>
              <a:gd name="connsiteX1" fmla="*/ 100229 w 309408"/>
              <a:gd name="connsiteY1" fmla="*/ 105437 h 445732"/>
              <a:gd name="connsiteX2" fmla="*/ 122454 w 309408"/>
              <a:gd name="connsiteY2" fmla="*/ 110199 h 445732"/>
              <a:gd name="connsiteX3" fmla="*/ 203417 w 309408"/>
              <a:gd name="connsiteY3" fmla="*/ 168937 h 445732"/>
              <a:gd name="connsiteX4" fmla="*/ 224054 w 309408"/>
              <a:gd name="connsiteY4" fmla="*/ 192749 h 445732"/>
              <a:gd name="connsiteX5" fmla="*/ 305017 w 309408"/>
              <a:gd name="connsiteY5" fmla="*/ 249899 h 445732"/>
              <a:gd name="connsiteX6" fmla="*/ 290729 w 309408"/>
              <a:gd name="connsiteY6" fmla="*/ 287999 h 445732"/>
              <a:gd name="connsiteX7" fmla="*/ 224054 w 309408"/>
              <a:gd name="connsiteY7" fmla="*/ 445162 h 445732"/>
              <a:gd name="connsiteX8" fmla="*/ 200242 w 309408"/>
              <a:gd name="connsiteY8" fmla="*/ 338799 h 445732"/>
              <a:gd name="connsiteX9" fmla="*/ 216117 w 309408"/>
              <a:gd name="connsiteY9" fmla="*/ 284824 h 445732"/>
              <a:gd name="connsiteX10" fmla="*/ 241517 w 309408"/>
              <a:gd name="connsiteY10" fmla="*/ 272124 h 445732"/>
              <a:gd name="connsiteX11" fmla="*/ 154204 w 309408"/>
              <a:gd name="connsiteY11" fmla="*/ 202274 h 445732"/>
              <a:gd name="connsiteX12" fmla="*/ 200242 w 309408"/>
              <a:gd name="connsiteY12" fmla="*/ 157824 h 445732"/>
              <a:gd name="connsiteX13" fmla="*/ 224054 w 309408"/>
              <a:gd name="connsiteY13" fmla="*/ 238787 h 445732"/>
              <a:gd name="connsiteX14" fmla="*/ 160554 w 309408"/>
              <a:gd name="connsiteY14" fmla="*/ 205449 h 445732"/>
              <a:gd name="connsiteX15" fmla="*/ 95467 w 309408"/>
              <a:gd name="connsiteY15" fmla="*/ 153062 h 445732"/>
              <a:gd name="connsiteX16" fmla="*/ 70067 w 309408"/>
              <a:gd name="connsiteY16" fmla="*/ 237199 h 445732"/>
              <a:gd name="connsiteX17" fmla="*/ 41492 w 309408"/>
              <a:gd name="connsiteY17" fmla="*/ 126074 h 445732"/>
              <a:gd name="connsiteX18" fmla="*/ 12917 w 309408"/>
              <a:gd name="connsiteY18" fmla="*/ 89562 h 445732"/>
              <a:gd name="connsiteX19" fmla="*/ 217 w 309408"/>
              <a:gd name="connsiteY19" fmla="*/ 62574 h 445732"/>
              <a:gd name="connsiteX20" fmla="*/ 41492 w 309408"/>
              <a:gd name="connsiteY20" fmla="*/ 662 h 44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9408" h="445732">
                <a:moveTo>
                  <a:pt x="41492" y="662"/>
                </a:moveTo>
                <a:cubicBezTo>
                  <a:pt x="58161" y="7806"/>
                  <a:pt x="86735" y="87181"/>
                  <a:pt x="100229" y="105437"/>
                </a:cubicBezTo>
                <a:cubicBezTo>
                  <a:pt x="113723" y="123693"/>
                  <a:pt x="105256" y="99616"/>
                  <a:pt x="122454" y="110199"/>
                </a:cubicBezTo>
                <a:cubicBezTo>
                  <a:pt x="139652" y="120782"/>
                  <a:pt x="186484" y="155179"/>
                  <a:pt x="203417" y="168937"/>
                </a:cubicBezTo>
                <a:cubicBezTo>
                  <a:pt x="220350" y="182695"/>
                  <a:pt x="207121" y="179255"/>
                  <a:pt x="224054" y="192749"/>
                </a:cubicBezTo>
                <a:cubicBezTo>
                  <a:pt x="240987" y="206243"/>
                  <a:pt x="293905" y="234024"/>
                  <a:pt x="305017" y="249899"/>
                </a:cubicBezTo>
                <a:cubicBezTo>
                  <a:pt x="316130" y="265774"/>
                  <a:pt x="304223" y="255455"/>
                  <a:pt x="290729" y="287999"/>
                </a:cubicBezTo>
                <a:cubicBezTo>
                  <a:pt x="277235" y="320543"/>
                  <a:pt x="239135" y="436695"/>
                  <a:pt x="224054" y="445162"/>
                </a:cubicBezTo>
                <a:cubicBezTo>
                  <a:pt x="208973" y="453629"/>
                  <a:pt x="201565" y="365522"/>
                  <a:pt x="200242" y="338799"/>
                </a:cubicBezTo>
                <a:cubicBezTo>
                  <a:pt x="198919" y="312076"/>
                  <a:pt x="209238" y="295936"/>
                  <a:pt x="216117" y="284824"/>
                </a:cubicBezTo>
                <a:cubicBezTo>
                  <a:pt x="222996" y="273712"/>
                  <a:pt x="251836" y="285882"/>
                  <a:pt x="241517" y="272124"/>
                </a:cubicBezTo>
                <a:cubicBezTo>
                  <a:pt x="231198" y="258366"/>
                  <a:pt x="161083" y="221324"/>
                  <a:pt x="154204" y="202274"/>
                </a:cubicBezTo>
                <a:cubicBezTo>
                  <a:pt x="147325" y="183224"/>
                  <a:pt x="188600" y="151739"/>
                  <a:pt x="200242" y="157824"/>
                </a:cubicBezTo>
                <a:cubicBezTo>
                  <a:pt x="211884" y="163909"/>
                  <a:pt x="230669" y="230850"/>
                  <a:pt x="224054" y="238787"/>
                </a:cubicBezTo>
                <a:cubicBezTo>
                  <a:pt x="217439" y="246724"/>
                  <a:pt x="181985" y="219737"/>
                  <a:pt x="160554" y="205449"/>
                </a:cubicBezTo>
                <a:cubicBezTo>
                  <a:pt x="139123" y="191162"/>
                  <a:pt x="110548" y="147770"/>
                  <a:pt x="95467" y="153062"/>
                </a:cubicBezTo>
                <a:cubicBezTo>
                  <a:pt x="80386" y="158354"/>
                  <a:pt x="79063" y="241697"/>
                  <a:pt x="70067" y="237199"/>
                </a:cubicBezTo>
                <a:cubicBezTo>
                  <a:pt x="61071" y="232701"/>
                  <a:pt x="51017" y="150680"/>
                  <a:pt x="41492" y="126074"/>
                </a:cubicBezTo>
                <a:cubicBezTo>
                  <a:pt x="31967" y="101468"/>
                  <a:pt x="19796" y="100145"/>
                  <a:pt x="12917" y="89562"/>
                </a:cubicBezTo>
                <a:cubicBezTo>
                  <a:pt x="6038" y="78979"/>
                  <a:pt x="-1370" y="78978"/>
                  <a:pt x="217" y="62574"/>
                </a:cubicBezTo>
                <a:cubicBezTo>
                  <a:pt x="1804" y="46170"/>
                  <a:pt x="24823" y="-6482"/>
                  <a:pt x="41492" y="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" name="フリーフォーム: 図形 619">
            <a:extLst>
              <a:ext uri="{FF2B5EF4-FFF2-40B4-BE49-F238E27FC236}">
                <a16:creationId xmlns:a16="http://schemas.microsoft.com/office/drawing/2014/main" id="{8ED3D630-DF21-462B-8FB0-FECA19603DD2}"/>
              </a:ext>
            </a:extLst>
          </p:cNvPr>
          <p:cNvSpPr/>
          <p:nvPr/>
        </p:nvSpPr>
        <p:spPr>
          <a:xfrm>
            <a:off x="4247060" y="5988139"/>
            <a:ext cx="228990" cy="717461"/>
          </a:xfrm>
          <a:custGeom>
            <a:avLst/>
            <a:gdLst>
              <a:gd name="connsiteX0" fmla="*/ 143965 w 228990"/>
              <a:gd name="connsiteY0" fmla="*/ 1499 h 717461"/>
              <a:gd name="connsiteX1" fmla="*/ 142378 w 228990"/>
              <a:gd name="connsiteY1" fmla="*/ 114211 h 717461"/>
              <a:gd name="connsiteX2" fmla="*/ 124915 w 228990"/>
              <a:gd name="connsiteY2" fmla="*/ 279311 h 717461"/>
              <a:gd name="connsiteX3" fmla="*/ 89990 w 228990"/>
              <a:gd name="connsiteY3" fmla="*/ 209461 h 717461"/>
              <a:gd name="connsiteX4" fmla="*/ 42365 w 228990"/>
              <a:gd name="connsiteY4" fmla="*/ 288836 h 717461"/>
              <a:gd name="connsiteX5" fmla="*/ 70940 w 228990"/>
              <a:gd name="connsiteY5" fmla="*/ 457111 h 717461"/>
              <a:gd name="connsiteX6" fmla="*/ 82053 w 228990"/>
              <a:gd name="connsiteY6" fmla="*/ 490449 h 717461"/>
              <a:gd name="connsiteX7" fmla="*/ 40778 w 228990"/>
              <a:gd name="connsiteY7" fmla="*/ 450761 h 717461"/>
              <a:gd name="connsiteX8" fmla="*/ 201115 w 228990"/>
              <a:gd name="connsiteY8" fmla="*/ 607924 h 717461"/>
              <a:gd name="connsiteX9" fmla="*/ 224928 w 228990"/>
              <a:gd name="connsiteY9" fmla="*/ 717461 h 717461"/>
              <a:gd name="connsiteX10" fmla="*/ 155078 w 228990"/>
              <a:gd name="connsiteY10" fmla="*/ 609511 h 717461"/>
              <a:gd name="connsiteX11" fmla="*/ 56653 w 228990"/>
              <a:gd name="connsiteY11" fmla="*/ 501561 h 717461"/>
              <a:gd name="connsiteX12" fmla="*/ 1090 w 228990"/>
              <a:gd name="connsiteY12" fmla="*/ 403136 h 717461"/>
              <a:gd name="connsiteX13" fmla="*/ 23315 w 228990"/>
              <a:gd name="connsiteY13" fmla="*/ 220574 h 717461"/>
              <a:gd name="connsiteX14" fmla="*/ 66178 w 228990"/>
              <a:gd name="connsiteY14" fmla="*/ 182474 h 717461"/>
              <a:gd name="connsiteX15" fmla="*/ 83640 w 228990"/>
              <a:gd name="connsiteY15" fmla="*/ 103099 h 717461"/>
              <a:gd name="connsiteX16" fmla="*/ 91578 w 228990"/>
              <a:gd name="connsiteY16" fmla="*/ 52299 h 717461"/>
              <a:gd name="connsiteX17" fmla="*/ 143965 w 228990"/>
              <a:gd name="connsiteY17" fmla="*/ 1499 h 71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8990" h="717461">
                <a:moveTo>
                  <a:pt x="143965" y="1499"/>
                </a:moveTo>
                <a:cubicBezTo>
                  <a:pt x="152432" y="11818"/>
                  <a:pt x="145553" y="67909"/>
                  <a:pt x="142378" y="114211"/>
                </a:cubicBezTo>
                <a:cubicBezTo>
                  <a:pt x="139203" y="160513"/>
                  <a:pt x="133646" y="263436"/>
                  <a:pt x="124915" y="279311"/>
                </a:cubicBezTo>
                <a:cubicBezTo>
                  <a:pt x="116184" y="295186"/>
                  <a:pt x="103748" y="207874"/>
                  <a:pt x="89990" y="209461"/>
                </a:cubicBezTo>
                <a:cubicBezTo>
                  <a:pt x="76232" y="211048"/>
                  <a:pt x="45540" y="247561"/>
                  <a:pt x="42365" y="288836"/>
                </a:cubicBezTo>
                <a:cubicBezTo>
                  <a:pt x="39190" y="330111"/>
                  <a:pt x="64325" y="423509"/>
                  <a:pt x="70940" y="457111"/>
                </a:cubicBezTo>
                <a:cubicBezTo>
                  <a:pt x="77555" y="490713"/>
                  <a:pt x="87080" y="491507"/>
                  <a:pt x="82053" y="490449"/>
                </a:cubicBezTo>
                <a:cubicBezTo>
                  <a:pt x="77026" y="489391"/>
                  <a:pt x="40778" y="450761"/>
                  <a:pt x="40778" y="450761"/>
                </a:cubicBezTo>
                <a:cubicBezTo>
                  <a:pt x="60622" y="470340"/>
                  <a:pt x="170423" y="563474"/>
                  <a:pt x="201115" y="607924"/>
                </a:cubicBezTo>
                <a:cubicBezTo>
                  <a:pt x="231807" y="652374"/>
                  <a:pt x="232601" y="717197"/>
                  <a:pt x="224928" y="717461"/>
                </a:cubicBezTo>
                <a:cubicBezTo>
                  <a:pt x="217255" y="717725"/>
                  <a:pt x="183124" y="645494"/>
                  <a:pt x="155078" y="609511"/>
                </a:cubicBezTo>
                <a:cubicBezTo>
                  <a:pt x="127032" y="573528"/>
                  <a:pt x="82318" y="535957"/>
                  <a:pt x="56653" y="501561"/>
                </a:cubicBezTo>
                <a:cubicBezTo>
                  <a:pt x="30988" y="467165"/>
                  <a:pt x="6646" y="449967"/>
                  <a:pt x="1090" y="403136"/>
                </a:cubicBezTo>
                <a:cubicBezTo>
                  <a:pt x="-4466" y="356305"/>
                  <a:pt x="12467" y="257351"/>
                  <a:pt x="23315" y="220574"/>
                </a:cubicBezTo>
                <a:cubicBezTo>
                  <a:pt x="34163" y="183797"/>
                  <a:pt x="56124" y="202053"/>
                  <a:pt x="66178" y="182474"/>
                </a:cubicBezTo>
                <a:cubicBezTo>
                  <a:pt x="76232" y="162895"/>
                  <a:pt x="79407" y="124795"/>
                  <a:pt x="83640" y="103099"/>
                </a:cubicBezTo>
                <a:cubicBezTo>
                  <a:pt x="87873" y="81403"/>
                  <a:pt x="82847" y="67645"/>
                  <a:pt x="91578" y="52299"/>
                </a:cubicBezTo>
                <a:cubicBezTo>
                  <a:pt x="100309" y="36953"/>
                  <a:pt x="135498" y="-8820"/>
                  <a:pt x="143965" y="1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" name="フリーフォーム: 図形 620">
            <a:extLst>
              <a:ext uri="{FF2B5EF4-FFF2-40B4-BE49-F238E27FC236}">
                <a16:creationId xmlns:a16="http://schemas.microsoft.com/office/drawing/2014/main" id="{BA9AF62D-7640-4D1F-B5C2-A32A63C5A592}"/>
              </a:ext>
            </a:extLst>
          </p:cNvPr>
          <p:cNvSpPr/>
          <p:nvPr/>
        </p:nvSpPr>
        <p:spPr>
          <a:xfrm>
            <a:off x="4432087" y="5322696"/>
            <a:ext cx="411699" cy="807815"/>
          </a:xfrm>
          <a:custGeom>
            <a:avLst/>
            <a:gdLst>
              <a:gd name="connsiteX0" fmla="*/ 157376 w 411699"/>
              <a:gd name="connsiteY0" fmla="*/ 58929 h 807815"/>
              <a:gd name="connsiteX1" fmla="*/ 143088 w 411699"/>
              <a:gd name="connsiteY1" fmla="*/ 285942 h 807815"/>
              <a:gd name="connsiteX2" fmla="*/ 151026 w 411699"/>
              <a:gd name="connsiteY2" fmla="*/ 263717 h 807815"/>
              <a:gd name="connsiteX3" fmla="*/ 200238 w 411699"/>
              <a:gd name="connsiteY3" fmla="*/ 473267 h 807815"/>
              <a:gd name="connsiteX4" fmla="*/ 185951 w 411699"/>
              <a:gd name="connsiteY4" fmla="*/ 424054 h 807815"/>
              <a:gd name="connsiteX5" fmla="*/ 265326 w 411699"/>
              <a:gd name="connsiteY5" fmla="*/ 635192 h 807815"/>
              <a:gd name="connsiteX6" fmla="*/ 263738 w 411699"/>
              <a:gd name="connsiteY6" fmla="*/ 622492 h 807815"/>
              <a:gd name="connsiteX7" fmla="*/ 411376 w 411699"/>
              <a:gd name="connsiteY7" fmla="*/ 805054 h 807815"/>
              <a:gd name="connsiteX8" fmla="*/ 217701 w 411699"/>
              <a:gd name="connsiteY8" fmla="*/ 730442 h 807815"/>
              <a:gd name="connsiteX9" fmla="*/ 14501 w 411699"/>
              <a:gd name="connsiteY9" fmla="*/ 700279 h 807815"/>
              <a:gd name="connsiteX10" fmla="*/ 98638 w 411699"/>
              <a:gd name="connsiteY10" fmla="*/ 684404 h 807815"/>
              <a:gd name="connsiteX11" fmla="*/ 147851 w 411699"/>
              <a:gd name="connsiteY11" fmla="*/ 674879 h 807815"/>
              <a:gd name="connsiteX12" fmla="*/ 131976 w 411699"/>
              <a:gd name="connsiteY12" fmla="*/ 611379 h 807815"/>
              <a:gd name="connsiteX13" fmla="*/ 70063 w 411699"/>
              <a:gd name="connsiteY13" fmla="*/ 500254 h 807815"/>
              <a:gd name="connsiteX14" fmla="*/ 17676 w 411699"/>
              <a:gd name="connsiteY14" fmla="*/ 411354 h 807815"/>
              <a:gd name="connsiteX15" fmla="*/ 213 w 411699"/>
              <a:gd name="connsiteY15" fmla="*/ 360554 h 807815"/>
              <a:gd name="connsiteX16" fmla="*/ 27201 w 411699"/>
              <a:gd name="connsiteY16" fmla="*/ 349442 h 807815"/>
              <a:gd name="connsiteX17" fmla="*/ 63713 w 411699"/>
              <a:gd name="connsiteY17" fmla="*/ 236729 h 807815"/>
              <a:gd name="connsiteX18" fmla="*/ 82763 w 411699"/>
              <a:gd name="connsiteY18" fmla="*/ 198629 h 807815"/>
              <a:gd name="connsiteX19" fmla="*/ 125626 w 411699"/>
              <a:gd name="connsiteY19" fmla="*/ 192 h 807815"/>
              <a:gd name="connsiteX20" fmla="*/ 133563 w 411699"/>
              <a:gd name="connsiteY20" fmla="*/ 160529 h 807815"/>
              <a:gd name="connsiteX21" fmla="*/ 157376 w 411699"/>
              <a:gd name="connsiteY21" fmla="*/ 58929 h 80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1699" h="807815">
                <a:moveTo>
                  <a:pt x="157376" y="58929"/>
                </a:moveTo>
                <a:cubicBezTo>
                  <a:pt x="158963" y="79831"/>
                  <a:pt x="144146" y="251811"/>
                  <a:pt x="143088" y="285942"/>
                </a:cubicBezTo>
                <a:cubicBezTo>
                  <a:pt x="142030" y="320073"/>
                  <a:pt x="141501" y="232496"/>
                  <a:pt x="151026" y="263717"/>
                </a:cubicBezTo>
                <a:cubicBezTo>
                  <a:pt x="160551" y="294938"/>
                  <a:pt x="194417" y="446544"/>
                  <a:pt x="200238" y="473267"/>
                </a:cubicBezTo>
                <a:cubicBezTo>
                  <a:pt x="206059" y="499990"/>
                  <a:pt x="175103" y="397067"/>
                  <a:pt x="185951" y="424054"/>
                </a:cubicBezTo>
                <a:cubicBezTo>
                  <a:pt x="196799" y="451042"/>
                  <a:pt x="252362" y="602119"/>
                  <a:pt x="265326" y="635192"/>
                </a:cubicBezTo>
                <a:cubicBezTo>
                  <a:pt x="278291" y="668265"/>
                  <a:pt x="239396" y="594182"/>
                  <a:pt x="263738" y="622492"/>
                </a:cubicBezTo>
                <a:cubicBezTo>
                  <a:pt x="288080" y="650802"/>
                  <a:pt x="419049" y="787062"/>
                  <a:pt x="411376" y="805054"/>
                </a:cubicBezTo>
                <a:cubicBezTo>
                  <a:pt x="403703" y="823046"/>
                  <a:pt x="283847" y="747905"/>
                  <a:pt x="217701" y="730442"/>
                </a:cubicBezTo>
                <a:cubicBezTo>
                  <a:pt x="151555" y="712980"/>
                  <a:pt x="34345" y="707952"/>
                  <a:pt x="14501" y="700279"/>
                </a:cubicBezTo>
                <a:cubicBezTo>
                  <a:pt x="-5343" y="692606"/>
                  <a:pt x="98638" y="684404"/>
                  <a:pt x="98638" y="684404"/>
                </a:cubicBezTo>
                <a:cubicBezTo>
                  <a:pt x="120863" y="680171"/>
                  <a:pt x="142295" y="687050"/>
                  <a:pt x="147851" y="674879"/>
                </a:cubicBezTo>
                <a:cubicBezTo>
                  <a:pt x="153407" y="662708"/>
                  <a:pt x="144941" y="640483"/>
                  <a:pt x="131976" y="611379"/>
                </a:cubicBezTo>
                <a:cubicBezTo>
                  <a:pt x="119011" y="582275"/>
                  <a:pt x="89113" y="533592"/>
                  <a:pt x="70063" y="500254"/>
                </a:cubicBezTo>
                <a:cubicBezTo>
                  <a:pt x="51013" y="466917"/>
                  <a:pt x="29318" y="434637"/>
                  <a:pt x="17676" y="411354"/>
                </a:cubicBezTo>
                <a:cubicBezTo>
                  <a:pt x="6034" y="388071"/>
                  <a:pt x="-1375" y="370873"/>
                  <a:pt x="213" y="360554"/>
                </a:cubicBezTo>
                <a:cubicBezTo>
                  <a:pt x="1800" y="350235"/>
                  <a:pt x="16618" y="370080"/>
                  <a:pt x="27201" y="349442"/>
                </a:cubicBezTo>
                <a:cubicBezTo>
                  <a:pt x="37784" y="328805"/>
                  <a:pt x="54453" y="261864"/>
                  <a:pt x="63713" y="236729"/>
                </a:cubicBezTo>
                <a:cubicBezTo>
                  <a:pt x="72973" y="211594"/>
                  <a:pt x="72444" y="238052"/>
                  <a:pt x="82763" y="198629"/>
                </a:cubicBezTo>
                <a:cubicBezTo>
                  <a:pt x="93082" y="159206"/>
                  <a:pt x="117159" y="6542"/>
                  <a:pt x="125626" y="192"/>
                </a:cubicBezTo>
                <a:cubicBezTo>
                  <a:pt x="134093" y="-6158"/>
                  <a:pt x="129859" y="146771"/>
                  <a:pt x="133563" y="160529"/>
                </a:cubicBezTo>
                <a:cubicBezTo>
                  <a:pt x="137267" y="174287"/>
                  <a:pt x="155789" y="38027"/>
                  <a:pt x="157376" y="58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" name="フリーフォーム: 図形 621">
            <a:extLst>
              <a:ext uri="{FF2B5EF4-FFF2-40B4-BE49-F238E27FC236}">
                <a16:creationId xmlns:a16="http://schemas.microsoft.com/office/drawing/2014/main" id="{2AE7B5C2-2C29-43D4-AAA4-43BF388A405C}"/>
              </a:ext>
            </a:extLst>
          </p:cNvPr>
          <p:cNvSpPr/>
          <p:nvPr/>
        </p:nvSpPr>
        <p:spPr>
          <a:xfrm>
            <a:off x="2351088" y="5149845"/>
            <a:ext cx="279401" cy="272042"/>
          </a:xfrm>
          <a:custGeom>
            <a:avLst/>
            <a:gdLst>
              <a:gd name="connsiteX0" fmla="*/ 0 w 279401"/>
              <a:gd name="connsiteY0" fmla="*/ 5 h 272042"/>
              <a:gd name="connsiteX1" fmla="*/ 60325 w 279401"/>
              <a:gd name="connsiteY1" fmla="*/ 117480 h 272042"/>
              <a:gd name="connsiteX2" fmla="*/ 61912 w 279401"/>
              <a:gd name="connsiteY2" fmla="*/ 233368 h 272042"/>
              <a:gd name="connsiteX3" fmla="*/ 104775 w 279401"/>
              <a:gd name="connsiteY3" fmla="*/ 180980 h 272042"/>
              <a:gd name="connsiteX4" fmla="*/ 133350 w 279401"/>
              <a:gd name="connsiteY4" fmla="*/ 165105 h 272042"/>
              <a:gd name="connsiteX5" fmla="*/ 111125 w 279401"/>
              <a:gd name="connsiteY5" fmla="*/ 196855 h 272042"/>
              <a:gd name="connsiteX6" fmla="*/ 127000 w 279401"/>
              <a:gd name="connsiteY6" fmla="*/ 146055 h 272042"/>
              <a:gd name="connsiteX7" fmla="*/ 112712 w 279401"/>
              <a:gd name="connsiteY7" fmla="*/ 114305 h 272042"/>
              <a:gd name="connsiteX8" fmla="*/ 136525 w 279401"/>
              <a:gd name="connsiteY8" fmla="*/ 146055 h 272042"/>
              <a:gd name="connsiteX9" fmla="*/ 188912 w 279401"/>
              <a:gd name="connsiteY9" fmla="*/ 117480 h 272042"/>
              <a:gd name="connsiteX10" fmla="*/ 206375 w 279401"/>
              <a:gd name="connsiteY10" fmla="*/ 84143 h 272042"/>
              <a:gd name="connsiteX11" fmla="*/ 255587 w 279401"/>
              <a:gd name="connsiteY11" fmla="*/ 80968 h 272042"/>
              <a:gd name="connsiteX12" fmla="*/ 242887 w 279401"/>
              <a:gd name="connsiteY12" fmla="*/ 115893 h 272042"/>
              <a:gd name="connsiteX13" fmla="*/ 279400 w 279401"/>
              <a:gd name="connsiteY13" fmla="*/ 122243 h 272042"/>
              <a:gd name="connsiteX14" fmla="*/ 241300 w 279401"/>
              <a:gd name="connsiteY14" fmla="*/ 168280 h 272042"/>
              <a:gd name="connsiteX15" fmla="*/ 212725 w 279401"/>
              <a:gd name="connsiteY15" fmla="*/ 227018 h 272042"/>
              <a:gd name="connsiteX16" fmla="*/ 196850 w 279401"/>
              <a:gd name="connsiteY16" fmla="*/ 271468 h 272042"/>
              <a:gd name="connsiteX17" fmla="*/ 193675 w 279401"/>
              <a:gd name="connsiteY17" fmla="*/ 195268 h 272042"/>
              <a:gd name="connsiteX18" fmla="*/ 169862 w 279401"/>
              <a:gd name="connsiteY18" fmla="*/ 169868 h 272042"/>
              <a:gd name="connsiteX19" fmla="*/ 195262 w 279401"/>
              <a:gd name="connsiteY19" fmla="*/ 215905 h 272042"/>
              <a:gd name="connsiteX20" fmla="*/ 252412 w 279401"/>
              <a:gd name="connsiteY20" fmla="*/ 142880 h 272042"/>
              <a:gd name="connsiteX21" fmla="*/ 241300 w 279401"/>
              <a:gd name="connsiteY21" fmla="*/ 82555 h 272042"/>
              <a:gd name="connsiteX22" fmla="*/ 107950 w 279401"/>
              <a:gd name="connsiteY22" fmla="*/ 177805 h 272042"/>
              <a:gd name="connsiteX23" fmla="*/ 68262 w 279401"/>
              <a:gd name="connsiteY23" fmla="*/ 171455 h 272042"/>
              <a:gd name="connsiteX24" fmla="*/ 60325 w 279401"/>
              <a:gd name="connsiteY24" fmla="*/ 122243 h 272042"/>
              <a:gd name="connsiteX25" fmla="*/ 0 w 279401"/>
              <a:gd name="connsiteY25" fmla="*/ 5 h 27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401" h="272042">
                <a:moveTo>
                  <a:pt x="0" y="5"/>
                </a:moveTo>
                <a:cubicBezTo>
                  <a:pt x="0" y="-789"/>
                  <a:pt x="50006" y="78586"/>
                  <a:pt x="60325" y="117480"/>
                </a:cubicBezTo>
                <a:cubicBezTo>
                  <a:pt x="70644" y="156374"/>
                  <a:pt x="54504" y="222785"/>
                  <a:pt x="61912" y="233368"/>
                </a:cubicBezTo>
                <a:cubicBezTo>
                  <a:pt x="69320" y="243951"/>
                  <a:pt x="92869" y="192357"/>
                  <a:pt x="104775" y="180980"/>
                </a:cubicBezTo>
                <a:cubicBezTo>
                  <a:pt x="116681" y="169603"/>
                  <a:pt x="132292" y="162459"/>
                  <a:pt x="133350" y="165105"/>
                </a:cubicBezTo>
                <a:cubicBezTo>
                  <a:pt x="134408" y="167751"/>
                  <a:pt x="112183" y="200030"/>
                  <a:pt x="111125" y="196855"/>
                </a:cubicBezTo>
                <a:cubicBezTo>
                  <a:pt x="110067" y="193680"/>
                  <a:pt x="126736" y="159813"/>
                  <a:pt x="127000" y="146055"/>
                </a:cubicBezTo>
                <a:cubicBezTo>
                  <a:pt x="127264" y="132297"/>
                  <a:pt x="111125" y="114305"/>
                  <a:pt x="112712" y="114305"/>
                </a:cubicBezTo>
                <a:cubicBezTo>
                  <a:pt x="114299" y="114305"/>
                  <a:pt x="123825" y="145526"/>
                  <a:pt x="136525" y="146055"/>
                </a:cubicBezTo>
                <a:cubicBezTo>
                  <a:pt x="149225" y="146584"/>
                  <a:pt x="177270" y="127799"/>
                  <a:pt x="188912" y="117480"/>
                </a:cubicBezTo>
                <a:cubicBezTo>
                  <a:pt x="200554" y="107161"/>
                  <a:pt x="195263" y="90228"/>
                  <a:pt x="206375" y="84143"/>
                </a:cubicBezTo>
                <a:cubicBezTo>
                  <a:pt x="217488" y="78058"/>
                  <a:pt x="249502" y="75676"/>
                  <a:pt x="255587" y="80968"/>
                </a:cubicBezTo>
                <a:cubicBezTo>
                  <a:pt x="261672" y="86260"/>
                  <a:pt x="238918" y="109014"/>
                  <a:pt x="242887" y="115893"/>
                </a:cubicBezTo>
                <a:cubicBezTo>
                  <a:pt x="246856" y="122772"/>
                  <a:pt x="279664" y="113512"/>
                  <a:pt x="279400" y="122243"/>
                </a:cubicBezTo>
                <a:cubicBezTo>
                  <a:pt x="279136" y="130974"/>
                  <a:pt x="252412" y="150818"/>
                  <a:pt x="241300" y="168280"/>
                </a:cubicBezTo>
                <a:cubicBezTo>
                  <a:pt x="230188" y="185742"/>
                  <a:pt x="220133" y="209820"/>
                  <a:pt x="212725" y="227018"/>
                </a:cubicBezTo>
                <a:cubicBezTo>
                  <a:pt x="205317" y="244216"/>
                  <a:pt x="200025" y="276760"/>
                  <a:pt x="196850" y="271468"/>
                </a:cubicBezTo>
                <a:cubicBezTo>
                  <a:pt x="193675" y="266176"/>
                  <a:pt x="198173" y="212201"/>
                  <a:pt x="193675" y="195268"/>
                </a:cubicBezTo>
                <a:cubicBezTo>
                  <a:pt x="189177" y="178335"/>
                  <a:pt x="169598" y="166429"/>
                  <a:pt x="169862" y="169868"/>
                </a:cubicBezTo>
                <a:cubicBezTo>
                  <a:pt x="170126" y="173307"/>
                  <a:pt x="181504" y="220403"/>
                  <a:pt x="195262" y="215905"/>
                </a:cubicBezTo>
                <a:cubicBezTo>
                  <a:pt x="209020" y="211407"/>
                  <a:pt x="244739" y="165105"/>
                  <a:pt x="252412" y="142880"/>
                </a:cubicBezTo>
                <a:cubicBezTo>
                  <a:pt x="260085" y="120655"/>
                  <a:pt x="265377" y="76734"/>
                  <a:pt x="241300" y="82555"/>
                </a:cubicBezTo>
                <a:cubicBezTo>
                  <a:pt x="217223" y="88376"/>
                  <a:pt x="136790" y="162988"/>
                  <a:pt x="107950" y="177805"/>
                </a:cubicBezTo>
                <a:cubicBezTo>
                  <a:pt x="79110" y="192622"/>
                  <a:pt x="76199" y="180715"/>
                  <a:pt x="68262" y="171455"/>
                </a:cubicBezTo>
                <a:cubicBezTo>
                  <a:pt x="60325" y="162195"/>
                  <a:pt x="70379" y="146849"/>
                  <a:pt x="60325" y="122243"/>
                </a:cubicBezTo>
                <a:cubicBezTo>
                  <a:pt x="50271" y="97637"/>
                  <a:pt x="0" y="799"/>
                  <a:pt x="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" name="フリーフォーム: 図形 622">
            <a:extLst>
              <a:ext uri="{FF2B5EF4-FFF2-40B4-BE49-F238E27FC236}">
                <a16:creationId xmlns:a16="http://schemas.microsoft.com/office/drawing/2014/main" id="{DC54F49F-EEE6-46A8-B5A7-4BFB48913A89}"/>
              </a:ext>
            </a:extLst>
          </p:cNvPr>
          <p:cNvSpPr/>
          <p:nvPr/>
        </p:nvSpPr>
        <p:spPr>
          <a:xfrm>
            <a:off x="2343150" y="5103718"/>
            <a:ext cx="144757" cy="182532"/>
          </a:xfrm>
          <a:custGeom>
            <a:avLst/>
            <a:gdLst>
              <a:gd name="connsiteX0" fmla="*/ 0 w 144757"/>
              <a:gd name="connsiteY0" fmla="*/ 95 h 182532"/>
              <a:gd name="connsiteX1" fmla="*/ 68263 w 144757"/>
              <a:gd name="connsiteY1" fmla="*/ 69945 h 182532"/>
              <a:gd name="connsiteX2" fmla="*/ 87313 w 144757"/>
              <a:gd name="connsiteY2" fmla="*/ 115982 h 182532"/>
              <a:gd name="connsiteX3" fmla="*/ 104775 w 144757"/>
              <a:gd name="connsiteY3" fmla="*/ 168370 h 182532"/>
              <a:gd name="connsiteX4" fmla="*/ 131763 w 144757"/>
              <a:gd name="connsiteY4" fmla="*/ 173132 h 182532"/>
              <a:gd name="connsiteX5" fmla="*/ 141288 w 144757"/>
              <a:gd name="connsiteY5" fmla="*/ 181070 h 182532"/>
              <a:gd name="connsiteX6" fmla="*/ 142875 w 144757"/>
              <a:gd name="connsiteY6" fmla="*/ 181070 h 182532"/>
              <a:gd name="connsiteX7" fmla="*/ 115888 w 144757"/>
              <a:gd name="connsiteY7" fmla="*/ 177895 h 182532"/>
              <a:gd name="connsiteX8" fmla="*/ 95250 w 144757"/>
              <a:gd name="connsiteY8" fmla="*/ 130270 h 182532"/>
              <a:gd name="connsiteX9" fmla="*/ 68263 w 144757"/>
              <a:gd name="connsiteY9" fmla="*/ 85820 h 182532"/>
              <a:gd name="connsiteX10" fmla="*/ 0 w 144757"/>
              <a:gd name="connsiteY10" fmla="*/ 95 h 18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57" h="182532">
                <a:moveTo>
                  <a:pt x="0" y="95"/>
                </a:moveTo>
                <a:cubicBezTo>
                  <a:pt x="0" y="-2551"/>
                  <a:pt x="53711" y="50631"/>
                  <a:pt x="68263" y="69945"/>
                </a:cubicBezTo>
                <a:cubicBezTo>
                  <a:pt x="82815" y="89259"/>
                  <a:pt x="81228" y="99578"/>
                  <a:pt x="87313" y="115982"/>
                </a:cubicBezTo>
                <a:cubicBezTo>
                  <a:pt x="93398" y="132386"/>
                  <a:pt x="97367" y="158845"/>
                  <a:pt x="104775" y="168370"/>
                </a:cubicBezTo>
                <a:cubicBezTo>
                  <a:pt x="112183" y="177895"/>
                  <a:pt x="125677" y="171015"/>
                  <a:pt x="131763" y="173132"/>
                </a:cubicBezTo>
                <a:cubicBezTo>
                  <a:pt x="137849" y="175249"/>
                  <a:pt x="139436" y="179747"/>
                  <a:pt x="141288" y="181070"/>
                </a:cubicBezTo>
                <a:cubicBezTo>
                  <a:pt x="143140" y="182393"/>
                  <a:pt x="147108" y="181599"/>
                  <a:pt x="142875" y="181070"/>
                </a:cubicBezTo>
                <a:cubicBezTo>
                  <a:pt x="138642" y="180541"/>
                  <a:pt x="123826" y="186362"/>
                  <a:pt x="115888" y="177895"/>
                </a:cubicBezTo>
                <a:cubicBezTo>
                  <a:pt x="107951" y="169428"/>
                  <a:pt x="103187" y="145616"/>
                  <a:pt x="95250" y="130270"/>
                </a:cubicBezTo>
                <a:cubicBezTo>
                  <a:pt x="87313" y="114924"/>
                  <a:pt x="84667" y="107516"/>
                  <a:pt x="68263" y="85820"/>
                </a:cubicBezTo>
                <a:cubicBezTo>
                  <a:pt x="51859" y="64124"/>
                  <a:pt x="0" y="2741"/>
                  <a:pt x="0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" name="フリーフォーム: 図形 623">
            <a:extLst>
              <a:ext uri="{FF2B5EF4-FFF2-40B4-BE49-F238E27FC236}">
                <a16:creationId xmlns:a16="http://schemas.microsoft.com/office/drawing/2014/main" id="{8E2FF869-7342-4205-AF30-18FAA0E656E5}"/>
              </a:ext>
            </a:extLst>
          </p:cNvPr>
          <p:cNvSpPr/>
          <p:nvPr/>
        </p:nvSpPr>
        <p:spPr>
          <a:xfrm>
            <a:off x="2386895" y="5267421"/>
            <a:ext cx="191517" cy="233320"/>
          </a:xfrm>
          <a:custGeom>
            <a:avLst/>
            <a:gdLst>
              <a:gd name="connsiteX0" fmla="*/ 189618 w 191517"/>
              <a:gd name="connsiteY0" fmla="*/ 1492 h 233320"/>
              <a:gd name="connsiteX1" fmla="*/ 64205 w 191517"/>
              <a:gd name="connsiteY1" fmla="*/ 106267 h 233320"/>
              <a:gd name="connsiteX2" fmla="*/ 11818 w 191517"/>
              <a:gd name="connsiteY2" fmla="*/ 133254 h 233320"/>
              <a:gd name="connsiteX3" fmla="*/ 8643 w 191517"/>
              <a:gd name="connsiteY3" fmla="*/ 184054 h 233320"/>
              <a:gd name="connsiteX4" fmla="*/ 22930 w 191517"/>
              <a:gd name="connsiteY4" fmla="*/ 233267 h 233320"/>
              <a:gd name="connsiteX5" fmla="*/ 705 w 191517"/>
              <a:gd name="connsiteY5" fmla="*/ 174529 h 233320"/>
              <a:gd name="connsiteX6" fmla="*/ 54680 w 191517"/>
              <a:gd name="connsiteY6" fmla="*/ 120554 h 233320"/>
              <a:gd name="connsiteX7" fmla="*/ 100718 w 191517"/>
              <a:gd name="connsiteY7" fmla="*/ 91979 h 233320"/>
              <a:gd name="connsiteX8" fmla="*/ 137230 w 191517"/>
              <a:gd name="connsiteY8" fmla="*/ 47529 h 233320"/>
              <a:gd name="connsiteX9" fmla="*/ 189618 w 191517"/>
              <a:gd name="connsiteY9" fmla="*/ 1492 h 23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517" h="233320">
                <a:moveTo>
                  <a:pt x="189618" y="1492"/>
                </a:moveTo>
                <a:cubicBezTo>
                  <a:pt x="177447" y="11282"/>
                  <a:pt x="93838" y="84307"/>
                  <a:pt x="64205" y="106267"/>
                </a:cubicBezTo>
                <a:cubicBezTo>
                  <a:pt x="34572" y="128227"/>
                  <a:pt x="21078" y="120290"/>
                  <a:pt x="11818" y="133254"/>
                </a:cubicBezTo>
                <a:cubicBezTo>
                  <a:pt x="2558" y="146219"/>
                  <a:pt x="6791" y="167385"/>
                  <a:pt x="8643" y="184054"/>
                </a:cubicBezTo>
                <a:cubicBezTo>
                  <a:pt x="10495" y="200723"/>
                  <a:pt x="24253" y="234854"/>
                  <a:pt x="22930" y="233267"/>
                </a:cubicBezTo>
                <a:cubicBezTo>
                  <a:pt x="21607" y="231680"/>
                  <a:pt x="-4587" y="193315"/>
                  <a:pt x="705" y="174529"/>
                </a:cubicBezTo>
                <a:cubicBezTo>
                  <a:pt x="5997" y="155744"/>
                  <a:pt x="38011" y="134312"/>
                  <a:pt x="54680" y="120554"/>
                </a:cubicBezTo>
                <a:cubicBezTo>
                  <a:pt x="71349" y="106796"/>
                  <a:pt x="86960" y="104150"/>
                  <a:pt x="100718" y="91979"/>
                </a:cubicBezTo>
                <a:cubicBezTo>
                  <a:pt x="114476" y="79808"/>
                  <a:pt x="122413" y="62346"/>
                  <a:pt x="137230" y="47529"/>
                </a:cubicBezTo>
                <a:cubicBezTo>
                  <a:pt x="152047" y="32712"/>
                  <a:pt x="201789" y="-8298"/>
                  <a:pt x="189618" y="1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" name="フリーフォーム: 図形 624">
            <a:extLst>
              <a:ext uri="{FF2B5EF4-FFF2-40B4-BE49-F238E27FC236}">
                <a16:creationId xmlns:a16="http://schemas.microsoft.com/office/drawing/2014/main" id="{5448EB97-5D49-4E90-98C6-A7193E7437F6}"/>
              </a:ext>
            </a:extLst>
          </p:cNvPr>
          <p:cNvSpPr/>
          <p:nvPr/>
        </p:nvSpPr>
        <p:spPr>
          <a:xfrm>
            <a:off x="2468848" y="5326070"/>
            <a:ext cx="161796" cy="571865"/>
          </a:xfrm>
          <a:custGeom>
            <a:avLst/>
            <a:gdLst>
              <a:gd name="connsiteX0" fmla="*/ 158465 w 161796"/>
              <a:gd name="connsiteY0" fmla="*/ 4755 h 571865"/>
              <a:gd name="connsiteX1" fmla="*/ 155290 w 161796"/>
              <a:gd name="connsiteY1" fmla="*/ 160330 h 571865"/>
              <a:gd name="connsiteX2" fmla="*/ 145765 w 161796"/>
              <a:gd name="connsiteY2" fmla="*/ 104768 h 571865"/>
              <a:gd name="connsiteX3" fmla="*/ 121952 w 161796"/>
              <a:gd name="connsiteY3" fmla="*/ 261930 h 571865"/>
              <a:gd name="connsiteX4" fmla="*/ 121952 w 161796"/>
              <a:gd name="connsiteY4" fmla="*/ 242880 h 571865"/>
              <a:gd name="connsiteX5" fmla="*/ 64802 w 161796"/>
              <a:gd name="connsiteY5" fmla="*/ 376230 h 571865"/>
              <a:gd name="connsiteX6" fmla="*/ 72740 w 161796"/>
              <a:gd name="connsiteY6" fmla="*/ 320668 h 571865"/>
              <a:gd name="connsiteX7" fmla="*/ 47340 w 161796"/>
              <a:gd name="connsiteY7" fmla="*/ 398455 h 571865"/>
              <a:gd name="connsiteX8" fmla="*/ 55277 w 161796"/>
              <a:gd name="connsiteY8" fmla="*/ 552443 h 571865"/>
              <a:gd name="connsiteX9" fmla="*/ 61627 w 161796"/>
              <a:gd name="connsiteY9" fmla="*/ 566730 h 571865"/>
              <a:gd name="connsiteX10" fmla="*/ 17177 w 161796"/>
              <a:gd name="connsiteY10" fmla="*/ 525455 h 571865"/>
              <a:gd name="connsiteX11" fmla="*/ 1302 w 161796"/>
              <a:gd name="connsiteY11" fmla="*/ 469893 h 571865"/>
              <a:gd name="connsiteX12" fmla="*/ 1302 w 161796"/>
              <a:gd name="connsiteY12" fmla="*/ 447668 h 571865"/>
              <a:gd name="connsiteX13" fmla="*/ 4477 w 161796"/>
              <a:gd name="connsiteY13" fmla="*/ 390518 h 571865"/>
              <a:gd name="connsiteX14" fmla="*/ 37815 w 161796"/>
              <a:gd name="connsiteY14" fmla="*/ 298443 h 571865"/>
              <a:gd name="connsiteX15" fmla="*/ 50515 w 161796"/>
              <a:gd name="connsiteY15" fmla="*/ 301618 h 571865"/>
              <a:gd name="connsiteX16" fmla="*/ 72740 w 161796"/>
              <a:gd name="connsiteY16" fmla="*/ 187318 h 571865"/>
              <a:gd name="connsiteX17" fmla="*/ 88615 w 161796"/>
              <a:gd name="connsiteY17" fmla="*/ 157155 h 571865"/>
              <a:gd name="connsiteX18" fmla="*/ 74327 w 161796"/>
              <a:gd name="connsiteY18" fmla="*/ 47618 h 571865"/>
              <a:gd name="connsiteX19" fmla="*/ 91790 w 161796"/>
              <a:gd name="connsiteY19" fmla="*/ 88893 h 571865"/>
              <a:gd name="connsiteX20" fmla="*/ 102902 w 161796"/>
              <a:gd name="connsiteY20" fmla="*/ 49205 h 571865"/>
              <a:gd name="connsiteX21" fmla="*/ 106077 w 161796"/>
              <a:gd name="connsiteY21" fmla="*/ 41268 h 571865"/>
              <a:gd name="connsiteX22" fmla="*/ 158465 w 161796"/>
              <a:gd name="connsiteY22" fmla="*/ 4755 h 57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1796" h="571865">
                <a:moveTo>
                  <a:pt x="158465" y="4755"/>
                </a:moveTo>
                <a:cubicBezTo>
                  <a:pt x="166667" y="24598"/>
                  <a:pt x="157407" y="143661"/>
                  <a:pt x="155290" y="160330"/>
                </a:cubicBezTo>
                <a:cubicBezTo>
                  <a:pt x="153173" y="176999"/>
                  <a:pt x="151321" y="87835"/>
                  <a:pt x="145765" y="104768"/>
                </a:cubicBezTo>
                <a:cubicBezTo>
                  <a:pt x="140209" y="121701"/>
                  <a:pt x="125921" y="238911"/>
                  <a:pt x="121952" y="261930"/>
                </a:cubicBezTo>
                <a:cubicBezTo>
                  <a:pt x="117983" y="284949"/>
                  <a:pt x="131477" y="223830"/>
                  <a:pt x="121952" y="242880"/>
                </a:cubicBezTo>
                <a:cubicBezTo>
                  <a:pt x="112427" y="261930"/>
                  <a:pt x="73004" y="363265"/>
                  <a:pt x="64802" y="376230"/>
                </a:cubicBezTo>
                <a:cubicBezTo>
                  <a:pt x="56600" y="389195"/>
                  <a:pt x="75650" y="316964"/>
                  <a:pt x="72740" y="320668"/>
                </a:cubicBezTo>
                <a:cubicBezTo>
                  <a:pt x="69830" y="324372"/>
                  <a:pt x="50251" y="359826"/>
                  <a:pt x="47340" y="398455"/>
                </a:cubicBezTo>
                <a:cubicBezTo>
                  <a:pt x="44429" y="437084"/>
                  <a:pt x="52896" y="524397"/>
                  <a:pt x="55277" y="552443"/>
                </a:cubicBezTo>
                <a:cubicBezTo>
                  <a:pt x="57658" y="580489"/>
                  <a:pt x="67977" y="571228"/>
                  <a:pt x="61627" y="566730"/>
                </a:cubicBezTo>
                <a:cubicBezTo>
                  <a:pt x="55277" y="562232"/>
                  <a:pt x="27231" y="541594"/>
                  <a:pt x="17177" y="525455"/>
                </a:cubicBezTo>
                <a:cubicBezTo>
                  <a:pt x="7123" y="509316"/>
                  <a:pt x="3948" y="482858"/>
                  <a:pt x="1302" y="469893"/>
                </a:cubicBezTo>
                <a:cubicBezTo>
                  <a:pt x="-1344" y="456929"/>
                  <a:pt x="773" y="460897"/>
                  <a:pt x="1302" y="447668"/>
                </a:cubicBezTo>
                <a:cubicBezTo>
                  <a:pt x="1831" y="434439"/>
                  <a:pt x="-1608" y="415389"/>
                  <a:pt x="4477" y="390518"/>
                </a:cubicBezTo>
                <a:cubicBezTo>
                  <a:pt x="10562" y="365647"/>
                  <a:pt x="30142" y="313260"/>
                  <a:pt x="37815" y="298443"/>
                </a:cubicBezTo>
                <a:cubicBezTo>
                  <a:pt x="45488" y="283626"/>
                  <a:pt x="44694" y="320139"/>
                  <a:pt x="50515" y="301618"/>
                </a:cubicBezTo>
                <a:cubicBezTo>
                  <a:pt x="56336" y="283097"/>
                  <a:pt x="66390" y="211395"/>
                  <a:pt x="72740" y="187318"/>
                </a:cubicBezTo>
                <a:cubicBezTo>
                  <a:pt x="79090" y="163241"/>
                  <a:pt x="88351" y="180438"/>
                  <a:pt x="88615" y="157155"/>
                </a:cubicBezTo>
                <a:cubicBezTo>
                  <a:pt x="88879" y="133872"/>
                  <a:pt x="73798" y="58995"/>
                  <a:pt x="74327" y="47618"/>
                </a:cubicBezTo>
                <a:cubicBezTo>
                  <a:pt x="74856" y="36241"/>
                  <a:pt x="87028" y="88629"/>
                  <a:pt x="91790" y="88893"/>
                </a:cubicBezTo>
                <a:cubicBezTo>
                  <a:pt x="96552" y="89157"/>
                  <a:pt x="100521" y="57142"/>
                  <a:pt x="102902" y="49205"/>
                </a:cubicBezTo>
                <a:cubicBezTo>
                  <a:pt x="105283" y="41268"/>
                  <a:pt x="99991" y="49470"/>
                  <a:pt x="106077" y="41268"/>
                </a:cubicBezTo>
                <a:cubicBezTo>
                  <a:pt x="112162" y="33066"/>
                  <a:pt x="150263" y="-15088"/>
                  <a:pt x="158465" y="4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" name="フリーフォーム: 図形 625">
            <a:extLst>
              <a:ext uri="{FF2B5EF4-FFF2-40B4-BE49-F238E27FC236}">
                <a16:creationId xmlns:a16="http://schemas.microsoft.com/office/drawing/2014/main" id="{9B443829-3C29-4804-9D75-A5C56E616875}"/>
              </a:ext>
            </a:extLst>
          </p:cNvPr>
          <p:cNvSpPr/>
          <p:nvPr/>
        </p:nvSpPr>
        <p:spPr>
          <a:xfrm>
            <a:off x="2466434" y="5391708"/>
            <a:ext cx="68864" cy="275043"/>
          </a:xfrm>
          <a:custGeom>
            <a:avLst/>
            <a:gdLst>
              <a:gd name="connsiteX0" fmla="*/ 68804 w 68864"/>
              <a:gd name="connsiteY0" fmla="*/ 4205 h 275043"/>
              <a:gd name="connsiteX1" fmla="*/ 65629 w 68864"/>
              <a:gd name="connsiteY1" fmla="*/ 205817 h 275043"/>
              <a:gd name="connsiteX2" fmla="*/ 51341 w 68864"/>
              <a:gd name="connsiteY2" fmla="*/ 121680 h 275043"/>
              <a:gd name="connsiteX3" fmla="*/ 32291 w 68864"/>
              <a:gd name="connsiteY3" fmla="*/ 212167 h 275043"/>
              <a:gd name="connsiteX4" fmla="*/ 541 w 68864"/>
              <a:gd name="connsiteY4" fmla="*/ 270905 h 275043"/>
              <a:gd name="connsiteX5" fmla="*/ 13241 w 68864"/>
              <a:gd name="connsiteY5" fmla="*/ 96280 h 275043"/>
              <a:gd name="connsiteX6" fmla="*/ 25941 w 68864"/>
              <a:gd name="connsiteY6" fmla="*/ 215342 h 275043"/>
              <a:gd name="connsiteX7" fmla="*/ 30704 w 68864"/>
              <a:gd name="connsiteY7" fmla="*/ 126442 h 275043"/>
              <a:gd name="connsiteX8" fmla="*/ 41816 w 68864"/>
              <a:gd name="connsiteY8" fmla="*/ 99455 h 275043"/>
              <a:gd name="connsiteX9" fmla="*/ 64041 w 68864"/>
              <a:gd name="connsiteY9" fmla="*/ 69292 h 275043"/>
              <a:gd name="connsiteX10" fmla="*/ 68804 w 68864"/>
              <a:gd name="connsiteY10" fmla="*/ 4205 h 2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64" h="275043">
                <a:moveTo>
                  <a:pt x="68804" y="4205"/>
                </a:moveTo>
                <a:cubicBezTo>
                  <a:pt x="69069" y="26959"/>
                  <a:pt x="68540" y="186238"/>
                  <a:pt x="65629" y="205817"/>
                </a:cubicBezTo>
                <a:cubicBezTo>
                  <a:pt x="62718" y="225396"/>
                  <a:pt x="56897" y="120622"/>
                  <a:pt x="51341" y="121680"/>
                </a:cubicBezTo>
                <a:cubicBezTo>
                  <a:pt x="45785" y="122738"/>
                  <a:pt x="40758" y="187296"/>
                  <a:pt x="32291" y="212167"/>
                </a:cubicBezTo>
                <a:cubicBezTo>
                  <a:pt x="23824" y="237038"/>
                  <a:pt x="3716" y="290220"/>
                  <a:pt x="541" y="270905"/>
                </a:cubicBezTo>
                <a:cubicBezTo>
                  <a:pt x="-2634" y="251591"/>
                  <a:pt x="9008" y="105540"/>
                  <a:pt x="13241" y="96280"/>
                </a:cubicBezTo>
                <a:cubicBezTo>
                  <a:pt x="17474" y="87020"/>
                  <a:pt x="23031" y="210315"/>
                  <a:pt x="25941" y="215342"/>
                </a:cubicBezTo>
                <a:cubicBezTo>
                  <a:pt x="28851" y="220369"/>
                  <a:pt x="28058" y="145756"/>
                  <a:pt x="30704" y="126442"/>
                </a:cubicBezTo>
                <a:cubicBezTo>
                  <a:pt x="33350" y="107128"/>
                  <a:pt x="36260" y="108980"/>
                  <a:pt x="41816" y="99455"/>
                </a:cubicBezTo>
                <a:cubicBezTo>
                  <a:pt x="47372" y="89930"/>
                  <a:pt x="60337" y="80669"/>
                  <a:pt x="64041" y="69292"/>
                </a:cubicBezTo>
                <a:cubicBezTo>
                  <a:pt x="67745" y="57915"/>
                  <a:pt x="68539" y="-18549"/>
                  <a:pt x="68804" y="4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" name="フリーフォーム: 図形 626">
            <a:extLst>
              <a:ext uri="{FF2B5EF4-FFF2-40B4-BE49-F238E27FC236}">
                <a16:creationId xmlns:a16="http://schemas.microsoft.com/office/drawing/2014/main" id="{C84519D1-E7B2-4969-BE84-D5E0F08C0B78}"/>
              </a:ext>
            </a:extLst>
          </p:cNvPr>
          <p:cNvSpPr/>
          <p:nvPr/>
        </p:nvSpPr>
        <p:spPr>
          <a:xfrm>
            <a:off x="2522381" y="5424607"/>
            <a:ext cx="146207" cy="580915"/>
          </a:xfrm>
          <a:custGeom>
            <a:avLst/>
            <a:gdLst>
              <a:gd name="connsiteX0" fmla="*/ 93819 w 146207"/>
              <a:gd name="connsiteY0" fmla="*/ 233243 h 580915"/>
              <a:gd name="connsiteX1" fmla="*/ 93819 w 146207"/>
              <a:gd name="connsiteY1" fmla="*/ 376118 h 580915"/>
              <a:gd name="connsiteX2" fmla="*/ 81119 w 146207"/>
              <a:gd name="connsiteY2" fmla="*/ 353893 h 580915"/>
              <a:gd name="connsiteX3" fmla="*/ 82707 w 146207"/>
              <a:gd name="connsiteY3" fmla="*/ 361831 h 580915"/>
              <a:gd name="connsiteX4" fmla="*/ 138269 w 146207"/>
              <a:gd name="connsiteY4" fmla="*/ 466606 h 580915"/>
              <a:gd name="connsiteX5" fmla="*/ 116044 w 146207"/>
              <a:gd name="connsiteY5" fmla="*/ 430093 h 580915"/>
              <a:gd name="connsiteX6" fmla="*/ 111282 w 146207"/>
              <a:gd name="connsiteY6" fmla="*/ 493593 h 580915"/>
              <a:gd name="connsiteX7" fmla="*/ 109694 w 146207"/>
              <a:gd name="connsiteY7" fmla="*/ 507881 h 580915"/>
              <a:gd name="connsiteX8" fmla="*/ 146207 w 146207"/>
              <a:gd name="connsiteY8" fmla="*/ 580906 h 580915"/>
              <a:gd name="connsiteX9" fmla="*/ 109694 w 146207"/>
              <a:gd name="connsiteY9" fmla="*/ 512643 h 580915"/>
              <a:gd name="connsiteX10" fmla="*/ 55719 w 146207"/>
              <a:gd name="connsiteY10" fmla="*/ 474543 h 580915"/>
              <a:gd name="connsiteX11" fmla="*/ 46194 w 146207"/>
              <a:gd name="connsiteY11" fmla="*/ 363418 h 580915"/>
              <a:gd name="connsiteX12" fmla="*/ 23969 w 146207"/>
              <a:gd name="connsiteY12" fmla="*/ 355481 h 580915"/>
              <a:gd name="connsiteX13" fmla="*/ 157 w 146207"/>
              <a:gd name="connsiteY13" fmla="*/ 390406 h 580915"/>
              <a:gd name="connsiteX14" fmla="*/ 14444 w 146207"/>
              <a:gd name="connsiteY14" fmla="*/ 207843 h 580915"/>
              <a:gd name="connsiteX15" fmla="*/ 30319 w 146207"/>
              <a:gd name="connsiteY15" fmla="*/ 274518 h 580915"/>
              <a:gd name="connsiteX16" fmla="*/ 43019 w 146207"/>
              <a:gd name="connsiteY16" fmla="*/ 303093 h 580915"/>
              <a:gd name="connsiteX17" fmla="*/ 100169 w 146207"/>
              <a:gd name="connsiteY17" fmla="*/ 9406 h 580915"/>
              <a:gd name="connsiteX18" fmla="*/ 92232 w 146207"/>
              <a:gd name="connsiteY18" fmla="*/ 85606 h 580915"/>
              <a:gd name="connsiteX19" fmla="*/ 93819 w 146207"/>
              <a:gd name="connsiteY19" fmla="*/ 233243 h 58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6207" h="580915">
                <a:moveTo>
                  <a:pt x="93819" y="233243"/>
                </a:moveTo>
                <a:cubicBezTo>
                  <a:pt x="94084" y="281662"/>
                  <a:pt x="95936" y="356010"/>
                  <a:pt x="93819" y="376118"/>
                </a:cubicBezTo>
                <a:cubicBezTo>
                  <a:pt x="91702" y="396226"/>
                  <a:pt x="82971" y="356274"/>
                  <a:pt x="81119" y="353893"/>
                </a:cubicBezTo>
                <a:cubicBezTo>
                  <a:pt x="79267" y="351512"/>
                  <a:pt x="73182" y="343046"/>
                  <a:pt x="82707" y="361831"/>
                </a:cubicBezTo>
                <a:cubicBezTo>
                  <a:pt x="92232" y="380616"/>
                  <a:pt x="132713" y="455229"/>
                  <a:pt x="138269" y="466606"/>
                </a:cubicBezTo>
                <a:cubicBezTo>
                  <a:pt x="143825" y="477983"/>
                  <a:pt x="120542" y="425595"/>
                  <a:pt x="116044" y="430093"/>
                </a:cubicBezTo>
                <a:cubicBezTo>
                  <a:pt x="111546" y="434591"/>
                  <a:pt x="112340" y="480628"/>
                  <a:pt x="111282" y="493593"/>
                </a:cubicBezTo>
                <a:cubicBezTo>
                  <a:pt x="110224" y="506558"/>
                  <a:pt x="103873" y="493329"/>
                  <a:pt x="109694" y="507881"/>
                </a:cubicBezTo>
                <a:cubicBezTo>
                  <a:pt x="115515" y="522433"/>
                  <a:pt x="146207" y="580112"/>
                  <a:pt x="146207" y="580906"/>
                </a:cubicBezTo>
                <a:cubicBezTo>
                  <a:pt x="146207" y="581700"/>
                  <a:pt x="124775" y="530370"/>
                  <a:pt x="109694" y="512643"/>
                </a:cubicBezTo>
                <a:cubicBezTo>
                  <a:pt x="94613" y="494916"/>
                  <a:pt x="66302" y="499414"/>
                  <a:pt x="55719" y="474543"/>
                </a:cubicBezTo>
                <a:cubicBezTo>
                  <a:pt x="45136" y="449672"/>
                  <a:pt x="51486" y="383262"/>
                  <a:pt x="46194" y="363418"/>
                </a:cubicBezTo>
                <a:cubicBezTo>
                  <a:pt x="40902" y="343574"/>
                  <a:pt x="31642" y="350983"/>
                  <a:pt x="23969" y="355481"/>
                </a:cubicBezTo>
                <a:cubicBezTo>
                  <a:pt x="16296" y="359979"/>
                  <a:pt x="1744" y="415012"/>
                  <a:pt x="157" y="390406"/>
                </a:cubicBezTo>
                <a:cubicBezTo>
                  <a:pt x="-1430" y="365800"/>
                  <a:pt x="9417" y="227158"/>
                  <a:pt x="14444" y="207843"/>
                </a:cubicBezTo>
                <a:cubicBezTo>
                  <a:pt x="19471" y="188528"/>
                  <a:pt x="25557" y="258643"/>
                  <a:pt x="30319" y="274518"/>
                </a:cubicBezTo>
                <a:cubicBezTo>
                  <a:pt x="35081" y="290393"/>
                  <a:pt x="31377" y="347278"/>
                  <a:pt x="43019" y="303093"/>
                </a:cubicBezTo>
                <a:cubicBezTo>
                  <a:pt x="54661" y="258908"/>
                  <a:pt x="91967" y="45654"/>
                  <a:pt x="100169" y="9406"/>
                </a:cubicBezTo>
                <a:cubicBezTo>
                  <a:pt x="108371" y="-26842"/>
                  <a:pt x="100434" y="50946"/>
                  <a:pt x="92232" y="85606"/>
                </a:cubicBezTo>
                <a:cubicBezTo>
                  <a:pt x="84030" y="120266"/>
                  <a:pt x="93554" y="184824"/>
                  <a:pt x="93819" y="233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" name="フリーフォーム: 図形 627">
            <a:extLst>
              <a:ext uri="{FF2B5EF4-FFF2-40B4-BE49-F238E27FC236}">
                <a16:creationId xmlns:a16="http://schemas.microsoft.com/office/drawing/2014/main" id="{526D4EFA-E116-4ABD-8D79-8499833753C9}"/>
              </a:ext>
            </a:extLst>
          </p:cNvPr>
          <p:cNvSpPr/>
          <p:nvPr/>
        </p:nvSpPr>
        <p:spPr>
          <a:xfrm>
            <a:off x="2438075" y="4805120"/>
            <a:ext cx="287494" cy="697190"/>
          </a:xfrm>
          <a:custGeom>
            <a:avLst/>
            <a:gdLst>
              <a:gd name="connsiteX0" fmla="*/ 40013 w 287494"/>
              <a:gd name="connsiteY0" fmla="*/ 243 h 697190"/>
              <a:gd name="connsiteX1" fmla="*/ 81288 w 287494"/>
              <a:gd name="connsiteY1" fmla="*/ 82793 h 697190"/>
              <a:gd name="connsiteX2" fmla="*/ 87638 w 287494"/>
              <a:gd name="connsiteY2" fmla="*/ 125655 h 697190"/>
              <a:gd name="connsiteX3" fmla="*/ 135263 w 287494"/>
              <a:gd name="connsiteY3" fmla="*/ 166930 h 697190"/>
              <a:gd name="connsiteX4" fmla="*/ 141613 w 287494"/>
              <a:gd name="connsiteY4" fmla="*/ 178043 h 697190"/>
              <a:gd name="connsiteX5" fmla="*/ 135263 w 287494"/>
              <a:gd name="connsiteY5" fmla="*/ 201855 h 697190"/>
              <a:gd name="connsiteX6" fmla="*/ 133675 w 287494"/>
              <a:gd name="connsiteY6" fmla="*/ 247893 h 697190"/>
              <a:gd name="connsiteX7" fmla="*/ 149550 w 287494"/>
              <a:gd name="connsiteY7" fmla="*/ 263768 h 697190"/>
              <a:gd name="connsiteX8" fmla="*/ 203525 w 287494"/>
              <a:gd name="connsiteY8" fmla="*/ 371718 h 697190"/>
              <a:gd name="connsiteX9" fmla="*/ 201938 w 287494"/>
              <a:gd name="connsiteY9" fmla="*/ 384418 h 697190"/>
              <a:gd name="connsiteX10" fmla="*/ 192413 w 287494"/>
              <a:gd name="connsiteY10" fmla="*/ 379655 h 697190"/>
              <a:gd name="connsiteX11" fmla="*/ 209875 w 287494"/>
              <a:gd name="connsiteY11" fmla="*/ 457443 h 697190"/>
              <a:gd name="connsiteX12" fmla="*/ 240038 w 287494"/>
              <a:gd name="connsiteY12" fmla="*/ 495543 h 697190"/>
              <a:gd name="connsiteX13" fmla="*/ 255913 w 287494"/>
              <a:gd name="connsiteY13" fmla="*/ 613018 h 697190"/>
              <a:gd name="connsiteX14" fmla="*/ 271788 w 287494"/>
              <a:gd name="connsiteY14" fmla="*/ 697155 h 697190"/>
              <a:gd name="connsiteX15" fmla="*/ 284488 w 287494"/>
              <a:gd name="connsiteY15" fmla="*/ 603493 h 697190"/>
              <a:gd name="connsiteX16" fmla="*/ 211463 w 287494"/>
              <a:gd name="connsiteY16" fmla="*/ 497130 h 697190"/>
              <a:gd name="connsiteX17" fmla="*/ 176538 w 287494"/>
              <a:gd name="connsiteY17" fmla="*/ 506655 h 697190"/>
              <a:gd name="connsiteX18" fmla="*/ 181300 w 287494"/>
              <a:gd name="connsiteY18" fmla="*/ 444743 h 697190"/>
              <a:gd name="connsiteX19" fmla="*/ 114625 w 287494"/>
              <a:gd name="connsiteY19" fmla="*/ 419343 h 697190"/>
              <a:gd name="connsiteX20" fmla="*/ 84463 w 287494"/>
              <a:gd name="connsiteY20" fmla="*/ 466968 h 697190"/>
              <a:gd name="connsiteX21" fmla="*/ 44775 w 287494"/>
              <a:gd name="connsiteY21" fmla="*/ 430455 h 697190"/>
              <a:gd name="connsiteX22" fmla="*/ 22550 w 287494"/>
              <a:gd name="connsiteY22" fmla="*/ 386005 h 697190"/>
              <a:gd name="connsiteX23" fmla="*/ 1913 w 287494"/>
              <a:gd name="connsiteY23" fmla="*/ 324093 h 697190"/>
              <a:gd name="connsiteX24" fmla="*/ 73350 w 287494"/>
              <a:gd name="connsiteY24" fmla="*/ 338380 h 697190"/>
              <a:gd name="connsiteX25" fmla="*/ 95575 w 287494"/>
              <a:gd name="connsiteY25" fmla="*/ 276468 h 697190"/>
              <a:gd name="connsiteX26" fmla="*/ 93988 w 287494"/>
              <a:gd name="connsiteY26" fmla="*/ 232018 h 697190"/>
              <a:gd name="connsiteX27" fmla="*/ 90813 w 287494"/>
              <a:gd name="connsiteY27" fmla="*/ 255830 h 697190"/>
              <a:gd name="connsiteX28" fmla="*/ 41600 w 287494"/>
              <a:gd name="connsiteY28" fmla="*/ 182805 h 697190"/>
              <a:gd name="connsiteX29" fmla="*/ 46363 w 287494"/>
              <a:gd name="connsiteY29" fmla="*/ 185980 h 697190"/>
              <a:gd name="connsiteX30" fmla="*/ 51125 w 287494"/>
              <a:gd name="connsiteY30" fmla="*/ 139943 h 697190"/>
              <a:gd name="connsiteX31" fmla="*/ 54300 w 287494"/>
              <a:gd name="connsiteY31" fmla="*/ 139943 h 697190"/>
              <a:gd name="connsiteX32" fmla="*/ 38425 w 287494"/>
              <a:gd name="connsiteY32" fmla="*/ 111368 h 697190"/>
              <a:gd name="connsiteX33" fmla="*/ 40013 w 287494"/>
              <a:gd name="connsiteY33" fmla="*/ 243 h 6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87494" h="697190">
                <a:moveTo>
                  <a:pt x="40013" y="243"/>
                </a:moveTo>
                <a:cubicBezTo>
                  <a:pt x="47157" y="-4519"/>
                  <a:pt x="73351" y="61891"/>
                  <a:pt x="81288" y="82793"/>
                </a:cubicBezTo>
                <a:cubicBezTo>
                  <a:pt x="89225" y="103695"/>
                  <a:pt x="78642" y="111632"/>
                  <a:pt x="87638" y="125655"/>
                </a:cubicBezTo>
                <a:cubicBezTo>
                  <a:pt x="96634" y="139678"/>
                  <a:pt x="126267" y="158199"/>
                  <a:pt x="135263" y="166930"/>
                </a:cubicBezTo>
                <a:cubicBezTo>
                  <a:pt x="144259" y="175661"/>
                  <a:pt x="141613" y="172222"/>
                  <a:pt x="141613" y="178043"/>
                </a:cubicBezTo>
                <a:cubicBezTo>
                  <a:pt x="141613" y="183864"/>
                  <a:pt x="136586" y="190213"/>
                  <a:pt x="135263" y="201855"/>
                </a:cubicBezTo>
                <a:cubicBezTo>
                  <a:pt x="133940" y="213497"/>
                  <a:pt x="131294" y="237574"/>
                  <a:pt x="133675" y="247893"/>
                </a:cubicBezTo>
                <a:cubicBezTo>
                  <a:pt x="136056" y="258212"/>
                  <a:pt x="137908" y="243131"/>
                  <a:pt x="149550" y="263768"/>
                </a:cubicBezTo>
                <a:cubicBezTo>
                  <a:pt x="161192" y="284405"/>
                  <a:pt x="194794" y="351610"/>
                  <a:pt x="203525" y="371718"/>
                </a:cubicBezTo>
                <a:cubicBezTo>
                  <a:pt x="212256" y="391826"/>
                  <a:pt x="203790" y="383095"/>
                  <a:pt x="201938" y="384418"/>
                </a:cubicBezTo>
                <a:cubicBezTo>
                  <a:pt x="200086" y="385741"/>
                  <a:pt x="191090" y="367484"/>
                  <a:pt x="192413" y="379655"/>
                </a:cubicBezTo>
                <a:cubicBezTo>
                  <a:pt x="193736" y="391826"/>
                  <a:pt x="201938" y="438128"/>
                  <a:pt x="209875" y="457443"/>
                </a:cubicBezTo>
                <a:cubicBezTo>
                  <a:pt x="217813" y="476758"/>
                  <a:pt x="232365" y="469614"/>
                  <a:pt x="240038" y="495543"/>
                </a:cubicBezTo>
                <a:cubicBezTo>
                  <a:pt x="247711" y="521472"/>
                  <a:pt x="250621" y="579416"/>
                  <a:pt x="255913" y="613018"/>
                </a:cubicBezTo>
                <a:cubicBezTo>
                  <a:pt x="261205" y="646620"/>
                  <a:pt x="267026" y="698742"/>
                  <a:pt x="271788" y="697155"/>
                </a:cubicBezTo>
                <a:cubicBezTo>
                  <a:pt x="276550" y="695568"/>
                  <a:pt x="294542" y="636831"/>
                  <a:pt x="284488" y="603493"/>
                </a:cubicBezTo>
                <a:cubicBezTo>
                  <a:pt x="274434" y="570155"/>
                  <a:pt x="229454" y="513269"/>
                  <a:pt x="211463" y="497130"/>
                </a:cubicBezTo>
                <a:cubicBezTo>
                  <a:pt x="193472" y="480991"/>
                  <a:pt x="181565" y="515386"/>
                  <a:pt x="176538" y="506655"/>
                </a:cubicBezTo>
                <a:cubicBezTo>
                  <a:pt x="171511" y="497924"/>
                  <a:pt x="191619" y="459295"/>
                  <a:pt x="181300" y="444743"/>
                </a:cubicBezTo>
                <a:cubicBezTo>
                  <a:pt x="170981" y="430191"/>
                  <a:pt x="130764" y="415639"/>
                  <a:pt x="114625" y="419343"/>
                </a:cubicBezTo>
                <a:cubicBezTo>
                  <a:pt x="98486" y="423047"/>
                  <a:pt x="96105" y="465116"/>
                  <a:pt x="84463" y="466968"/>
                </a:cubicBezTo>
                <a:cubicBezTo>
                  <a:pt x="72821" y="468820"/>
                  <a:pt x="55094" y="443949"/>
                  <a:pt x="44775" y="430455"/>
                </a:cubicBezTo>
                <a:cubicBezTo>
                  <a:pt x="34456" y="416961"/>
                  <a:pt x="29694" y="403732"/>
                  <a:pt x="22550" y="386005"/>
                </a:cubicBezTo>
                <a:cubicBezTo>
                  <a:pt x="15406" y="368278"/>
                  <a:pt x="-6554" y="332031"/>
                  <a:pt x="1913" y="324093"/>
                </a:cubicBezTo>
                <a:cubicBezTo>
                  <a:pt x="10380" y="316156"/>
                  <a:pt x="57740" y="346318"/>
                  <a:pt x="73350" y="338380"/>
                </a:cubicBezTo>
                <a:cubicBezTo>
                  <a:pt x="88960" y="330443"/>
                  <a:pt x="92135" y="294195"/>
                  <a:pt x="95575" y="276468"/>
                </a:cubicBezTo>
                <a:cubicBezTo>
                  <a:pt x="99015" y="258741"/>
                  <a:pt x="94782" y="235458"/>
                  <a:pt x="93988" y="232018"/>
                </a:cubicBezTo>
                <a:cubicBezTo>
                  <a:pt x="93194" y="228578"/>
                  <a:pt x="99544" y="264032"/>
                  <a:pt x="90813" y="255830"/>
                </a:cubicBezTo>
                <a:cubicBezTo>
                  <a:pt x="82082" y="247628"/>
                  <a:pt x="49008" y="194447"/>
                  <a:pt x="41600" y="182805"/>
                </a:cubicBezTo>
                <a:cubicBezTo>
                  <a:pt x="34192" y="171163"/>
                  <a:pt x="44776" y="193124"/>
                  <a:pt x="46363" y="185980"/>
                </a:cubicBezTo>
                <a:cubicBezTo>
                  <a:pt x="47951" y="178836"/>
                  <a:pt x="49802" y="147616"/>
                  <a:pt x="51125" y="139943"/>
                </a:cubicBezTo>
                <a:cubicBezTo>
                  <a:pt x="52448" y="132270"/>
                  <a:pt x="56417" y="144705"/>
                  <a:pt x="54300" y="139943"/>
                </a:cubicBezTo>
                <a:cubicBezTo>
                  <a:pt x="52183" y="135181"/>
                  <a:pt x="41071" y="129095"/>
                  <a:pt x="38425" y="111368"/>
                </a:cubicBezTo>
                <a:cubicBezTo>
                  <a:pt x="35779" y="93641"/>
                  <a:pt x="32869" y="5005"/>
                  <a:pt x="40013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" name="フリーフォーム: 図形 628">
            <a:extLst>
              <a:ext uri="{FF2B5EF4-FFF2-40B4-BE49-F238E27FC236}">
                <a16:creationId xmlns:a16="http://schemas.microsoft.com/office/drawing/2014/main" id="{BC70044D-B81B-45EE-B8FC-283EE05229AE}"/>
              </a:ext>
            </a:extLst>
          </p:cNvPr>
          <p:cNvSpPr/>
          <p:nvPr/>
        </p:nvSpPr>
        <p:spPr>
          <a:xfrm>
            <a:off x="2234970" y="4786425"/>
            <a:ext cx="234057" cy="442223"/>
          </a:xfrm>
          <a:custGeom>
            <a:avLst/>
            <a:gdLst>
              <a:gd name="connsiteX0" fmla="*/ 3405 w 234057"/>
              <a:gd name="connsiteY0" fmla="*/ 9413 h 442223"/>
              <a:gd name="connsiteX1" fmla="*/ 144693 w 234057"/>
              <a:gd name="connsiteY1" fmla="*/ 3063 h 442223"/>
              <a:gd name="connsiteX2" fmla="*/ 84368 w 234057"/>
              <a:gd name="connsiteY2" fmla="*/ 39575 h 442223"/>
              <a:gd name="connsiteX3" fmla="*/ 98655 w 234057"/>
              <a:gd name="connsiteY3" fmla="*/ 125300 h 442223"/>
              <a:gd name="connsiteX4" fmla="*/ 105005 w 234057"/>
              <a:gd name="connsiteY4" fmla="*/ 187213 h 442223"/>
              <a:gd name="connsiteX5" fmla="*/ 103418 w 234057"/>
              <a:gd name="connsiteY5" fmla="*/ 184038 h 442223"/>
              <a:gd name="connsiteX6" fmla="*/ 120880 w 234057"/>
              <a:gd name="connsiteY6" fmla="*/ 257063 h 442223"/>
              <a:gd name="connsiteX7" fmla="*/ 131993 w 234057"/>
              <a:gd name="connsiteY7" fmla="*/ 166575 h 442223"/>
              <a:gd name="connsiteX8" fmla="*/ 141518 w 234057"/>
              <a:gd name="connsiteY8" fmla="*/ 260238 h 442223"/>
              <a:gd name="connsiteX9" fmla="*/ 179618 w 234057"/>
              <a:gd name="connsiteY9" fmla="*/ 309450 h 442223"/>
              <a:gd name="connsiteX10" fmla="*/ 233593 w 234057"/>
              <a:gd name="connsiteY10" fmla="*/ 331675 h 442223"/>
              <a:gd name="connsiteX11" fmla="*/ 206605 w 234057"/>
              <a:gd name="connsiteY11" fmla="*/ 339613 h 442223"/>
              <a:gd name="connsiteX12" fmla="*/ 222480 w 234057"/>
              <a:gd name="connsiteY12" fmla="*/ 407875 h 442223"/>
              <a:gd name="connsiteX13" fmla="*/ 232005 w 234057"/>
              <a:gd name="connsiteY13" fmla="*/ 422163 h 442223"/>
              <a:gd name="connsiteX14" fmla="*/ 206605 w 234057"/>
              <a:gd name="connsiteY14" fmla="*/ 434863 h 442223"/>
              <a:gd name="connsiteX15" fmla="*/ 111355 w 234057"/>
              <a:gd name="connsiteY15" fmla="*/ 298338 h 442223"/>
              <a:gd name="connsiteX16" fmla="*/ 100243 w 234057"/>
              <a:gd name="connsiteY16" fmla="*/ 309450 h 442223"/>
              <a:gd name="connsiteX17" fmla="*/ 82780 w 234057"/>
              <a:gd name="connsiteY17" fmla="*/ 296750 h 442223"/>
              <a:gd name="connsiteX18" fmla="*/ 105005 w 234057"/>
              <a:gd name="connsiteY18" fmla="*/ 226900 h 442223"/>
              <a:gd name="connsiteX19" fmla="*/ 39918 w 234057"/>
              <a:gd name="connsiteY19" fmla="*/ 130063 h 442223"/>
              <a:gd name="connsiteX20" fmla="*/ 39918 w 234057"/>
              <a:gd name="connsiteY20" fmla="*/ 118950 h 442223"/>
              <a:gd name="connsiteX21" fmla="*/ 35155 w 234057"/>
              <a:gd name="connsiteY21" fmla="*/ 72913 h 442223"/>
              <a:gd name="connsiteX22" fmla="*/ 41505 w 234057"/>
              <a:gd name="connsiteY22" fmla="*/ 68150 h 442223"/>
              <a:gd name="connsiteX23" fmla="*/ 3405 w 234057"/>
              <a:gd name="connsiteY23" fmla="*/ 9413 h 44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057" h="442223">
                <a:moveTo>
                  <a:pt x="3405" y="9413"/>
                </a:moveTo>
                <a:cubicBezTo>
                  <a:pt x="20603" y="-1435"/>
                  <a:pt x="131199" y="-1964"/>
                  <a:pt x="144693" y="3063"/>
                </a:cubicBezTo>
                <a:cubicBezTo>
                  <a:pt x="158187" y="8090"/>
                  <a:pt x="92041" y="19202"/>
                  <a:pt x="84368" y="39575"/>
                </a:cubicBezTo>
                <a:cubicBezTo>
                  <a:pt x="76695" y="59948"/>
                  <a:pt x="95216" y="100694"/>
                  <a:pt x="98655" y="125300"/>
                </a:cubicBezTo>
                <a:cubicBezTo>
                  <a:pt x="102094" y="149906"/>
                  <a:pt x="104211" y="177423"/>
                  <a:pt x="105005" y="187213"/>
                </a:cubicBezTo>
                <a:cubicBezTo>
                  <a:pt x="105799" y="197003"/>
                  <a:pt x="100772" y="172396"/>
                  <a:pt x="103418" y="184038"/>
                </a:cubicBezTo>
                <a:cubicBezTo>
                  <a:pt x="106064" y="195680"/>
                  <a:pt x="116118" y="259973"/>
                  <a:pt x="120880" y="257063"/>
                </a:cubicBezTo>
                <a:cubicBezTo>
                  <a:pt x="125642" y="254153"/>
                  <a:pt x="128553" y="166046"/>
                  <a:pt x="131993" y="166575"/>
                </a:cubicBezTo>
                <a:cubicBezTo>
                  <a:pt x="135433" y="167104"/>
                  <a:pt x="133581" y="236426"/>
                  <a:pt x="141518" y="260238"/>
                </a:cubicBezTo>
                <a:cubicBezTo>
                  <a:pt x="149456" y="284051"/>
                  <a:pt x="164272" y="297544"/>
                  <a:pt x="179618" y="309450"/>
                </a:cubicBezTo>
                <a:cubicBezTo>
                  <a:pt x="194964" y="321356"/>
                  <a:pt x="229095" y="326648"/>
                  <a:pt x="233593" y="331675"/>
                </a:cubicBezTo>
                <a:cubicBezTo>
                  <a:pt x="238091" y="336702"/>
                  <a:pt x="208457" y="326913"/>
                  <a:pt x="206605" y="339613"/>
                </a:cubicBezTo>
                <a:cubicBezTo>
                  <a:pt x="204753" y="352313"/>
                  <a:pt x="218247" y="394117"/>
                  <a:pt x="222480" y="407875"/>
                </a:cubicBezTo>
                <a:cubicBezTo>
                  <a:pt x="226713" y="421633"/>
                  <a:pt x="234651" y="417665"/>
                  <a:pt x="232005" y="422163"/>
                </a:cubicBezTo>
                <a:cubicBezTo>
                  <a:pt x="229359" y="426661"/>
                  <a:pt x="226713" y="455500"/>
                  <a:pt x="206605" y="434863"/>
                </a:cubicBezTo>
                <a:cubicBezTo>
                  <a:pt x="186497" y="414226"/>
                  <a:pt x="129082" y="319240"/>
                  <a:pt x="111355" y="298338"/>
                </a:cubicBezTo>
                <a:cubicBezTo>
                  <a:pt x="93628" y="277436"/>
                  <a:pt x="105005" y="309715"/>
                  <a:pt x="100243" y="309450"/>
                </a:cubicBezTo>
                <a:cubicBezTo>
                  <a:pt x="95481" y="309185"/>
                  <a:pt x="81986" y="310508"/>
                  <a:pt x="82780" y="296750"/>
                </a:cubicBezTo>
                <a:cubicBezTo>
                  <a:pt x="83574" y="282992"/>
                  <a:pt x="112149" y="254681"/>
                  <a:pt x="105005" y="226900"/>
                </a:cubicBezTo>
                <a:cubicBezTo>
                  <a:pt x="97861" y="199119"/>
                  <a:pt x="50766" y="148055"/>
                  <a:pt x="39918" y="130063"/>
                </a:cubicBezTo>
                <a:cubicBezTo>
                  <a:pt x="29070" y="112071"/>
                  <a:pt x="40712" y="128475"/>
                  <a:pt x="39918" y="118950"/>
                </a:cubicBezTo>
                <a:cubicBezTo>
                  <a:pt x="39124" y="109425"/>
                  <a:pt x="34891" y="81380"/>
                  <a:pt x="35155" y="72913"/>
                </a:cubicBezTo>
                <a:cubicBezTo>
                  <a:pt x="35420" y="64446"/>
                  <a:pt x="43357" y="77410"/>
                  <a:pt x="41505" y="68150"/>
                </a:cubicBezTo>
                <a:cubicBezTo>
                  <a:pt x="39653" y="58890"/>
                  <a:pt x="-13793" y="20261"/>
                  <a:pt x="3405" y="9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" name="フリーフォーム: 図形 629">
            <a:extLst>
              <a:ext uri="{FF2B5EF4-FFF2-40B4-BE49-F238E27FC236}">
                <a16:creationId xmlns:a16="http://schemas.microsoft.com/office/drawing/2014/main" id="{60D93F5B-375E-41D1-90D7-79EF6E9ADDA7}"/>
              </a:ext>
            </a:extLst>
          </p:cNvPr>
          <p:cNvSpPr/>
          <p:nvPr/>
        </p:nvSpPr>
        <p:spPr>
          <a:xfrm>
            <a:off x="2514563" y="4823883"/>
            <a:ext cx="226592" cy="761732"/>
          </a:xfrm>
          <a:custGeom>
            <a:avLst/>
            <a:gdLst>
              <a:gd name="connsiteX0" fmla="*/ 37 w 226592"/>
              <a:gd name="connsiteY0" fmla="*/ 0 h 761732"/>
              <a:gd name="connsiteX1" fmla="*/ 84704 w 226592"/>
              <a:gd name="connsiteY1" fmla="*/ 141817 h 761732"/>
              <a:gd name="connsiteX2" fmla="*/ 118570 w 226592"/>
              <a:gd name="connsiteY2" fmla="*/ 249767 h 761732"/>
              <a:gd name="connsiteX3" fmla="*/ 120687 w 226592"/>
              <a:gd name="connsiteY3" fmla="*/ 266700 h 761732"/>
              <a:gd name="connsiteX4" fmla="*/ 165137 w 226592"/>
              <a:gd name="connsiteY4" fmla="*/ 383117 h 761732"/>
              <a:gd name="connsiteX5" fmla="*/ 203237 w 226592"/>
              <a:gd name="connsiteY5" fmla="*/ 412750 h 761732"/>
              <a:gd name="connsiteX6" fmla="*/ 203237 w 226592"/>
              <a:gd name="connsiteY6" fmla="*/ 425450 h 761732"/>
              <a:gd name="connsiteX7" fmla="*/ 199004 w 226592"/>
              <a:gd name="connsiteY7" fmla="*/ 469900 h 761732"/>
              <a:gd name="connsiteX8" fmla="*/ 218054 w 226592"/>
              <a:gd name="connsiteY8" fmla="*/ 510117 h 761732"/>
              <a:gd name="connsiteX9" fmla="*/ 226520 w 226592"/>
              <a:gd name="connsiteY9" fmla="*/ 675217 h 761732"/>
              <a:gd name="connsiteX10" fmla="*/ 213820 w 226592"/>
              <a:gd name="connsiteY10" fmla="*/ 755650 h 761732"/>
              <a:gd name="connsiteX11" fmla="*/ 131270 w 226592"/>
              <a:gd name="connsiteY11" fmla="*/ 516467 h 761732"/>
              <a:gd name="connsiteX12" fmla="*/ 194770 w 226592"/>
              <a:gd name="connsiteY12" fmla="*/ 670984 h 761732"/>
              <a:gd name="connsiteX13" fmla="*/ 205354 w 226592"/>
              <a:gd name="connsiteY13" fmla="*/ 660400 h 761732"/>
              <a:gd name="connsiteX14" fmla="*/ 196887 w 226592"/>
              <a:gd name="connsiteY14" fmla="*/ 488950 h 761732"/>
              <a:gd name="connsiteX15" fmla="*/ 160904 w 226592"/>
              <a:gd name="connsiteY15" fmla="*/ 397934 h 761732"/>
              <a:gd name="connsiteX16" fmla="*/ 122804 w 226592"/>
              <a:gd name="connsiteY16" fmla="*/ 304800 h 761732"/>
              <a:gd name="connsiteX17" fmla="*/ 86820 w 226592"/>
              <a:gd name="connsiteY17" fmla="*/ 218017 h 761732"/>
              <a:gd name="connsiteX18" fmla="*/ 97404 w 226592"/>
              <a:gd name="connsiteY18" fmla="*/ 232834 h 761732"/>
              <a:gd name="connsiteX19" fmla="*/ 74120 w 226592"/>
              <a:gd name="connsiteY19" fmla="*/ 141817 h 761732"/>
              <a:gd name="connsiteX20" fmla="*/ 37 w 226592"/>
              <a:gd name="connsiteY20" fmla="*/ 0 h 76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6592" h="761732">
                <a:moveTo>
                  <a:pt x="37" y="0"/>
                </a:moveTo>
                <a:cubicBezTo>
                  <a:pt x="1801" y="0"/>
                  <a:pt x="64949" y="100189"/>
                  <a:pt x="84704" y="141817"/>
                </a:cubicBezTo>
                <a:cubicBezTo>
                  <a:pt x="104459" y="183445"/>
                  <a:pt x="112573" y="228953"/>
                  <a:pt x="118570" y="249767"/>
                </a:cubicBezTo>
                <a:cubicBezTo>
                  <a:pt x="124567" y="270581"/>
                  <a:pt x="112926" y="244475"/>
                  <a:pt x="120687" y="266700"/>
                </a:cubicBezTo>
                <a:cubicBezTo>
                  <a:pt x="128448" y="288925"/>
                  <a:pt x="151379" y="358775"/>
                  <a:pt x="165137" y="383117"/>
                </a:cubicBezTo>
                <a:cubicBezTo>
                  <a:pt x="178895" y="407459"/>
                  <a:pt x="196887" y="405695"/>
                  <a:pt x="203237" y="412750"/>
                </a:cubicBezTo>
                <a:cubicBezTo>
                  <a:pt x="209587" y="419805"/>
                  <a:pt x="203942" y="415925"/>
                  <a:pt x="203237" y="425450"/>
                </a:cubicBezTo>
                <a:cubicBezTo>
                  <a:pt x="202532" y="434975"/>
                  <a:pt x="196534" y="455789"/>
                  <a:pt x="199004" y="469900"/>
                </a:cubicBezTo>
                <a:cubicBezTo>
                  <a:pt x="201474" y="484011"/>
                  <a:pt x="213468" y="475898"/>
                  <a:pt x="218054" y="510117"/>
                </a:cubicBezTo>
                <a:cubicBezTo>
                  <a:pt x="222640" y="544336"/>
                  <a:pt x="227226" y="634295"/>
                  <a:pt x="226520" y="675217"/>
                </a:cubicBezTo>
                <a:cubicBezTo>
                  <a:pt x="225814" y="716139"/>
                  <a:pt x="229695" y="782108"/>
                  <a:pt x="213820" y="755650"/>
                </a:cubicBezTo>
                <a:cubicBezTo>
                  <a:pt x="197945" y="729192"/>
                  <a:pt x="134445" y="530578"/>
                  <a:pt x="131270" y="516467"/>
                </a:cubicBezTo>
                <a:cubicBezTo>
                  <a:pt x="128095" y="502356"/>
                  <a:pt x="182423" y="646995"/>
                  <a:pt x="194770" y="670984"/>
                </a:cubicBezTo>
                <a:cubicBezTo>
                  <a:pt x="207117" y="694973"/>
                  <a:pt x="205001" y="690739"/>
                  <a:pt x="205354" y="660400"/>
                </a:cubicBezTo>
                <a:cubicBezTo>
                  <a:pt x="205707" y="630061"/>
                  <a:pt x="204295" y="532694"/>
                  <a:pt x="196887" y="488950"/>
                </a:cubicBezTo>
                <a:cubicBezTo>
                  <a:pt x="189479" y="445206"/>
                  <a:pt x="173251" y="428626"/>
                  <a:pt x="160904" y="397934"/>
                </a:cubicBezTo>
                <a:cubicBezTo>
                  <a:pt x="148557" y="367242"/>
                  <a:pt x="135151" y="334786"/>
                  <a:pt x="122804" y="304800"/>
                </a:cubicBezTo>
                <a:cubicBezTo>
                  <a:pt x="110457" y="274814"/>
                  <a:pt x="91053" y="230011"/>
                  <a:pt x="86820" y="218017"/>
                </a:cubicBezTo>
                <a:cubicBezTo>
                  <a:pt x="82587" y="206023"/>
                  <a:pt x="99521" y="245534"/>
                  <a:pt x="97404" y="232834"/>
                </a:cubicBezTo>
                <a:cubicBezTo>
                  <a:pt x="95287" y="220134"/>
                  <a:pt x="88231" y="179211"/>
                  <a:pt x="74120" y="141817"/>
                </a:cubicBezTo>
                <a:cubicBezTo>
                  <a:pt x="60009" y="104423"/>
                  <a:pt x="-1727" y="0"/>
                  <a:pt x="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" name="フリーフォーム: 図形 630">
            <a:extLst>
              <a:ext uri="{FF2B5EF4-FFF2-40B4-BE49-F238E27FC236}">
                <a16:creationId xmlns:a16="http://schemas.microsoft.com/office/drawing/2014/main" id="{9B03FA91-1854-4088-B788-57764F03C6F5}"/>
              </a:ext>
            </a:extLst>
          </p:cNvPr>
          <p:cNvSpPr/>
          <p:nvPr/>
        </p:nvSpPr>
        <p:spPr>
          <a:xfrm>
            <a:off x="2651785" y="5382511"/>
            <a:ext cx="79008" cy="656339"/>
          </a:xfrm>
          <a:custGeom>
            <a:avLst/>
            <a:gdLst>
              <a:gd name="connsiteX0" fmla="*/ 19448 w 79008"/>
              <a:gd name="connsiteY0" fmla="*/ 172 h 656339"/>
              <a:gd name="connsiteX1" fmla="*/ 8865 w 79008"/>
              <a:gd name="connsiteY1" fmla="*/ 199139 h 656339"/>
              <a:gd name="connsiteX2" fmla="*/ 4632 w 79008"/>
              <a:gd name="connsiteY2" fmla="*/ 205489 h 656339"/>
              <a:gd name="connsiteX3" fmla="*/ 398 w 79008"/>
              <a:gd name="connsiteY3" fmla="*/ 412922 h 656339"/>
              <a:gd name="connsiteX4" fmla="*/ 15215 w 79008"/>
              <a:gd name="connsiteY4" fmla="*/ 398106 h 656339"/>
              <a:gd name="connsiteX5" fmla="*/ 53315 w 79008"/>
              <a:gd name="connsiteY5" fmla="*/ 522989 h 656339"/>
              <a:gd name="connsiteX6" fmla="*/ 78715 w 79008"/>
              <a:gd name="connsiteY6" fmla="*/ 656339 h 656339"/>
              <a:gd name="connsiteX7" fmla="*/ 63898 w 79008"/>
              <a:gd name="connsiteY7" fmla="*/ 522989 h 656339"/>
              <a:gd name="connsiteX8" fmla="*/ 17332 w 79008"/>
              <a:gd name="connsiteY8" fmla="*/ 360006 h 656339"/>
              <a:gd name="connsiteX9" fmla="*/ 25798 w 79008"/>
              <a:gd name="connsiteY9" fmla="*/ 237239 h 656339"/>
              <a:gd name="connsiteX10" fmla="*/ 19448 w 79008"/>
              <a:gd name="connsiteY10" fmla="*/ 172 h 65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008" h="656339">
                <a:moveTo>
                  <a:pt x="19448" y="172"/>
                </a:moveTo>
                <a:cubicBezTo>
                  <a:pt x="16626" y="-6178"/>
                  <a:pt x="11334" y="164920"/>
                  <a:pt x="8865" y="199139"/>
                </a:cubicBezTo>
                <a:cubicBezTo>
                  <a:pt x="6396" y="233358"/>
                  <a:pt x="6043" y="169859"/>
                  <a:pt x="4632" y="205489"/>
                </a:cubicBezTo>
                <a:cubicBezTo>
                  <a:pt x="3221" y="241119"/>
                  <a:pt x="-1366" y="380819"/>
                  <a:pt x="398" y="412922"/>
                </a:cubicBezTo>
                <a:cubicBezTo>
                  <a:pt x="2162" y="445025"/>
                  <a:pt x="6395" y="379761"/>
                  <a:pt x="15215" y="398106"/>
                </a:cubicBezTo>
                <a:cubicBezTo>
                  <a:pt x="24035" y="416451"/>
                  <a:pt x="42732" y="479950"/>
                  <a:pt x="53315" y="522989"/>
                </a:cubicBezTo>
                <a:cubicBezTo>
                  <a:pt x="63898" y="566028"/>
                  <a:pt x="76951" y="656339"/>
                  <a:pt x="78715" y="656339"/>
                </a:cubicBezTo>
                <a:cubicBezTo>
                  <a:pt x="80479" y="656339"/>
                  <a:pt x="74128" y="572378"/>
                  <a:pt x="63898" y="522989"/>
                </a:cubicBezTo>
                <a:cubicBezTo>
                  <a:pt x="53668" y="473600"/>
                  <a:pt x="23682" y="407631"/>
                  <a:pt x="17332" y="360006"/>
                </a:cubicBezTo>
                <a:cubicBezTo>
                  <a:pt x="10982" y="312381"/>
                  <a:pt x="23681" y="291567"/>
                  <a:pt x="25798" y="237239"/>
                </a:cubicBezTo>
                <a:cubicBezTo>
                  <a:pt x="27915" y="182911"/>
                  <a:pt x="22270" y="6522"/>
                  <a:pt x="19448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" name="フリーフォーム: 図形 631">
            <a:extLst>
              <a:ext uri="{FF2B5EF4-FFF2-40B4-BE49-F238E27FC236}">
                <a16:creationId xmlns:a16="http://schemas.microsoft.com/office/drawing/2014/main" id="{E223427D-30BA-4E0E-AE63-BFC704958FAC}"/>
              </a:ext>
            </a:extLst>
          </p:cNvPr>
          <p:cNvSpPr/>
          <p:nvPr/>
        </p:nvSpPr>
        <p:spPr>
          <a:xfrm>
            <a:off x="2554611" y="5298112"/>
            <a:ext cx="137850" cy="731983"/>
          </a:xfrm>
          <a:custGeom>
            <a:avLst/>
            <a:gdLst>
              <a:gd name="connsiteX0" fmla="*/ 114506 w 137850"/>
              <a:gd name="connsiteY0" fmla="*/ 12605 h 731983"/>
              <a:gd name="connsiteX1" fmla="*/ 80639 w 137850"/>
              <a:gd name="connsiteY1" fmla="*/ 289888 h 731983"/>
              <a:gd name="connsiteX2" fmla="*/ 80639 w 137850"/>
              <a:gd name="connsiteY2" fmla="*/ 209455 h 731983"/>
              <a:gd name="connsiteX3" fmla="*/ 91222 w 137850"/>
              <a:gd name="connsiteY3" fmla="*/ 526955 h 731983"/>
              <a:gd name="connsiteX4" fmla="*/ 84872 w 137850"/>
              <a:gd name="connsiteY4" fmla="*/ 499438 h 731983"/>
              <a:gd name="connsiteX5" fmla="*/ 137789 w 137850"/>
              <a:gd name="connsiteY5" fmla="*/ 723805 h 731983"/>
              <a:gd name="connsiteX6" fmla="*/ 93339 w 137850"/>
              <a:gd name="connsiteY6" fmla="*/ 670888 h 731983"/>
              <a:gd name="connsiteX7" fmla="*/ 206 w 137850"/>
              <a:gd name="connsiteY7" fmla="*/ 554471 h 731983"/>
              <a:gd name="connsiteX8" fmla="*/ 70056 w 137850"/>
              <a:gd name="connsiteY8" fmla="*/ 679355 h 731983"/>
              <a:gd name="connsiteX9" fmla="*/ 131439 w 137850"/>
              <a:gd name="connsiteY9" fmla="*/ 696288 h 731983"/>
              <a:gd name="connsiteX10" fmla="*/ 93339 w 137850"/>
              <a:gd name="connsiteY10" fmla="*/ 490971 h 731983"/>
              <a:gd name="connsiteX11" fmla="*/ 89106 w 137850"/>
              <a:gd name="connsiteY11" fmla="*/ 281421 h 731983"/>
              <a:gd name="connsiteX12" fmla="*/ 118739 w 137850"/>
              <a:gd name="connsiteY12" fmla="*/ 67638 h 731983"/>
              <a:gd name="connsiteX13" fmla="*/ 114506 w 137850"/>
              <a:gd name="connsiteY13" fmla="*/ 12605 h 73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850" h="731983">
                <a:moveTo>
                  <a:pt x="114506" y="12605"/>
                </a:moveTo>
                <a:cubicBezTo>
                  <a:pt x="108156" y="49647"/>
                  <a:pt x="86283" y="257080"/>
                  <a:pt x="80639" y="289888"/>
                </a:cubicBezTo>
                <a:cubicBezTo>
                  <a:pt x="74995" y="322696"/>
                  <a:pt x="78875" y="169944"/>
                  <a:pt x="80639" y="209455"/>
                </a:cubicBezTo>
                <a:cubicBezTo>
                  <a:pt x="82403" y="248966"/>
                  <a:pt x="90517" y="478625"/>
                  <a:pt x="91222" y="526955"/>
                </a:cubicBezTo>
                <a:cubicBezTo>
                  <a:pt x="91927" y="575285"/>
                  <a:pt x="77111" y="466630"/>
                  <a:pt x="84872" y="499438"/>
                </a:cubicBezTo>
                <a:cubicBezTo>
                  <a:pt x="92633" y="532246"/>
                  <a:pt x="136378" y="695230"/>
                  <a:pt x="137789" y="723805"/>
                </a:cubicBezTo>
                <a:cubicBezTo>
                  <a:pt x="139200" y="752380"/>
                  <a:pt x="116270" y="699110"/>
                  <a:pt x="93339" y="670888"/>
                </a:cubicBezTo>
                <a:cubicBezTo>
                  <a:pt x="70408" y="642666"/>
                  <a:pt x="4086" y="553060"/>
                  <a:pt x="206" y="554471"/>
                </a:cubicBezTo>
                <a:cubicBezTo>
                  <a:pt x="-3674" y="555882"/>
                  <a:pt x="48184" y="655719"/>
                  <a:pt x="70056" y="679355"/>
                </a:cubicBezTo>
                <a:cubicBezTo>
                  <a:pt x="91928" y="702991"/>
                  <a:pt x="127559" y="727685"/>
                  <a:pt x="131439" y="696288"/>
                </a:cubicBezTo>
                <a:cubicBezTo>
                  <a:pt x="135320" y="664891"/>
                  <a:pt x="100394" y="560115"/>
                  <a:pt x="93339" y="490971"/>
                </a:cubicBezTo>
                <a:cubicBezTo>
                  <a:pt x="86284" y="421827"/>
                  <a:pt x="84873" y="351976"/>
                  <a:pt x="89106" y="281421"/>
                </a:cubicBezTo>
                <a:cubicBezTo>
                  <a:pt x="93339" y="210866"/>
                  <a:pt x="114506" y="107149"/>
                  <a:pt x="118739" y="67638"/>
                </a:cubicBezTo>
                <a:cubicBezTo>
                  <a:pt x="122972" y="28127"/>
                  <a:pt x="120856" y="-24437"/>
                  <a:pt x="114506" y="12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" name="フリーフォーム: 図形 632">
            <a:extLst>
              <a:ext uri="{FF2B5EF4-FFF2-40B4-BE49-F238E27FC236}">
                <a16:creationId xmlns:a16="http://schemas.microsoft.com/office/drawing/2014/main" id="{4DE8C18E-218A-4EE1-8B9F-708394B5A09E}"/>
              </a:ext>
            </a:extLst>
          </p:cNvPr>
          <p:cNvSpPr/>
          <p:nvPr/>
        </p:nvSpPr>
        <p:spPr>
          <a:xfrm>
            <a:off x="2846850" y="5563009"/>
            <a:ext cx="261501" cy="497157"/>
          </a:xfrm>
          <a:custGeom>
            <a:avLst/>
            <a:gdLst>
              <a:gd name="connsiteX0" fmla="*/ 256183 w 261501"/>
              <a:gd name="connsiteY0" fmla="*/ 44041 h 497157"/>
              <a:gd name="connsiteX1" fmla="*/ 245600 w 261501"/>
              <a:gd name="connsiteY1" fmla="*/ 137174 h 497157"/>
              <a:gd name="connsiteX2" fmla="*/ 258300 w 261501"/>
              <a:gd name="connsiteY2" fmla="*/ 226074 h 497157"/>
              <a:gd name="connsiteX3" fmla="*/ 179983 w 261501"/>
              <a:gd name="connsiteY3" fmla="*/ 240891 h 497157"/>
              <a:gd name="connsiteX4" fmla="*/ 91083 w 261501"/>
              <a:gd name="connsiteY4" fmla="*/ 340374 h 497157"/>
              <a:gd name="connsiteX5" fmla="*/ 67 w 261501"/>
              <a:gd name="connsiteY5" fmla="*/ 497008 h 497157"/>
              <a:gd name="connsiteX6" fmla="*/ 76267 w 261501"/>
              <a:gd name="connsiteY6" fmla="*/ 365774 h 497157"/>
              <a:gd name="connsiteX7" fmla="*/ 78383 w 261501"/>
              <a:gd name="connsiteY7" fmla="*/ 202791 h 497157"/>
              <a:gd name="connsiteX8" fmla="*/ 40283 w 261501"/>
              <a:gd name="connsiteY8" fmla="*/ 3824 h 497157"/>
              <a:gd name="connsiteX9" fmla="*/ 135533 w 261501"/>
              <a:gd name="connsiteY9" fmla="*/ 75791 h 497157"/>
              <a:gd name="connsiteX10" fmla="*/ 146117 w 261501"/>
              <a:gd name="connsiteY10" fmla="*/ 126591 h 497157"/>
              <a:gd name="connsiteX11" fmla="*/ 256183 w 261501"/>
              <a:gd name="connsiteY11" fmla="*/ 44041 h 49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501" h="497157">
                <a:moveTo>
                  <a:pt x="256183" y="44041"/>
                </a:moveTo>
                <a:cubicBezTo>
                  <a:pt x="272763" y="45805"/>
                  <a:pt x="245247" y="106835"/>
                  <a:pt x="245600" y="137174"/>
                </a:cubicBezTo>
                <a:cubicBezTo>
                  <a:pt x="245953" y="167513"/>
                  <a:pt x="269236" y="208788"/>
                  <a:pt x="258300" y="226074"/>
                </a:cubicBezTo>
                <a:cubicBezTo>
                  <a:pt x="247364" y="243360"/>
                  <a:pt x="207852" y="221841"/>
                  <a:pt x="179983" y="240891"/>
                </a:cubicBezTo>
                <a:cubicBezTo>
                  <a:pt x="152113" y="259941"/>
                  <a:pt x="121069" y="297688"/>
                  <a:pt x="91083" y="340374"/>
                </a:cubicBezTo>
                <a:cubicBezTo>
                  <a:pt x="61097" y="383060"/>
                  <a:pt x="2536" y="492775"/>
                  <a:pt x="67" y="497008"/>
                </a:cubicBezTo>
                <a:cubicBezTo>
                  <a:pt x="-2402" y="501241"/>
                  <a:pt x="63214" y="414810"/>
                  <a:pt x="76267" y="365774"/>
                </a:cubicBezTo>
                <a:cubicBezTo>
                  <a:pt x="89320" y="316738"/>
                  <a:pt x="84380" y="263116"/>
                  <a:pt x="78383" y="202791"/>
                </a:cubicBezTo>
                <a:cubicBezTo>
                  <a:pt x="72386" y="142466"/>
                  <a:pt x="30758" y="24991"/>
                  <a:pt x="40283" y="3824"/>
                </a:cubicBezTo>
                <a:cubicBezTo>
                  <a:pt x="49808" y="-17343"/>
                  <a:pt x="117894" y="55330"/>
                  <a:pt x="135533" y="75791"/>
                </a:cubicBezTo>
                <a:cubicBezTo>
                  <a:pt x="153172" y="96252"/>
                  <a:pt x="131653" y="129413"/>
                  <a:pt x="146117" y="126591"/>
                </a:cubicBezTo>
                <a:cubicBezTo>
                  <a:pt x="160581" y="123769"/>
                  <a:pt x="239603" y="42277"/>
                  <a:pt x="256183" y="44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" name="フリーフォーム: 図形 633">
            <a:extLst>
              <a:ext uri="{FF2B5EF4-FFF2-40B4-BE49-F238E27FC236}">
                <a16:creationId xmlns:a16="http://schemas.microsoft.com/office/drawing/2014/main" id="{639F156B-D09E-4FD5-ACDB-9B700C040C2F}"/>
              </a:ext>
            </a:extLst>
          </p:cNvPr>
          <p:cNvSpPr/>
          <p:nvPr/>
        </p:nvSpPr>
        <p:spPr>
          <a:xfrm>
            <a:off x="2910860" y="5041927"/>
            <a:ext cx="167028" cy="561065"/>
          </a:xfrm>
          <a:custGeom>
            <a:avLst/>
            <a:gdLst>
              <a:gd name="connsiteX0" fmla="*/ 22840 w 167028"/>
              <a:gd name="connsiteY0" fmla="*/ 2090 h 561065"/>
              <a:gd name="connsiteX1" fmla="*/ 58823 w 167028"/>
              <a:gd name="connsiteY1" fmla="*/ 220106 h 561065"/>
              <a:gd name="connsiteX2" fmla="*/ 75757 w 167028"/>
              <a:gd name="connsiteY2" fmla="*/ 226456 h 561065"/>
              <a:gd name="connsiteX3" fmla="*/ 126557 w 167028"/>
              <a:gd name="connsiteY3" fmla="*/ 347106 h 561065"/>
              <a:gd name="connsiteX4" fmla="*/ 160423 w 167028"/>
              <a:gd name="connsiteY4" fmla="*/ 404256 h 561065"/>
              <a:gd name="connsiteX5" fmla="*/ 166773 w 167028"/>
              <a:gd name="connsiteY5" fmla="*/ 486806 h 561065"/>
              <a:gd name="connsiteX6" fmla="*/ 156190 w 167028"/>
              <a:gd name="connsiteY6" fmla="*/ 543956 h 561065"/>
              <a:gd name="connsiteX7" fmla="*/ 120207 w 167028"/>
              <a:gd name="connsiteY7" fmla="*/ 558773 h 561065"/>
              <a:gd name="connsiteX8" fmla="*/ 65173 w 167028"/>
              <a:gd name="connsiteY8" fmla="*/ 524906 h 561065"/>
              <a:gd name="connsiteX9" fmla="*/ 1673 w 167028"/>
              <a:gd name="connsiteY9" fmla="*/ 488923 h 561065"/>
              <a:gd name="connsiteX10" fmla="*/ 137140 w 167028"/>
              <a:gd name="connsiteY10" fmla="*/ 560890 h 561065"/>
              <a:gd name="connsiteX11" fmla="*/ 154073 w 167028"/>
              <a:gd name="connsiteY11" fmla="*/ 505856 h 561065"/>
              <a:gd name="connsiteX12" fmla="*/ 139257 w 167028"/>
              <a:gd name="connsiteY12" fmla="*/ 404256 h 561065"/>
              <a:gd name="connsiteX13" fmla="*/ 79990 w 167028"/>
              <a:gd name="connsiteY13" fmla="*/ 264556 h 561065"/>
              <a:gd name="connsiteX14" fmla="*/ 52473 w 167028"/>
              <a:gd name="connsiteY14" fmla="*/ 188356 h 561065"/>
              <a:gd name="connsiteX15" fmla="*/ 16490 w 167028"/>
              <a:gd name="connsiteY15" fmla="*/ 112156 h 561065"/>
              <a:gd name="connsiteX16" fmla="*/ 22840 w 167028"/>
              <a:gd name="connsiteY16" fmla="*/ 2090 h 56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7028" h="561065">
                <a:moveTo>
                  <a:pt x="22840" y="2090"/>
                </a:moveTo>
                <a:cubicBezTo>
                  <a:pt x="29896" y="20082"/>
                  <a:pt x="50004" y="182712"/>
                  <a:pt x="58823" y="220106"/>
                </a:cubicBezTo>
                <a:cubicBezTo>
                  <a:pt x="67642" y="257500"/>
                  <a:pt x="64468" y="205289"/>
                  <a:pt x="75757" y="226456"/>
                </a:cubicBezTo>
                <a:cubicBezTo>
                  <a:pt x="87046" y="247623"/>
                  <a:pt x="112446" y="317473"/>
                  <a:pt x="126557" y="347106"/>
                </a:cubicBezTo>
                <a:cubicBezTo>
                  <a:pt x="140668" y="376739"/>
                  <a:pt x="153720" y="380973"/>
                  <a:pt x="160423" y="404256"/>
                </a:cubicBezTo>
                <a:cubicBezTo>
                  <a:pt x="167126" y="427539"/>
                  <a:pt x="167479" y="463523"/>
                  <a:pt x="166773" y="486806"/>
                </a:cubicBezTo>
                <a:cubicBezTo>
                  <a:pt x="166068" y="510089"/>
                  <a:pt x="163951" y="531962"/>
                  <a:pt x="156190" y="543956"/>
                </a:cubicBezTo>
                <a:cubicBezTo>
                  <a:pt x="148429" y="555950"/>
                  <a:pt x="135377" y="561948"/>
                  <a:pt x="120207" y="558773"/>
                </a:cubicBezTo>
                <a:cubicBezTo>
                  <a:pt x="105037" y="555598"/>
                  <a:pt x="84929" y="536548"/>
                  <a:pt x="65173" y="524906"/>
                </a:cubicBezTo>
                <a:cubicBezTo>
                  <a:pt x="45417" y="513264"/>
                  <a:pt x="-10321" y="482926"/>
                  <a:pt x="1673" y="488923"/>
                </a:cubicBezTo>
                <a:cubicBezTo>
                  <a:pt x="13667" y="494920"/>
                  <a:pt x="111740" y="558068"/>
                  <a:pt x="137140" y="560890"/>
                </a:cubicBezTo>
                <a:cubicBezTo>
                  <a:pt x="162540" y="563712"/>
                  <a:pt x="153720" y="531962"/>
                  <a:pt x="154073" y="505856"/>
                </a:cubicBezTo>
                <a:cubicBezTo>
                  <a:pt x="154426" y="479750"/>
                  <a:pt x="151604" y="444473"/>
                  <a:pt x="139257" y="404256"/>
                </a:cubicBezTo>
                <a:cubicBezTo>
                  <a:pt x="126910" y="364039"/>
                  <a:pt x="94454" y="300539"/>
                  <a:pt x="79990" y="264556"/>
                </a:cubicBezTo>
                <a:cubicBezTo>
                  <a:pt x="65526" y="228573"/>
                  <a:pt x="63056" y="213756"/>
                  <a:pt x="52473" y="188356"/>
                </a:cubicBezTo>
                <a:cubicBezTo>
                  <a:pt x="41890" y="162956"/>
                  <a:pt x="21076" y="136850"/>
                  <a:pt x="16490" y="112156"/>
                </a:cubicBezTo>
                <a:cubicBezTo>
                  <a:pt x="11904" y="87462"/>
                  <a:pt x="15784" y="-15902"/>
                  <a:pt x="22840" y="2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" name="フリーフォーム: 図形 634">
            <a:extLst>
              <a:ext uri="{FF2B5EF4-FFF2-40B4-BE49-F238E27FC236}">
                <a16:creationId xmlns:a16="http://schemas.microsoft.com/office/drawing/2014/main" id="{F079AA27-CA01-4EDC-A17C-7B01CA07D808}"/>
              </a:ext>
            </a:extLst>
          </p:cNvPr>
          <p:cNvSpPr/>
          <p:nvPr/>
        </p:nvSpPr>
        <p:spPr>
          <a:xfrm>
            <a:off x="2907986" y="5031105"/>
            <a:ext cx="123779" cy="533735"/>
          </a:xfrm>
          <a:custGeom>
            <a:avLst/>
            <a:gdLst>
              <a:gd name="connsiteX0" fmla="*/ 314 w 123779"/>
              <a:gd name="connsiteY0" fmla="*/ 212 h 533735"/>
              <a:gd name="connsiteX1" fmla="*/ 19364 w 123779"/>
              <a:gd name="connsiteY1" fmla="*/ 186478 h 533735"/>
              <a:gd name="connsiteX2" fmla="*/ 74397 w 123779"/>
              <a:gd name="connsiteY2" fmla="*/ 330412 h 533735"/>
              <a:gd name="connsiteX3" fmla="*/ 72281 w 123779"/>
              <a:gd name="connsiteY3" fmla="*/ 343112 h 533735"/>
              <a:gd name="connsiteX4" fmla="*/ 123081 w 123779"/>
              <a:gd name="connsiteY4" fmla="*/ 495512 h 533735"/>
              <a:gd name="connsiteX5" fmla="*/ 95564 w 123779"/>
              <a:gd name="connsiteY5" fmla="*/ 512445 h 533735"/>
              <a:gd name="connsiteX6" fmla="*/ 10897 w 123779"/>
              <a:gd name="connsiteY6" fmla="*/ 525145 h 533735"/>
              <a:gd name="connsiteX7" fmla="*/ 99797 w 123779"/>
              <a:gd name="connsiteY7" fmla="*/ 533612 h 533735"/>
              <a:gd name="connsiteX8" fmla="*/ 112497 w 123779"/>
              <a:gd name="connsiteY8" fmla="*/ 518795 h 533735"/>
              <a:gd name="connsiteX9" fmla="*/ 104031 w 123779"/>
              <a:gd name="connsiteY9" fmla="*/ 425662 h 533735"/>
              <a:gd name="connsiteX10" fmla="*/ 59581 w 123779"/>
              <a:gd name="connsiteY10" fmla="*/ 290195 h 533735"/>
              <a:gd name="connsiteX11" fmla="*/ 32064 w 123779"/>
              <a:gd name="connsiteY11" fmla="*/ 224578 h 533735"/>
              <a:gd name="connsiteX12" fmla="*/ 314 w 123779"/>
              <a:gd name="connsiteY12" fmla="*/ 212 h 53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779" h="533735">
                <a:moveTo>
                  <a:pt x="314" y="212"/>
                </a:moveTo>
                <a:cubicBezTo>
                  <a:pt x="-1803" y="-6138"/>
                  <a:pt x="7017" y="131445"/>
                  <a:pt x="19364" y="186478"/>
                </a:cubicBezTo>
                <a:cubicBezTo>
                  <a:pt x="31711" y="241511"/>
                  <a:pt x="65578" y="304306"/>
                  <a:pt x="74397" y="330412"/>
                </a:cubicBezTo>
                <a:cubicBezTo>
                  <a:pt x="83217" y="356518"/>
                  <a:pt x="64167" y="315595"/>
                  <a:pt x="72281" y="343112"/>
                </a:cubicBezTo>
                <a:cubicBezTo>
                  <a:pt x="80395" y="370629"/>
                  <a:pt x="119201" y="467290"/>
                  <a:pt x="123081" y="495512"/>
                </a:cubicBezTo>
                <a:cubicBezTo>
                  <a:pt x="126961" y="523734"/>
                  <a:pt x="114261" y="507506"/>
                  <a:pt x="95564" y="512445"/>
                </a:cubicBezTo>
                <a:cubicBezTo>
                  <a:pt x="76867" y="517384"/>
                  <a:pt x="10192" y="521617"/>
                  <a:pt x="10897" y="525145"/>
                </a:cubicBezTo>
                <a:cubicBezTo>
                  <a:pt x="11602" y="528673"/>
                  <a:pt x="82864" y="534670"/>
                  <a:pt x="99797" y="533612"/>
                </a:cubicBezTo>
                <a:cubicBezTo>
                  <a:pt x="116730" y="532554"/>
                  <a:pt x="111791" y="536787"/>
                  <a:pt x="112497" y="518795"/>
                </a:cubicBezTo>
                <a:cubicBezTo>
                  <a:pt x="113203" y="500803"/>
                  <a:pt x="112850" y="463762"/>
                  <a:pt x="104031" y="425662"/>
                </a:cubicBezTo>
                <a:cubicBezTo>
                  <a:pt x="95212" y="387562"/>
                  <a:pt x="71575" y="323709"/>
                  <a:pt x="59581" y="290195"/>
                </a:cubicBezTo>
                <a:cubicBezTo>
                  <a:pt x="47587" y="256681"/>
                  <a:pt x="40883" y="266911"/>
                  <a:pt x="32064" y="224578"/>
                </a:cubicBezTo>
                <a:cubicBezTo>
                  <a:pt x="23245" y="182245"/>
                  <a:pt x="2431" y="6562"/>
                  <a:pt x="314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" name="フリーフォーム: 図形 635">
            <a:extLst>
              <a:ext uri="{FF2B5EF4-FFF2-40B4-BE49-F238E27FC236}">
                <a16:creationId xmlns:a16="http://schemas.microsoft.com/office/drawing/2014/main" id="{FDE44512-DF14-4878-8BB8-96514DAD48E1}"/>
              </a:ext>
            </a:extLst>
          </p:cNvPr>
          <p:cNvSpPr/>
          <p:nvPr/>
        </p:nvSpPr>
        <p:spPr>
          <a:xfrm>
            <a:off x="2941678" y="5242698"/>
            <a:ext cx="95830" cy="242363"/>
          </a:xfrm>
          <a:custGeom>
            <a:avLst/>
            <a:gdLst>
              <a:gd name="connsiteX0" fmla="*/ 2605 w 95830"/>
              <a:gd name="connsiteY0" fmla="*/ 2402 h 242363"/>
              <a:gd name="connsiteX1" fmla="*/ 80922 w 95830"/>
              <a:gd name="connsiteY1" fmla="*/ 195019 h 242363"/>
              <a:gd name="connsiteX2" fmla="*/ 95739 w 95830"/>
              <a:gd name="connsiteY2" fmla="*/ 241585 h 242363"/>
              <a:gd name="connsiteX3" fmla="*/ 87272 w 95830"/>
              <a:gd name="connsiteY3" fmla="*/ 224652 h 242363"/>
              <a:gd name="connsiteX4" fmla="*/ 89389 w 95830"/>
              <a:gd name="connsiteY4" fmla="*/ 231002 h 242363"/>
              <a:gd name="connsiteX5" fmla="*/ 59755 w 95830"/>
              <a:gd name="connsiteY5" fmla="*/ 167502 h 242363"/>
              <a:gd name="connsiteX6" fmla="*/ 21655 w 95830"/>
              <a:gd name="connsiteY6" fmla="*/ 91302 h 242363"/>
              <a:gd name="connsiteX7" fmla="*/ 2605 w 95830"/>
              <a:gd name="connsiteY7" fmla="*/ 2402 h 24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30" h="242363">
                <a:moveTo>
                  <a:pt x="2605" y="2402"/>
                </a:moveTo>
                <a:cubicBezTo>
                  <a:pt x="12483" y="19688"/>
                  <a:pt x="65400" y="155155"/>
                  <a:pt x="80922" y="195019"/>
                </a:cubicBezTo>
                <a:cubicBezTo>
                  <a:pt x="96444" y="234883"/>
                  <a:pt x="94681" y="236646"/>
                  <a:pt x="95739" y="241585"/>
                </a:cubicBezTo>
                <a:cubicBezTo>
                  <a:pt x="96797" y="246524"/>
                  <a:pt x="88330" y="226416"/>
                  <a:pt x="87272" y="224652"/>
                </a:cubicBezTo>
                <a:cubicBezTo>
                  <a:pt x="86214" y="222888"/>
                  <a:pt x="93975" y="240527"/>
                  <a:pt x="89389" y="231002"/>
                </a:cubicBezTo>
                <a:cubicBezTo>
                  <a:pt x="84803" y="221477"/>
                  <a:pt x="71044" y="190785"/>
                  <a:pt x="59755" y="167502"/>
                </a:cubicBezTo>
                <a:cubicBezTo>
                  <a:pt x="48466" y="144219"/>
                  <a:pt x="29769" y="116702"/>
                  <a:pt x="21655" y="91302"/>
                </a:cubicBezTo>
                <a:cubicBezTo>
                  <a:pt x="13541" y="65902"/>
                  <a:pt x="-7273" y="-14884"/>
                  <a:pt x="2605" y="2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" name="フリーフォーム: 図形 636">
            <a:extLst>
              <a:ext uri="{FF2B5EF4-FFF2-40B4-BE49-F238E27FC236}">
                <a16:creationId xmlns:a16="http://schemas.microsoft.com/office/drawing/2014/main" id="{163E942D-E411-4C2D-B733-F6A8C91C5087}"/>
              </a:ext>
            </a:extLst>
          </p:cNvPr>
          <p:cNvSpPr/>
          <p:nvPr/>
        </p:nvSpPr>
        <p:spPr>
          <a:xfrm>
            <a:off x="2337549" y="4800930"/>
            <a:ext cx="213577" cy="340403"/>
          </a:xfrm>
          <a:custGeom>
            <a:avLst/>
            <a:gdLst>
              <a:gd name="connsiteX0" fmla="*/ 839 w 213577"/>
              <a:gd name="connsiteY0" fmla="*/ 40945 h 340403"/>
              <a:gd name="connsiteX1" fmla="*/ 50051 w 213577"/>
              <a:gd name="connsiteY1" fmla="*/ 77458 h 340403"/>
              <a:gd name="connsiteX2" fmla="*/ 72276 w 213577"/>
              <a:gd name="connsiteY2" fmla="*/ 58408 h 340403"/>
              <a:gd name="connsiteX3" fmla="*/ 59576 w 213577"/>
              <a:gd name="connsiteY3" fmla="*/ 179058 h 340403"/>
              <a:gd name="connsiteX4" fmla="*/ 51639 w 213577"/>
              <a:gd name="connsiteY4" fmla="*/ 220333 h 340403"/>
              <a:gd name="connsiteX5" fmla="*/ 118314 w 213577"/>
              <a:gd name="connsiteY5" fmla="*/ 306058 h 340403"/>
              <a:gd name="connsiteX6" fmla="*/ 116726 w 213577"/>
              <a:gd name="connsiteY6" fmla="*/ 269545 h 340403"/>
              <a:gd name="connsiteX7" fmla="*/ 145301 w 213577"/>
              <a:gd name="connsiteY7" fmla="*/ 269545 h 340403"/>
              <a:gd name="connsiteX8" fmla="*/ 135776 w 213577"/>
              <a:gd name="connsiteY8" fmla="*/ 1258 h 340403"/>
              <a:gd name="connsiteX9" fmla="*/ 167526 w 213577"/>
              <a:gd name="connsiteY9" fmla="*/ 174295 h 340403"/>
              <a:gd name="connsiteX10" fmla="*/ 213564 w 213577"/>
              <a:gd name="connsiteY10" fmla="*/ 302883 h 340403"/>
              <a:gd name="connsiteX11" fmla="*/ 162764 w 213577"/>
              <a:gd name="connsiteY11" fmla="*/ 339395 h 340403"/>
              <a:gd name="connsiteX12" fmla="*/ 57989 w 213577"/>
              <a:gd name="connsiteY12" fmla="*/ 272720 h 340403"/>
              <a:gd name="connsiteX13" fmla="*/ 97676 w 213577"/>
              <a:gd name="connsiteY13" fmla="*/ 291770 h 340403"/>
              <a:gd name="connsiteX14" fmla="*/ 42114 w 213577"/>
              <a:gd name="connsiteY14" fmla="*/ 212395 h 340403"/>
              <a:gd name="connsiteX15" fmla="*/ 43701 w 213577"/>
              <a:gd name="connsiteY15" fmla="*/ 175883 h 340403"/>
              <a:gd name="connsiteX16" fmla="*/ 35764 w 213577"/>
              <a:gd name="connsiteY16" fmla="*/ 172708 h 340403"/>
              <a:gd name="connsiteX17" fmla="*/ 26239 w 213577"/>
              <a:gd name="connsiteY17" fmla="*/ 190170 h 340403"/>
              <a:gd name="connsiteX18" fmla="*/ 21476 w 213577"/>
              <a:gd name="connsiteY18" fmla="*/ 179058 h 340403"/>
              <a:gd name="connsiteX19" fmla="*/ 21476 w 213577"/>
              <a:gd name="connsiteY19" fmla="*/ 133020 h 340403"/>
              <a:gd name="connsiteX20" fmla="*/ 839 w 213577"/>
              <a:gd name="connsiteY20" fmla="*/ 40945 h 34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577" h="340403">
                <a:moveTo>
                  <a:pt x="839" y="40945"/>
                </a:moveTo>
                <a:cubicBezTo>
                  <a:pt x="5601" y="31685"/>
                  <a:pt x="38145" y="74548"/>
                  <a:pt x="50051" y="77458"/>
                </a:cubicBezTo>
                <a:cubicBezTo>
                  <a:pt x="61957" y="80369"/>
                  <a:pt x="70689" y="41475"/>
                  <a:pt x="72276" y="58408"/>
                </a:cubicBezTo>
                <a:cubicBezTo>
                  <a:pt x="73864" y="75341"/>
                  <a:pt x="63015" y="152071"/>
                  <a:pt x="59576" y="179058"/>
                </a:cubicBezTo>
                <a:cubicBezTo>
                  <a:pt x="56137" y="206045"/>
                  <a:pt x="41849" y="199166"/>
                  <a:pt x="51639" y="220333"/>
                </a:cubicBezTo>
                <a:cubicBezTo>
                  <a:pt x="61429" y="241500"/>
                  <a:pt x="107466" y="297856"/>
                  <a:pt x="118314" y="306058"/>
                </a:cubicBezTo>
                <a:cubicBezTo>
                  <a:pt x="129162" y="314260"/>
                  <a:pt x="112228" y="275630"/>
                  <a:pt x="116726" y="269545"/>
                </a:cubicBezTo>
                <a:cubicBezTo>
                  <a:pt x="121224" y="263460"/>
                  <a:pt x="142126" y="314260"/>
                  <a:pt x="145301" y="269545"/>
                </a:cubicBezTo>
                <a:cubicBezTo>
                  <a:pt x="148476" y="224831"/>
                  <a:pt x="132072" y="17133"/>
                  <a:pt x="135776" y="1258"/>
                </a:cubicBezTo>
                <a:cubicBezTo>
                  <a:pt x="139480" y="-14617"/>
                  <a:pt x="154561" y="124024"/>
                  <a:pt x="167526" y="174295"/>
                </a:cubicBezTo>
                <a:cubicBezTo>
                  <a:pt x="180491" y="224566"/>
                  <a:pt x="214358" y="275366"/>
                  <a:pt x="213564" y="302883"/>
                </a:cubicBezTo>
                <a:cubicBezTo>
                  <a:pt x="212770" y="330400"/>
                  <a:pt x="188693" y="344422"/>
                  <a:pt x="162764" y="339395"/>
                </a:cubicBezTo>
                <a:cubicBezTo>
                  <a:pt x="136835" y="334368"/>
                  <a:pt x="68837" y="280657"/>
                  <a:pt x="57989" y="272720"/>
                </a:cubicBezTo>
                <a:cubicBezTo>
                  <a:pt x="47141" y="264783"/>
                  <a:pt x="100322" y="301824"/>
                  <a:pt x="97676" y="291770"/>
                </a:cubicBezTo>
                <a:cubicBezTo>
                  <a:pt x="95030" y="281716"/>
                  <a:pt x="51110" y="231710"/>
                  <a:pt x="42114" y="212395"/>
                </a:cubicBezTo>
                <a:cubicBezTo>
                  <a:pt x="33118" y="193081"/>
                  <a:pt x="44759" y="182497"/>
                  <a:pt x="43701" y="175883"/>
                </a:cubicBezTo>
                <a:cubicBezTo>
                  <a:pt x="42643" y="169269"/>
                  <a:pt x="38674" y="170327"/>
                  <a:pt x="35764" y="172708"/>
                </a:cubicBezTo>
                <a:cubicBezTo>
                  <a:pt x="32854" y="175089"/>
                  <a:pt x="28620" y="189112"/>
                  <a:pt x="26239" y="190170"/>
                </a:cubicBezTo>
                <a:cubicBezTo>
                  <a:pt x="23858" y="191228"/>
                  <a:pt x="22270" y="188583"/>
                  <a:pt x="21476" y="179058"/>
                </a:cubicBezTo>
                <a:cubicBezTo>
                  <a:pt x="20682" y="169533"/>
                  <a:pt x="30207" y="153657"/>
                  <a:pt x="21476" y="133020"/>
                </a:cubicBezTo>
                <a:cubicBezTo>
                  <a:pt x="12745" y="112383"/>
                  <a:pt x="-3923" y="50205"/>
                  <a:pt x="839" y="40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" name="フリーフォーム: 図形 637">
            <a:extLst>
              <a:ext uri="{FF2B5EF4-FFF2-40B4-BE49-F238E27FC236}">
                <a16:creationId xmlns:a16="http://schemas.microsoft.com/office/drawing/2014/main" id="{5E19CC7E-34AE-4156-B395-A44D9B0F138D}"/>
              </a:ext>
            </a:extLst>
          </p:cNvPr>
          <p:cNvSpPr/>
          <p:nvPr/>
        </p:nvSpPr>
        <p:spPr>
          <a:xfrm>
            <a:off x="2224860" y="4775174"/>
            <a:ext cx="437381" cy="178083"/>
          </a:xfrm>
          <a:custGeom>
            <a:avLst/>
            <a:gdLst>
              <a:gd name="connsiteX0" fmla="*/ 815 w 437381"/>
              <a:gd name="connsiteY0" fmla="*/ 17489 h 178083"/>
              <a:gd name="connsiteX1" fmla="*/ 151628 w 437381"/>
              <a:gd name="connsiteY1" fmla="*/ 4789 h 178083"/>
              <a:gd name="connsiteX2" fmla="*/ 130990 w 437381"/>
              <a:gd name="connsiteY2" fmla="*/ 11139 h 178083"/>
              <a:gd name="connsiteX3" fmla="*/ 319903 w 437381"/>
              <a:gd name="connsiteY3" fmla="*/ 52414 h 178083"/>
              <a:gd name="connsiteX4" fmla="*/ 272278 w 437381"/>
              <a:gd name="connsiteY4" fmla="*/ 46064 h 178083"/>
              <a:gd name="connsiteX5" fmla="*/ 396103 w 437381"/>
              <a:gd name="connsiteY5" fmla="*/ 73051 h 178083"/>
              <a:gd name="connsiteX6" fmla="*/ 394515 w 437381"/>
              <a:gd name="connsiteY6" fmla="*/ 177826 h 178083"/>
              <a:gd name="connsiteX7" fmla="*/ 411978 w 437381"/>
              <a:gd name="connsiteY7" fmla="*/ 101626 h 178083"/>
              <a:gd name="connsiteX8" fmla="*/ 432615 w 437381"/>
              <a:gd name="connsiteY8" fmla="*/ 68289 h 178083"/>
              <a:gd name="connsiteX9" fmla="*/ 313553 w 437381"/>
              <a:gd name="connsiteY9" fmla="*/ 36539 h 178083"/>
              <a:gd name="connsiteX10" fmla="*/ 234178 w 437381"/>
              <a:gd name="connsiteY10" fmla="*/ 27014 h 178083"/>
              <a:gd name="connsiteX11" fmla="*/ 156390 w 437381"/>
              <a:gd name="connsiteY11" fmla="*/ 14314 h 178083"/>
              <a:gd name="connsiteX12" fmla="*/ 92890 w 437381"/>
              <a:gd name="connsiteY12" fmla="*/ 26 h 178083"/>
              <a:gd name="connsiteX13" fmla="*/ 815 w 437381"/>
              <a:gd name="connsiteY13" fmla="*/ 17489 h 17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381" h="178083">
                <a:moveTo>
                  <a:pt x="815" y="17489"/>
                </a:moveTo>
                <a:lnTo>
                  <a:pt x="151628" y="4789"/>
                </a:lnTo>
                <a:cubicBezTo>
                  <a:pt x="173324" y="3731"/>
                  <a:pt x="102944" y="3201"/>
                  <a:pt x="130990" y="11139"/>
                </a:cubicBezTo>
                <a:cubicBezTo>
                  <a:pt x="159036" y="19077"/>
                  <a:pt x="296355" y="46593"/>
                  <a:pt x="319903" y="52414"/>
                </a:cubicBezTo>
                <a:cubicBezTo>
                  <a:pt x="343451" y="58235"/>
                  <a:pt x="259578" y="42625"/>
                  <a:pt x="272278" y="46064"/>
                </a:cubicBezTo>
                <a:cubicBezTo>
                  <a:pt x="284978" y="49503"/>
                  <a:pt x="375730" y="51091"/>
                  <a:pt x="396103" y="73051"/>
                </a:cubicBezTo>
                <a:cubicBezTo>
                  <a:pt x="416476" y="95011"/>
                  <a:pt x="391869" y="173064"/>
                  <a:pt x="394515" y="177826"/>
                </a:cubicBezTo>
                <a:cubicBezTo>
                  <a:pt x="397161" y="182588"/>
                  <a:pt x="405628" y="119882"/>
                  <a:pt x="411978" y="101626"/>
                </a:cubicBezTo>
                <a:cubicBezTo>
                  <a:pt x="418328" y="83370"/>
                  <a:pt x="449019" y="79137"/>
                  <a:pt x="432615" y="68289"/>
                </a:cubicBezTo>
                <a:cubicBezTo>
                  <a:pt x="416211" y="57441"/>
                  <a:pt x="346626" y="43418"/>
                  <a:pt x="313553" y="36539"/>
                </a:cubicBezTo>
                <a:cubicBezTo>
                  <a:pt x="280480" y="29660"/>
                  <a:pt x="260372" y="30718"/>
                  <a:pt x="234178" y="27014"/>
                </a:cubicBezTo>
                <a:cubicBezTo>
                  <a:pt x="207984" y="23310"/>
                  <a:pt x="179938" y="18812"/>
                  <a:pt x="156390" y="14314"/>
                </a:cubicBezTo>
                <a:cubicBezTo>
                  <a:pt x="132842" y="9816"/>
                  <a:pt x="113527" y="820"/>
                  <a:pt x="92890" y="26"/>
                </a:cubicBezTo>
                <a:cubicBezTo>
                  <a:pt x="72253" y="-768"/>
                  <a:pt x="-8975" y="16695"/>
                  <a:pt x="815" y="17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" name="フリーフォーム: 図形 638">
            <a:extLst>
              <a:ext uri="{FF2B5EF4-FFF2-40B4-BE49-F238E27FC236}">
                <a16:creationId xmlns:a16="http://schemas.microsoft.com/office/drawing/2014/main" id="{828CF386-E945-437D-B1B1-E2C3DE1E0ACB}"/>
              </a:ext>
            </a:extLst>
          </p:cNvPr>
          <p:cNvSpPr/>
          <p:nvPr/>
        </p:nvSpPr>
        <p:spPr>
          <a:xfrm>
            <a:off x="2216108" y="4757549"/>
            <a:ext cx="660739" cy="284396"/>
          </a:xfrm>
          <a:custGeom>
            <a:avLst/>
            <a:gdLst>
              <a:gd name="connsiteX0" fmla="*/ 42 w 660739"/>
              <a:gd name="connsiteY0" fmla="*/ 22414 h 284396"/>
              <a:gd name="connsiteX1" fmla="*/ 161967 w 660739"/>
              <a:gd name="connsiteY1" fmla="*/ 189 h 284396"/>
              <a:gd name="connsiteX2" fmla="*/ 161967 w 660739"/>
              <a:gd name="connsiteY2" fmla="*/ 12889 h 284396"/>
              <a:gd name="connsiteX3" fmla="*/ 279442 w 660739"/>
              <a:gd name="connsiteY3" fmla="*/ 33526 h 284396"/>
              <a:gd name="connsiteX4" fmla="*/ 306430 w 660739"/>
              <a:gd name="connsiteY4" fmla="*/ 44639 h 284396"/>
              <a:gd name="connsiteX5" fmla="*/ 442955 w 660739"/>
              <a:gd name="connsiteY5" fmla="*/ 79564 h 284396"/>
              <a:gd name="connsiteX6" fmla="*/ 439780 w 660739"/>
              <a:gd name="connsiteY6" fmla="*/ 106551 h 284396"/>
              <a:gd name="connsiteX7" fmla="*/ 490580 w 660739"/>
              <a:gd name="connsiteY7" fmla="*/ 185926 h 284396"/>
              <a:gd name="connsiteX8" fmla="*/ 493755 w 660739"/>
              <a:gd name="connsiteY8" fmla="*/ 171639 h 284396"/>
              <a:gd name="connsiteX9" fmla="*/ 620755 w 660739"/>
              <a:gd name="connsiteY9" fmla="*/ 228789 h 284396"/>
              <a:gd name="connsiteX10" fmla="*/ 625517 w 660739"/>
              <a:gd name="connsiteY10" fmla="*/ 236726 h 284396"/>
              <a:gd name="connsiteX11" fmla="*/ 660442 w 660739"/>
              <a:gd name="connsiteY11" fmla="*/ 284351 h 284396"/>
              <a:gd name="connsiteX12" fmla="*/ 603292 w 660739"/>
              <a:gd name="connsiteY12" fmla="*/ 227201 h 284396"/>
              <a:gd name="connsiteX13" fmla="*/ 504867 w 660739"/>
              <a:gd name="connsiteY13" fmla="*/ 181164 h 284396"/>
              <a:gd name="connsiteX14" fmla="*/ 460417 w 660739"/>
              <a:gd name="connsiteY14" fmla="*/ 116076 h 284396"/>
              <a:gd name="connsiteX15" fmla="*/ 411205 w 660739"/>
              <a:gd name="connsiteY15" fmla="*/ 74801 h 284396"/>
              <a:gd name="connsiteX16" fmla="*/ 315955 w 660739"/>
              <a:gd name="connsiteY16" fmla="*/ 36701 h 284396"/>
              <a:gd name="connsiteX17" fmla="*/ 223880 w 660739"/>
              <a:gd name="connsiteY17" fmla="*/ 16064 h 284396"/>
              <a:gd name="connsiteX18" fmla="*/ 223880 w 660739"/>
              <a:gd name="connsiteY18" fmla="*/ 9714 h 284396"/>
              <a:gd name="connsiteX19" fmla="*/ 192130 w 660739"/>
              <a:gd name="connsiteY19" fmla="*/ 8126 h 284396"/>
              <a:gd name="connsiteX20" fmla="*/ 146092 w 660739"/>
              <a:gd name="connsiteY20" fmla="*/ 189 h 284396"/>
              <a:gd name="connsiteX21" fmla="*/ 42 w 660739"/>
              <a:gd name="connsiteY21" fmla="*/ 22414 h 28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60739" h="284396">
                <a:moveTo>
                  <a:pt x="42" y="22414"/>
                </a:moveTo>
                <a:cubicBezTo>
                  <a:pt x="2688" y="22414"/>
                  <a:pt x="134980" y="1776"/>
                  <a:pt x="161967" y="189"/>
                </a:cubicBezTo>
                <a:cubicBezTo>
                  <a:pt x="188954" y="-1398"/>
                  <a:pt x="142388" y="7333"/>
                  <a:pt x="161967" y="12889"/>
                </a:cubicBezTo>
                <a:cubicBezTo>
                  <a:pt x="181546" y="18445"/>
                  <a:pt x="255365" y="28234"/>
                  <a:pt x="279442" y="33526"/>
                </a:cubicBezTo>
                <a:cubicBezTo>
                  <a:pt x="303519" y="38818"/>
                  <a:pt x="279178" y="36966"/>
                  <a:pt x="306430" y="44639"/>
                </a:cubicBezTo>
                <a:cubicBezTo>
                  <a:pt x="333682" y="52312"/>
                  <a:pt x="420730" y="69245"/>
                  <a:pt x="442955" y="79564"/>
                </a:cubicBezTo>
                <a:cubicBezTo>
                  <a:pt x="465180" y="89883"/>
                  <a:pt x="431843" y="88824"/>
                  <a:pt x="439780" y="106551"/>
                </a:cubicBezTo>
                <a:cubicBezTo>
                  <a:pt x="447717" y="124278"/>
                  <a:pt x="481584" y="175078"/>
                  <a:pt x="490580" y="185926"/>
                </a:cubicBezTo>
                <a:cubicBezTo>
                  <a:pt x="499576" y="196774"/>
                  <a:pt x="472059" y="164495"/>
                  <a:pt x="493755" y="171639"/>
                </a:cubicBezTo>
                <a:cubicBezTo>
                  <a:pt x="515451" y="178783"/>
                  <a:pt x="598795" y="217941"/>
                  <a:pt x="620755" y="228789"/>
                </a:cubicBezTo>
                <a:cubicBezTo>
                  <a:pt x="642715" y="239637"/>
                  <a:pt x="618903" y="227466"/>
                  <a:pt x="625517" y="236726"/>
                </a:cubicBezTo>
                <a:cubicBezTo>
                  <a:pt x="632131" y="245986"/>
                  <a:pt x="664146" y="285938"/>
                  <a:pt x="660442" y="284351"/>
                </a:cubicBezTo>
                <a:cubicBezTo>
                  <a:pt x="656738" y="282764"/>
                  <a:pt x="629221" y="244399"/>
                  <a:pt x="603292" y="227201"/>
                </a:cubicBezTo>
                <a:cubicBezTo>
                  <a:pt x="577363" y="210003"/>
                  <a:pt x="528679" y="199685"/>
                  <a:pt x="504867" y="181164"/>
                </a:cubicBezTo>
                <a:cubicBezTo>
                  <a:pt x="481055" y="162643"/>
                  <a:pt x="476027" y="133803"/>
                  <a:pt x="460417" y="116076"/>
                </a:cubicBezTo>
                <a:cubicBezTo>
                  <a:pt x="444807" y="98349"/>
                  <a:pt x="435282" y="88030"/>
                  <a:pt x="411205" y="74801"/>
                </a:cubicBezTo>
                <a:cubicBezTo>
                  <a:pt x="387128" y="61572"/>
                  <a:pt x="347176" y="46490"/>
                  <a:pt x="315955" y="36701"/>
                </a:cubicBezTo>
                <a:cubicBezTo>
                  <a:pt x="284734" y="26912"/>
                  <a:pt x="239226" y="20562"/>
                  <a:pt x="223880" y="16064"/>
                </a:cubicBezTo>
                <a:cubicBezTo>
                  <a:pt x="208534" y="11566"/>
                  <a:pt x="229172" y="11037"/>
                  <a:pt x="223880" y="9714"/>
                </a:cubicBezTo>
                <a:cubicBezTo>
                  <a:pt x="218588" y="8391"/>
                  <a:pt x="205095" y="9713"/>
                  <a:pt x="192130" y="8126"/>
                </a:cubicBezTo>
                <a:cubicBezTo>
                  <a:pt x="179165" y="6539"/>
                  <a:pt x="173344" y="983"/>
                  <a:pt x="146092" y="189"/>
                </a:cubicBezTo>
                <a:cubicBezTo>
                  <a:pt x="118840" y="-605"/>
                  <a:pt x="-2604" y="22414"/>
                  <a:pt x="42" y="22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" name="フリーフォーム: 図形 639">
            <a:extLst>
              <a:ext uri="{FF2B5EF4-FFF2-40B4-BE49-F238E27FC236}">
                <a16:creationId xmlns:a16="http://schemas.microsoft.com/office/drawing/2014/main" id="{396B26E2-5EE5-4C56-87AA-0B5A7B590638}"/>
              </a:ext>
            </a:extLst>
          </p:cNvPr>
          <p:cNvSpPr/>
          <p:nvPr/>
        </p:nvSpPr>
        <p:spPr>
          <a:xfrm>
            <a:off x="2519514" y="4845012"/>
            <a:ext cx="136774" cy="356062"/>
          </a:xfrm>
          <a:custGeom>
            <a:avLst/>
            <a:gdLst>
              <a:gd name="connsiteX0" fmla="*/ 3024 w 136774"/>
              <a:gd name="connsiteY0" fmla="*/ 38 h 356062"/>
              <a:gd name="connsiteX1" fmla="*/ 49061 w 136774"/>
              <a:gd name="connsiteY1" fmla="*/ 109576 h 356062"/>
              <a:gd name="connsiteX2" fmla="*/ 44299 w 136774"/>
              <a:gd name="connsiteY2" fmla="*/ 114338 h 356062"/>
              <a:gd name="connsiteX3" fmla="*/ 77636 w 136774"/>
              <a:gd name="connsiteY3" fmla="*/ 169901 h 356062"/>
              <a:gd name="connsiteX4" fmla="*/ 82399 w 136774"/>
              <a:gd name="connsiteY4" fmla="*/ 206413 h 356062"/>
              <a:gd name="connsiteX5" fmla="*/ 117324 w 136774"/>
              <a:gd name="connsiteY5" fmla="*/ 281026 h 356062"/>
              <a:gd name="connsiteX6" fmla="*/ 134786 w 136774"/>
              <a:gd name="connsiteY6" fmla="*/ 355638 h 356062"/>
              <a:gd name="connsiteX7" fmla="*/ 71286 w 136774"/>
              <a:gd name="connsiteY7" fmla="*/ 246101 h 356062"/>
              <a:gd name="connsiteX8" fmla="*/ 39536 w 136774"/>
              <a:gd name="connsiteY8" fmla="*/ 166726 h 356062"/>
              <a:gd name="connsiteX9" fmla="*/ 9374 w 136774"/>
              <a:gd name="connsiteY9" fmla="*/ 107988 h 356062"/>
              <a:gd name="connsiteX10" fmla="*/ 4611 w 136774"/>
              <a:gd name="connsiteY10" fmla="*/ 96876 h 356062"/>
              <a:gd name="connsiteX11" fmla="*/ 3024 w 136774"/>
              <a:gd name="connsiteY11" fmla="*/ 38 h 35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774" h="356062">
                <a:moveTo>
                  <a:pt x="3024" y="38"/>
                </a:moveTo>
                <a:cubicBezTo>
                  <a:pt x="10432" y="2155"/>
                  <a:pt x="42182" y="90526"/>
                  <a:pt x="49061" y="109576"/>
                </a:cubicBezTo>
                <a:cubicBezTo>
                  <a:pt x="55940" y="128626"/>
                  <a:pt x="39537" y="104284"/>
                  <a:pt x="44299" y="114338"/>
                </a:cubicBezTo>
                <a:cubicBezTo>
                  <a:pt x="49062" y="124392"/>
                  <a:pt x="71286" y="154555"/>
                  <a:pt x="77636" y="169901"/>
                </a:cubicBezTo>
                <a:cubicBezTo>
                  <a:pt x="83986" y="185247"/>
                  <a:pt x="75784" y="187892"/>
                  <a:pt x="82399" y="206413"/>
                </a:cubicBezTo>
                <a:cubicBezTo>
                  <a:pt x="89014" y="224934"/>
                  <a:pt x="108593" y="256155"/>
                  <a:pt x="117324" y="281026"/>
                </a:cubicBezTo>
                <a:cubicBezTo>
                  <a:pt x="126055" y="305897"/>
                  <a:pt x="142459" y="361459"/>
                  <a:pt x="134786" y="355638"/>
                </a:cubicBezTo>
                <a:cubicBezTo>
                  <a:pt x="127113" y="349817"/>
                  <a:pt x="87161" y="277586"/>
                  <a:pt x="71286" y="246101"/>
                </a:cubicBezTo>
                <a:cubicBezTo>
                  <a:pt x="55411" y="214616"/>
                  <a:pt x="49855" y="189745"/>
                  <a:pt x="39536" y="166726"/>
                </a:cubicBezTo>
                <a:cubicBezTo>
                  <a:pt x="29217" y="143707"/>
                  <a:pt x="15195" y="119630"/>
                  <a:pt x="9374" y="107988"/>
                </a:cubicBezTo>
                <a:cubicBezTo>
                  <a:pt x="3553" y="96346"/>
                  <a:pt x="5140" y="110899"/>
                  <a:pt x="4611" y="96876"/>
                </a:cubicBezTo>
                <a:cubicBezTo>
                  <a:pt x="4082" y="82853"/>
                  <a:pt x="-4384" y="-2079"/>
                  <a:pt x="302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" name="フリーフォーム: 図形 640">
            <a:extLst>
              <a:ext uri="{FF2B5EF4-FFF2-40B4-BE49-F238E27FC236}">
                <a16:creationId xmlns:a16="http://schemas.microsoft.com/office/drawing/2014/main" id="{9BD727D3-C0D6-422B-B193-0231E2AF60BF}"/>
              </a:ext>
            </a:extLst>
          </p:cNvPr>
          <p:cNvSpPr/>
          <p:nvPr/>
        </p:nvSpPr>
        <p:spPr>
          <a:xfrm>
            <a:off x="2652320" y="4862388"/>
            <a:ext cx="265597" cy="654540"/>
          </a:xfrm>
          <a:custGeom>
            <a:avLst/>
            <a:gdLst>
              <a:gd name="connsiteX0" fmla="*/ 6743 w 265597"/>
              <a:gd name="connsiteY0" fmla="*/ 125 h 654540"/>
              <a:gd name="connsiteX1" fmla="*/ 22618 w 265597"/>
              <a:gd name="connsiteY1" fmla="*/ 116012 h 654540"/>
              <a:gd name="connsiteX2" fmla="*/ 1980 w 265597"/>
              <a:gd name="connsiteY2" fmla="*/ 79500 h 654540"/>
              <a:gd name="connsiteX3" fmla="*/ 81355 w 265597"/>
              <a:gd name="connsiteY3" fmla="*/ 174750 h 654540"/>
              <a:gd name="connsiteX4" fmla="*/ 128980 w 265597"/>
              <a:gd name="connsiteY4" fmla="*/ 249362 h 654540"/>
              <a:gd name="connsiteX5" fmla="*/ 140093 w 265597"/>
              <a:gd name="connsiteY5" fmla="*/ 255712 h 654540"/>
              <a:gd name="connsiteX6" fmla="*/ 152793 w 265597"/>
              <a:gd name="connsiteY6" fmla="*/ 263650 h 654540"/>
              <a:gd name="connsiteX7" fmla="*/ 182955 w 265597"/>
              <a:gd name="connsiteY7" fmla="*/ 338262 h 654540"/>
              <a:gd name="connsiteX8" fmla="*/ 202005 w 265597"/>
              <a:gd name="connsiteY8" fmla="*/ 470025 h 654540"/>
              <a:gd name="connsiteX9" fmla="*/ 213118 w 265597"/>
              <a:gd name="connsiteY9" fmla="*/ 476375 h 654540"/>
              <a:gd name="connsiteX10" fmla="*/ 228993 w 265597"/>
              <a:gd name="connsiteY10" fmla="*/ 574800 h 654540"/>
              <a:gd name="connsiteX11" fmla="*/ 232168 w 265597"/>
              <a:gd name="connsiteY11" fmla="*/ 651000 h 654540"/>
              <a:gd name="connsiteX12" fmla="*/ 263918 w 265597"/>
              <a:gd name="connsiteY12" fmla="*/ 457325 h 654540"/>
              <a:gd name="connsiteX13" fmla="*/ 259155 w 265597"/>
              <a:gd name="connsiteY13" fmla="*/ 422400 h 654540"/>
              <a:gd name="connsiteX14" fmla="*/ 241693 w 265597"/>
              <a:gd name="connsiteY14" fmla="*/ 260475 h 654540"/>
              <a:gd name="connsiteX15" fmla="*/ 260743 w 265597"/>
              <a:gd name="connsiteY15" fmla="*/ 330325 h 654540"/>
              <a:gd name="connsiteX16" fmla="*/ 176605 w 265597"/>
              <a:gd name="connsiteY16" fmla="*/ 187450 h 654540"/>
              <a:gd name="connsiteX17" fmla="*/ 167080 w 265597"/>
              <a:gd name="connsiteY17" fmla="*/ 184275 h 654540"/>
              <a:gd name="connsiteX18" fmla="*/ 138505 w 265597"/>
              <a:gd name="connsiteY18" fmla="*/ 154112 h 654540"/>
              <a:gd name="connsiteX19" fmla="*/ 75005 w 265597"/>
              <a:gd name="connsiteY19" fmla="*/ 122362 h 654540"/>
              <a:gd name="connsiteX20" fmla="*/ 63893 w 265597"/>
              <a:gd name="connsiteY20" fmla="*/ 93787 h 654540"/>
              <a:gd name="connsiteX21" fmla="*/ 6743 w 265597"/>
              <a:gd name="connsiteY21" fmla="*/ 125 h 65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5597" h="654540">
                <a:moveTo>
                  <a:pt x="6743" y="125"/>
                </a:moveTo>
                <a:cubicBezTo>
                  <a:pt x="-136" y="3829"/>
                  <a:pt x="23412" y="102783"/>
                  <a:pt x="22618" y="116012"/>
                </a:cubicBezTo>
                <a:cubicBezTo>
                  <a:pt x="21824" y="129241"/>
                  <a:pt x="-7809" y="69710"/>
                  <a:pt x="1980" y="79500"/>
                </a:cubicBezTo>
                <a:cubicBezTo>
                  <a:pt x="11769" y="89290"/>
                  <a:pt x="60188" y="146440"/>
                  <a:pt x="81355" y="174750"/>
                </a:cubicBezTo>
                <a:cubicBezTo>
                  <a:pt x="102522" y="203060"/>
                  <a:pt x="128980" y="249362"/>
                  <a:pt x="128980" y="249362"/>
                </a:cubicBezTo>
                <a:cubicBezTo>
                  <a:pt x="138770" y="262856"/>
                  <a:pt x="136124" y="253331"/>
                  <a:pt x="140093" y="255712"/>
                </a:cubicBezTo>
                <a:cubicBezTo>
                  <a:pt x="144062" y="258093"/>
                  <a:pt x="145649" y="249892"/>
                  <a:pt x="152793" y="263650"/>
                </a:cubicBezTo>
                <a:cubicBezTo>
                  <a:pt x="159937" y="277408"/>
                  <a:pt x="174753" y="303866"/>
                  <a:pt x="182955" y="338262"/>
                </a:cubicBezTo>
                <a:cubicBezTo>
                  <a:pt x="191157" y="372658"/>
                  <a:pt x="196978" y="447006"/>
                  <a:pt x="202005" y="470025"/>
                </a:cubicBezTo>
                <a:cubicBezTo>
                  <a:pt x="207032" y="493044"/>
                  <a:pt x="208620" y="458912"/>
                  <a:pt x="213118" y="476375"/>
                </a:cubicBezTo>
                <a:cubicBezTo>
                  <a:pt x="217616" y="493838"/>
                  <a:pt x="225818" y="545696"/>
                  <a:pt x="228993" y="574800"/>
                </a:cubicBezTo>
                <a:cubicBezTo>
                  <a:pt x="232168" y="603904"/>
                  <a:pt x="226347" y="670579"/>
                  <a:pt x="232168" y="651000"/>
                </a:cubicBezTo>
                <a:cubicBezTo>
                  <a:pt x="237989" y="631421"/>
                  <a:pt x="259420" y="495425"/>
                  <a:pt x="263918" y="457325"/>
                </a:cubicBezTo>
                <a:cubicBezTo>
                  <a:pt x="268416" y="419225"/>
                  <a:pt x="262859" y="455208"/>
                  <a:pt x="259155" y="422400"/>
                </a:cubicBezTo>
                <a:cubicBezTo>
                  <a:pt x="255451" y="389592"/>
                  <a:pt x="241428" y="275821"/>
                  <a:pt x="241693" y="260475"/>
                </a:cubicBezTo>
                <a:cubicBezTo>
                  <a:pt x="241958" y="245129"/>
                  <a:pt x="271591" y="342496"/>
                  <a:pt x="260743" y="330325"/>
                </a:cubicBezTo>
                <a:cubicBezTo>
                  <a:pt x="249895" y="318154"/>
                  <a:pt x="192215" y="211792"/>
                  <a:pt x="176605" y="187450"/>
                </a:cubicBezTo>
                <a:cubicBezTo>
                  <a:pt x="160995" y="163108"/>
                  <a:pt x="173430" y="189831"/>
                  <a:pt x="167080" y="184275"/>
                </a:cubicBezTo>
                <a:cubicBezTo>
                  <a:pt x="160730" y="178719"/>
                  <a:pt x="153851" y="164431"/>
                  <a:pt x="138505" y="154112"/>
                </a:cubicBezTo>
                <a:cubicBezTo>
                  <a:pt x="123159" y="143793"/>
                  <a:pt x="87440" y="132416"/>
                  <a:pt x="75005" y="122362"/>
                </a:cubicBezTo>
                <a:cubicBezTo>
                  <a:pt x="62570" y="112308"/>
                  <a:pt x="72095" y="112043"/>
                  <a:pt x="63893" y="93787"/>
                </a:cubicBezTo>
                <a:cubicBezTo>
                  <a:pt x="55691" y="75531"/>
                  <a:pt x="13622" y="-3579"/>
                  <a:pt x="6743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" name="フリーフォーム: 図形 641">
            <a:extLst>
              <a:ext uri="{FF2B5EF4-FFF2-40B4-BE49-F238E27FC236}">
                <a16:creationId xmlns:a16="http://schemas.microsoft.com/office/drawing/2014/main" id="{8519628A-74F3-4411-B196-F1D740D94CFC}"/>
              </a:ext>
            </a:extLst>
          </p:cNvPr>
          <p:cNvSpPr/>
          <p:nvPr/>
        </p:nvSpPr>
        <p:spPr>
          <a:xfrm>
            <a:off x="2830508" y="5230725"/>
            <a:ext cx="282344" cy="417734"/>
          </a:xfrm>
          <a:custGeom>
            <a:avLst/>
            <a:gdLst>
              <a:gd name="connsiteX0" fmla="*/ 96842 w 282344"/>
              <a:gd name="connsiteY0" fmla="*/ 88 h 417734"/>
              <a:gd name="connsiteX1" fmla="*/ 160342 w 282344"/>
              <a:gd name="connsiteY1" fmla="*/ 204875 h 417734"/>
              <a:gd name="connsiteX2" fmla="*/ 192092 w 282344"/>
              <a:gd name="connsiteY2" fmla="*/ 196938 h 417734"/>
              <a:gd name="connsiteX3" fmla="*/ 177805 w 282344"/>
              <a:gd name="connsiteY3" fmla="*/ 304888 h 417734"/>
              <a:gd name="connsiteX4" fmla="*/ 101605 w 282344"/>
              <a:gd name="connsiteY4" fmla="*/ 298538 h 417734"/>
              <a:gd name="connsiteX5" fmla="*/ 155580 w 282344"/>
              <a:gd name="connsiteY5" fmla="*/ 362038 h 417734"/>
              <a:gd name="connsiteX6" fmla="*/ 228605 w 282344"/>
              <a:gd name="connsiteY6" fmla="*/ 369975 h 417734"/>
              <a:gd name="connsiteX7" fmla="*/ 273055 w 282344"/>
              <a:gd name="connsiteY7" fmla="*/ 347750 h 417734"/>
              <a:gd name="connsiteX8" fmla="*/ 279405 w 282344"/>
              <a:gd name="connsiteY8" fmla="*/ 377913 h 417734"/>
              <a:gd name="connsiteX9" fmla="*/ 236542 w 282344"/>
              <a:gd name="connsiteY9" fmla="*/ 376325 h 417734"/>
              <a:gd name="connsiteX10" fmla="*/ 158755 w 282344"/>
              <a:gd name="connsiteY10" fmla="*/ 417600 h 417734"/>
              <a:gd name="connsiteX11" fmla="*/ 114305 w 282344"/>
              <a:gd name="connsiteY11" fmla="*/ 360450 h 417734"/>
              <a:gd name="connsiteX12" fmla="*/ 5 w 282344"/>
              <a:gd name="connsiteY12" fmla="*/ 289013 h 417734"/>
              <a:gd name="connsiteX13" fmla="*/ 119067 w 282344"/>
              <a:gd name="connsiteY13" fmla="*/ 322350 h 417734"/>
              <a:gd name="connsiteX14" fmla="*/ 160342 w 282344"/>
              <a:gd name="connsiteY14" fmla="*/ 295363 h 417734"/>
              <a:gd name="connsiteX15" fmla="*/ 155580 w 282344"/>
              <a:gd name="connsiteY15" fmla="*/ 219163 h 417734"/>
              <a:gd name="connsiteX16" fmla="*/ 153992 w 282344"/>
              <a:gd name="connsiteY16" fmla="*/ 217575 h 417734"/>
              <a:gd name="connsiteX17" fmla="*/ 139705 w 282344"/>
              <a:gd name="connsiteY17" fmla="*/ 179475 h 417734"/>
              <a:gd name="connsiteX18" fmla="*/ 96842 w 282344"/>
              <a:gd name="connsiteY18" fmla="*/ 88 h 4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2344" h="417734">
                <a:moveTo>
                  <a:pt x="96842" y="88"/>
                </a:moveTo>
                <a:cubicBezTo>
                  <a:pt x="100281" y="4321"/>
                  <a:pt x="144467" y="172067"/>
                  <a:pt x="160342" y="204875"/>
                </a:cubicBezTo>
                <a:cubicBezTo>
                  <a:pt x="176217" y="237683"/>
                  <a:pt x="189182" y="180269"/>
                  <a:pt x="192092" y="196938"/>
                </a:cubicBezTo>
                <a:cubicBezTo>
                  <a:pt x="195002" y="213607"/>
                  <a:pt x="192886" y="287955"/>
                  <a:pt x="177805" y="304888"/>
                </a:cubicBezTo>
                <a:cubicBezTo>
                  <a:pt x="162724" y="321821"/>
                  <a:pt x="105309" y="289013"/>
                  <a:pt x="101605" y="298538"/>
                </a:cubicBezTo>
                <a:cubicBezTo>
                  <a:pt x="97901" y="308063"/>
                  <a:pt x="134413" y="350132"/>
                  <a:pt x="155580" y="362038"/>
                </a:cubicBezTo>
                <a:cubicBezTo>
                  <a:pt x="176747" y="373944"/>
                  <a:pt x="209026" y="372356"/>
                  <a:pt x="228605" y="369975"/>
                </a:cubicBezTo>
                <a:cubicBezTo>
                  <a:pt x="248184" y="367594"/>
                  <a:pt x="264588" y="346427"/>
                  <a:pt x="273055" y="347750"/>
                </a:cubicBezTo>
                <a:cubicBezTo>
                  <a:pt x="281522" y="349073"/>
                  <a:pt x="285490" y="373151"/>
                  <a:pt x="279405" y="377913"/>
                </a:cubicBezTo>
                <a:cubicBezTo>
                  <a:pt x="273320" y="382675"/>
                  <a:pt x="256650" y="369711"/>
                  <a:pt x="236542" y="376325"/>
                </a:cubicBezTo>
                <a:cubicBezTo>
                  <a:pt x="216434" y="382940"/>
                  <a:pt x="179128" y="420246"/>
                  <a:pt x="158755" y="417600"/>
                </a:cubicBezTo>
                <a:cubicBezTo>
                  <a:pt x="138382" y="414954"/>
                  <a:pt x="140763" y="381881"/>
                  <a:pt x="114305" y="360450"/>
                </a:cubicBezTo>
                <a:cubicBezTo>
                  <a:pt x="87847" y="339019"/>
                  <a:pt x="-789" y="295363"/>
                  <a:pt x="5" y="289013"/>
                </a:cubicBezTo>
                <a:cubicBezTo>
                  <a:pt x="799" y="282663"/>
                  <a:pt x="92344" y="321292"/>
                  <a:pt x="119067" y="322350"/>
                </a:cubicBezTo>
                <a:cubicBezTo>
                  <a:pt x="145790" y="323408"/>
                  <a:pt x="154257" y="312561"/>
                  <a:pt x="160342" y="295363"/>
                </a:cubicBezTo>
                <a:cubicBezTo>
                  <a:pt x="166427" y="278165"/>
                  <a:pt x="156638" y="232128"/>
                  <a:pt x="155580" y="219163"/>
                </a:cubicBezTo>
                <a:cubicBezTo>
                  <a:pt x="154522" y="206198"/>
                  <a:pt x="156638" y="224190"/>
                  <a:pt x="153992" y="217575"/>
                </a:cubicBezTo>
                <a:cubicBezTo>
                  <a:pt x="151346" y="210960"/>
                  <a:pt x="150818" y="213871"/>
                  <a:pt x="139705" y="179475"/>
                </a:cubicBezTo>
                <a:cubicBezTo>
                  <a:pt x="128592" y="145079"/>
                  <a:pt x="93403" y="-4145"/>
                  <a:pt x="96842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" name="フリーフォーム: 図形 642">
            <a:extLst>
              <a:ext uri="{FF2B5EF4-FFF2-40B4-BE49-F238E27FC236}">
                <a16:creationId xmlns:a16="http://schemas.microsoft.com/office/drawing/2014/main" id="{C6016E1A-132C-4F0C-8FC1-6A02C9B244C9}"/>
              </a:ext>
            </a:extLst>
          </p:cNvPr>
          <p:cNvSpPr/>
          <p:nvPr/>
        </p:nvSpPr>
        <p:spPr>
          <a:xfrm>
            <a:off x="2284275" y="4671869"/>
            <a:ext cx="379403" cy="93995"/>
          </a:xfrm>
          <a:custGeom>
            <a:avLst/>
            <a:gdLst>
              <a:gd name="connsiteX0" fmla="*/ 128725 w 379403"/>
              <a:gd name="connsiteY0" fmla="*/ 93806 h 93995"/>
              <a:gd name="connsiteX1" fmla="*/ 298588 w 379403"/>
              <a:gd name="connsiteY1" fmla="*/ 52531 h 93995"/>
              <a:gd name="connsiteX2" fmla="*/ 265250 w 379403"/>
              <a:gd name="connsiteY2" fmla="*/ 52531 h 93995"/>
              <a:gd name="connsiteX3" fmla="*/ 331925 w 379403"/>
              <a:gd name="connsiteY3" fmla="*/ 30306 h 93995"/>
              <a:gd name="connsiteX4" fmla="*/ 227150 w 379403"/>
              <a:gd name="connsiteY4" fmla="*/ 31894 h 93995"/>
              <a:gd name="connsiteX5" fmla="*/ 322400 w 379403"/>
              <a:gd name="connsiteY5" fmla="*/ 16019 h 93995"/>
              <a:gd name="connsiteX6" fmla="*/ 138 w 379403"/>
              <a:gd name="connsiteY6" fmla="*/ 58881 h 93995"/>
              <a:gd name="connsiteX7" fmla="*/ 366850 w 379403"/>
              <a:gd name="connsiteY7" fmla="*/ 144 h 93995"/>
              <a:gd name="connsiteX8" fmla="*/ 284300 w 379403"/>
              <a:gd name="connsiteY8" fmla="*/ 43006 h 93995"/>
              <a:gd name="connsiteX9" fmla="*/ 185875 w 379403"/>
              <a:gd name="connsiteY9" fmla="*/ 66819 h 93995"/>
              <a:gd name="connsiteX10" fmla="*/ 128725 w 379403"/>
              <a:gd name="connsiteY10" fmla="*/ 93806 h 9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403" h="93995">
                <a:moveTo>
                  <a:pt x="128725" y="93806"/>
                </a:moveTo>
                <a:cubicBezTo>
                  <a:pt x="147510" y="91425"/>
                  <a:pt x="275834" y="59410"/>
                  <a:pt x="298588" y="52531"/>
                </a:cubicBezTo>
                <a:cubicBezTo>
                  <a:pt x="321342" y="45652"/>
                  <a:pt x="259694" y="56235"/>
                  <a:pt x="265250" y="52531"/>
                </a:cubicBezTo>
                <a:cubicBezTo>
                  <a:pt x="270806" y="48827"/>
                  <a:pt x="338275" y="33745"/>
                  <a:pt x="331925" y="30306"/>
                </a:cubicBezTo>
                <a:cubicBezTo>
                  <a:pt x="325575" y="26867"/>
                  <a:pt x="228738" y="34275"/>
                  <a:pt x="227150" y="31894"/>
                </a:cubicBezTo>
                <a:cubicBezTo>
                  <a:pt x="225563" y="29513"/>
                  <a:pt x="360235" y="11521"/>
                  <a:pt x="322400" y="16019"/>
                </a:cubicBezTo>
                <a:cubicBezTo>
                  <a:pt x="284565" y="20517"/>
                  <a:pt x="-7270" y="61527"/>
                  <a:pt x="138" y="58881"/>
                </a:cubicBezTo>
                <a:cubicBezTo>
                  <a:pt x="7546" y="56235"/>
                  <a:pt x="319490" y="2790"/>
                  <a:pt x="366850" y="144"/>
                </a:cubicBezTo>
                <a:cubicBezTo>
                  <a:pt x="414210" y="-2502"/>
                  <a:pt x="314462" y="31894"/>
                  <a:pt x="284300" y="43006"/>
                </a:cubicBezTo>
                <a:cubicBezTo>
                  <a:pt x="254138" y="54118"/>
                  <a:pt x="206777" y="58088"/>
                  <a:pt x="185875" y="66819"/>
                </a:cubicBezTo>
                <a:cubicBezTo>
                  <a:pt x="164973" y="75550"/>
                  <a:pt x="109940" y="96187"/>
                  <a:pt x="128725" y="93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" name="フリーフォーム: 図形 643">
            <a:extLst>
              <a:ext uri="{FF2B5EF4-FFF2-40B4-BE49-F238E27FC236}">
                <a16:creationId xmlns:a16="http://schemas.microsoft.com/office/drawing/2014/main" id="{495E2772-6AD2-47F4-9040-C8F9777FB703}"/>
              </a:ext>
            </a:extLst>
          </p:cNvPr>
          <p:cNvSpPr/>
          <p:nvPr/>
        </p:nvSpPr>
        <p:spPr>
          <a:xfrm>
            <a:off x="2299396" y="4529028"/>
            <a:ext cx="167714" cy="255790"/>
          </a:xfrm>
          <a:custGeom>
            <a:avLst/>
            <a:gdLst>
              <a:gd name="connsiteX0" fmla="*/ 153292 w 167714"/>
              <a:gd name="connsiteY0" fmla="*/ 110 h 255790"/>
              <a:gd name="connsiteX1" fmla="*/ 58042 w 167714"/>
              <a:gd name="connsiteY1" fmla="*/ 139810 h 255790"/>
              <a:gd name="connsiteX2" fmla="*/ 61217 w 167714"/>
              <a:gd name="connsiteY2" fmla="*/ 150922 h 255790"/>
              <a:gd name="connsiteX3" fmla="*/ 12004 w 167714"/>
              <a:gd name="connsiteY3" fmla="*/ 231885 h 255790"/>
              <a:gd name="connsiteX4" fmla="*/ 13592 w 167714"/>
              <a:gd name="connsiteY4" fmla="*/ 219185 h 255790"/>
              <a:gd name="connsiteX5" fmla="*/ 161229 w 167714"/>
              <a:gd name="connsiteY5" fmla="*/ 255697 h 255790"/>
              <a:gd name="connsiteX6" fmla="*/ 35817 w 167714"/>
              <a:gd name="connsiteY6" fmla="*/ 206485 h 255790"/>
              <a:gd name="connsiteX7" fmla="*/ 100904 w 167714"/>
              <a:gd name="connsiteY7" fmla="*/ 117585 h 255790"/>
              <a:gd name="connsiteX8" fmla="*/ 165992 w 167714"/>
              <a:gd name="connsiteY8" fmla="*/ 74722 h 255790"/>
              <a:gd name="connsiteX9" fmla="*/ 27879 w 167714"/>
              <a:gd name="connsiteY9" fmla="*/ 225535 h 255790"/>
              <a:gd name="connsiteX10" fmla="*/ 97729 w 167714"/>
              <a:gd name="connsiteY10" fmla="*/ 108060 h 255790"/>
              <a:gd name="connsiteX11" fmla="*/ 99317 w 167714"/>
              <a:gd name="connsiteY11" fmla="*/ 115997 h 255790"/>
              <a:gd name="connsiteX12" fmla="*/ 153292 w 167714"/>
              <a:gd name="connsiteY12" fmla="*/ 110 h 25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714" h="255790">
                <a:moveTo>
                  <a:pt x="153292" y="110"/>
                </a:moveTo>
                <a:cubicBezTo>
                  <a:pt x="146413" y="4079"/>
                  <a:pt x="73388" y="114675"/>
                  <a:pt x="58042" y="139810"/>
                </a:cubicBezTo>
                <a:cubicBezTo>
                  <a:pt x="42696" y="164945"/>
                  <a:pt x="68890" y="135576"/>
                  <a:pt x="61217" y="150922"/>
                </a:cubicBezTo>
                <a:cubicBezTo>
                  <a:pt x="53544" y="166268"/>
                  <a:pt x="19941" y="220508"/>
                  <a:pt x="12004" y="231885"/>
                </a:cubicBezTo>
                <a:cubicBezTo>
                  <a:pt x="4067" y="243262"/>
                  <a:pt x="-11279" y="215216"/>
                  <a:pt x="13592" y="219185"/>
                </a:cubicBezTo>
                <a:cubicBezTo>
                  <a:pt x="38463" y="223154"/>
                  <a:pt x="157525" y="257814"/>
                  <a:pt x="161229" y="255697"/>
                </a:cubicBezTo>
                <a:cubicBezTo>
                  <a:pt x="164933" y="253580"/>
                  <a:pt x="45871" y="229504"/>
                  <a:pt x="35817" y="206485"/>
                </a:cubicBezTo>
                <a:cubicBezTo>
                  <a:pt x="25763" y="183466"/>
                  <a:pt x="79208" y="139546"/>
                  <a:pt x="100904" y="117585"/>
                </a:cubicBezTo>
                <a:cubicBezTo>
                  <a:pt x="122600" y="95625"/>
                  <a:pt x="178163" y="56730"/>
                  <a:pt x="165992" y="74722"/>
                </a:cubicBezTo>
                <a:cubicBezTo>
                  <a:pt x="153821" y="92714"/>
                  <a:pt x="39256" y="219979"/>
                  <a:pt x="27879" y="225535"/>
                </a:cubicBezTo>
                <a:cubicBezTo>
                  <a:pt x="16502" y="231091"/>
                  <a:pt x="85823" y="126316"/>
                  <a:pt x="97729" y="108060"/>
                </a:cubicBezTo>
                <a:cubicBezTo>
                  <a:pt x="109635" y="89804"/>
                  <a:pt x="87146" y="131608"/>
                  <a:pt x="99317" y="115997"/>
                </a:cubicBezTo>
                <a:cubicBezTo>
                  <a:pt x="111488" y="100387"/>
                  <a:pt x="160171" y="-3859"/>
                  <a:pt x="153292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" name="フリーフォーム: 図形 644">
            <a:extLst>
              <a:ext uri="{FF2B5EF4-FFF2-40B4-BE49-F238E27FC236}">
                <a16:creationId xmlns:a16="http://schemas.microsoft.com/office/drawing/2014/main" id="{6C92E260-A553-432A-A340-B1A3331479E3}"/>
              </a:ext>
            </a:extLst>
          </p:cNvPr>
          <p:cNvSpPr/>
          <p:nvPr/>
        </p:nvSpPr>
        <p:spPr>
          <a:xfrm>
            <a:off x="2411412" y="4705399"/>
            <a:ext cx="288959" cy="157138"/>
          </a:xfrm>
          <a:custGeom>
            <a:avLst/>
            <a:gdLst>
              <a:gd name="connsiteX0" fmla="*/ 100013 w 288959"/>
              <a:gd name="connsiteY0" fmla="*/ 22176 h 157138"/>
              <a:gd name="connsiteX1" fmla="*/ 227013 w 288959"/>
              <a:gd name="connsiteY1" fmla="*/ 14239 h 157138"/>
              <a:gd name="connsiteX2" fmla="*/ 241301 w 288959"/>
              <a:gd name="connsiteY2" fmla="*/ 3126 h 157138"/>
              <a:gd name="connsiteX3" fmla="*/ 288926 w 288959"/>
              <a:gd name="connsiteY3" fmla="*/ 76151 h 157138"/>
              <a:gd name="connsiteX4" fmla="*/ 233363 w 288959"/>
              <a:gd name="connsiteY4" fmla="*/ 82501 h 157138"/>
              <a:gd name="connsiteX5" fmla="*/ 215901 w 288959"/>
              <a:gd name="connsiteY5" fmla="*/ 106314 h 157138"/>
              <a:gd name="connsiteX6" fmla="*/ 277813 w 288959"/>
              <a:gd name="connsiteY6" fmla="*/ 157114 h 157138"/>
              <a:gd name="connsiteX7" fmla="*/ 179388 w 288959"/>
              <a:gd name="connsiteY7" fmla="*/ 112664 h 157138"/>
              <a:gd name="connsiteX8" fmla="*/ 146051 w 288959"/>
              <a:gd name="connsiteY8" fmla="*/ 85676 h 157138"/>
              <a:gd name="connsiteX9" fmla="*/ 180976 w 288959"/>
              <a:gd name="connsiteY9" fmla="*/ 84089 h 157138"/>
              <a:gd name="connsiteX10" fmla="*/ 152401 w 288959"/>
              <a:gd name="connsiteY10" fmla="*/ 66626 h 157138"/>
              <a:gd name="connsiteX11" fmla="*/ 1 w 288959"/>
              <a:gd name="connsiteY11" fmla="*/ 28526 h 157138"/>
              <a:gd name="connsiteX12" fmla="*/ 149226 w 288959"/>
              <a:gd name="connsiteY12" fmla="*/ 44401 h 157138"/>
              <a:gd name="connsiteX13" fmla="*/ 100013 w 288959"/>
              <a:gd name="connsiteY13" fmla="*/ 22176 h 15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959" h="157138">
                <a:moveTo>
                  <a:pt x="100013" y="22176"/>
                </a:moveTo>
                <a:cubicBezTo>
                  <a:pt x="112978" y="17149"/>
                  <a:pt x="203465" y="17414"/>
                  <a:pt x="227013" y="14239"/>
                </a:cubicBezTo>
                <a:cubicBezTo>
                  <a:pt x="250561" y="11064"/>
                  <a:pt x="230982" y="-7193"/>
                  <a:pt x="241301" y="3126"/>
                </a:cubicBezTo>
                <a:cubicBezTo>
                  <a:pt x="251620" y="13445"/>
                  <a:pt x="290249" y="62922"/>
                  <a:pt x="288926" y="76151"/>
                </a:cubicBezTo>
                <a:cubicBezTo>
                  <a:pt x="287603" y="89380"/>
                  <a:pt x="245534" y="77474"/>
                  <a:pt x="233363" y="82501"/>
                </a:cubicBezTo>
                <a:cubicBezTo>
                  <a:pt x="221192" y="87528"/>
                  <a:pt x="208493" y="93879"/>
                  <a:pt x="215901" y="106314"/>
                </a:cubicBezTo>
                <a:cubicBezTo>
                  <a:pt x="223309" y="118749"/>
                  <a:pt x="283899" y="156056"/>
                  <a:pt x="277813" y="157114"/>
                </a:cubicBezTo>
                <a:cubicBezTo>
                  <a:pt x="271728" y="158172"/>
                  <a:pt x="201348" y="124570"/>
                  <a:pt x="179388" y="112664"/>
                </a:cubicBezTo>
                <a:cubicBezTo>
                  <a:pt x="157428" y="100758"/>
                  <a:pt x="145786" y="90438"/>
                  <a:pt x="146051" y="85676"/>
                </a:cubicBezTo>
                <a:cubicBezTo>
                  <a:pt x="146316" y="80914"/>
                  <a:pt x="179918" y="87264"/>
                  <a:pt x="180976" y="84089"/>
                </a:cubicBezTo>
                <a:cubicBezTo>
                  <a:pt x="182034" y="80914"/>
                  <a:pt x="182563" y="75886"/>
                  <a:pt x="152401" y="66626"/>
                </a:cubicBezTo>
                <a:cubicBezTo>
                  <a:pt x="122239" y="57366"/>
                  <a:pt x="530" y="32230"/>
                  <a:pt x="1" y="28526"/>
                </a:cubicBezTo>
                <a:cubicBezTo>
                  <a:pt x="-528" y="24822"/>
                  <a:pt x="128589" y="43343"/>
                  <a:pt x="149226" y="44401"/>
                </a:cubicBezTo>
                <a:cubicBezTo>
                  <a:pt x="169863" y="45459"/>
                  <a:pt x="87048" y="27203"/>
                  <a:pt x="100013" y="22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" name="フリーフォーム: 図形 645">
            <a:extLst>
              <a:ext uri="{FF2B5EF4-FFF2-40B4-BE49-F238E27FC236}">
                <a16:creationId xmlns:a16="http://schemas.microsoft.com/office/drawing/2014/main" id="{41F7DCC7-2747-460F-9E7D-E06858CE400C}"/>
              </a:ext>
            </a:extLst>
          </p:cNvPr>
          <p:cNvSpPr/>
          <p:nvPr/>
        </p:nvSpPr>
        <p:spPr>
          <a:xfrm>
            <a:off x="2602702" y="4771972"/>
            <a:ext cx="239024" cy="435099"/>
          </a:xfrm>
          <a:custGeom>
            <a:avLst/>
            <a:gdLst>
              <a:gd name="connsiteX0" fmla="*/ 59536 w 239024"/>
              <a:gd name="connsiteY0" fmla="*/ 79428 h 435099"/>
              <a:gd name="connsiteX1" fmla="*/ 111923 w 239024"/>
              <a:gd name="connsiteY1" fmla="*/ 204841 h 435099"/>
              <a:gd name="connsiteX2" fmla="*/ 94461 w 239024"/>
              <a:gd name="connsiteY2" fmla="*/ 190553 h 435099"/>
              <a:gd name="connsiteX3" fmla="*/ 192886 w 239024"/>
              <a:gd name="connsiteY3" fmla="*/ 344541 h 435099"/>
              <a:gd name="connsiteX4" fmla="*/ 173836 w 239024"/>
              <a:gd name="connsiteY4" fmla="*/ 298503 h 435099"/>
              <a:gd name="connsiteX5" fmla="*/ 238923 w 239024"/>
              <a:gd name="connsiteY5" fmla="*/ 435028 h 435099"/>
              <a:gd name="connsiteX6" fmla="*/ 156373 w 239024"/>
              <a:gd name="connsiteY6" fmla="*/ 315966 h 435099"/>
              <a:gd name="connsiteX7" fmla="*/ 65886 w 239024"/>
              <a:gd name="connsiteY7" fmla="*/ 227066 h 435099"/>
              <a:gd name="connsiteX8" fmla="*/ 30961 w 239024"/>
              <a:gd name="connsiteY8" fmla="*/ 152453 h 435099"/>
              <a:gd name="connsiteX9" fmla="*/ 798 w 239024"/>
              <a:gd name="connsiteY9" fmla="*/ 53 h 435099"/>
              <a:gd name="connsiteX10" fmla="*/ 64298 w 239024"/>
              <a:gd name="connsiteY10" fmla="*/ 169916 h 435099"/>
              <a:gd name="connsiteX11" fmla="*/ 59536 w 239024"/>
              <a:gd name="connsiteY11" fmla="*/ 79428 h 43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024" h="435099">
                <a:moveTo>
                  <a:pt x="59536" y="79428"/>
                </a:moveTo>
                <a:cubicBezTo>
                  <a:pt x="67473" y="85249"/>
                  <a:pt x="106102" y="186320"/>
                  <a:pt x="111923" y="204841"/>
                </a:cubicBezTo>
                <a:cubicBezTo>
                  <a:pt x="117744" y="223362"/>
                  <a:pt x="80967" y="167270"/>
                  <a:pt x="94461" y="190553"/>
                </a:cubicBezTo>
                <a:cubicBezTo>
                  <a:pt x="107955" y="213836"/>
                  <a:pt x="179657" y="326549"/>
                  <a:pt x="192886" y="344541"/>
                </a:cubicBezTo>
                <a:cubicBezTo>
                  <a:pt x="206115" y="362533"/>
                  <a:pt x="166163" y="283422"/>
                  <a:pt x="173836" y="298503"/>
                </a:cubicBezTo>
                <a:cubicBezTo>
                  <a:pt x="181509" y="313584"/>
                  <a:pt x="241833" y="432118"/>
                  <a:pt x="238923" y="435028"/>
                </a:cubicBezTo>
                <a:cubicBezTo>
                  <a:pt x="236013" y="437938"/>
                  <a:pt x="185212" y="350626"/>
                  <a:pt x="156373" y="315966"/>
                </a:cubicBezTo>
                <a:cubicBezTo>
                  <a:pt x="127534" y="281306"/>
                  <a:pt x="86788" y="254318"/>
                  <a:pt x="65886" y="227066"/>
                </a:cubicBezTo>
                <a:cubicBezTo>
                  <a:pt x="44984" y="199814"/>
                  <a:pt x="41809" y="190288"/>
                  <a:pt x="30961" y="152453"/>
                </a:cubicBezTo>
                <a:cubicBezTo>
                  <a:pt x="20113" y="114618"/>
                  <a:pt x="-4758" y="-2858"/>
                  <a:pt x="798" y="53"/>
                </a:cubicBezTo>
                <a:cubicBezTo>
                  <a:pt x="6354" y="2964"/>
                  <a:pt x="53715" y="149543"/>
                  <a:pt x="64298" y="169916"/>
                </a:cubicBezTo>
                <a:cubicBezTo>
                  <a:pt x="74881" y="190289"/>
                  <a:pt x="51599" y="73607"/>
                  <a:pt x="59536" y="79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" name="フリーフォーム: 図形 646">
            <a:extLst>
              <a:ext uri="{FF2B5EF4-FFF2-40B4-BE49-F238E27FC236}">
                <a16:creationId xmlns:a16="http://schemas.microsoft.com/office/drawing/2014/main" id="{CC4B6045-BA46-428C-B6E7-F56C3E0AC046}"/>
              </a:ext>
            </a:extLst>
          </p:cNvPr>
          <p:cNvSpPr/>
          <p:nvPr/>
        </p:nvSpPr>
        <p:spPr>
          <a:xfrm>
            <a:off x="2584273" y="4770771"/>
            <a:ext cx="524055" cy="417903"/>
          </a:xfrm>
          <a:custGeom>
            <a:avLst/>
            <a:gdLst>
              <a:gd name="connsiteX0" fmla="*/ 216077 w 524055"/>
              <a:gd name="connsiteY0" fmla="*/ 10779 h 417903"/>
              <a:gd name="connsiteX1" fmla="*/ 141465 w 524055"/>
              <a:gd name="connsiteY1" fmla="*/ 102854 h 417903"/>
              <a:gd name="connsiteX2" fmla="*/ 182740 w 524055"/>
              <a:gd name="connsiteY2" fmla="*/ 72692 h 417903"/>
              <a:gd name="connsiteX3" fmla="*/ 295452 w 524055"/>
              <a:gd name="connsiteY3" fmla="*/ 75867 h 417903"/>
              <a:gd name="connsiteX4" fmla="*/ 273227 w 524055"/>
              <a:gd name="connsiteY4" fmla="*/ 90154 h 417903"/>
              <a:gd name="connsiteX5" fmla="*/ 420865 w 524055"/>
              <a:gd name="connsiteY5" fmla="*/ 128254 h 417903"/>
              <a:gd name="connsiteX6" fmla="*/ 444677 w 524055"/>
              <a:gd name="connsiteY6" fmla="*/ 140954 h 417903"/>
              <a:gd name="connsiteX7" fmla="*/ 493890 w 524055"/>
              <a:gd name="connsiteY7" fmla="*/ 152067 h 417903"/>
              <a:gd name="connsiteX8" fmla="*/ 495477 w 524055"/>
              <a:gd name="connsiteY8" fmla="*/ 225092 h 417903"/>
              <a:gd name="connsiteX9" fmla="*/ 524052 w 524055"/>
              <a:gd name="connsiteY9" fmla="*/ 296529 h 417903"/>
              <a:gd name="connsiteX10" fmla="*/ 497065 w 524055"/>
              <a:gd name="connsiteY10" fmla="*/ 309229 h 417903"/>
              <a:gd name="connsiteX11" fmla="*/ 452615 w 524055"/>
              <a:gd name="connsiteY11" fmla="*/ 417179 h 417903"/>
              <a:gd name="connsiteX12" fmla="*/ 417690 w 524055"/>
              <a:gd name="connsiteY12" fmla="*/ 348917 h 417903"/>
              <a:gd name="connsiteX13" fmla="*/ 298627 w 524055"/>
              <a:gd name="connsiteY13" fmla="*/ 207629 h 417903"/>
              <a:gd name="connsiteX14" fmla="*/ 320852 w 524055"/>
              <a:gd name="connsiteY14" fmla="*/ 260017 h 417903"/>
              <a:gd name="connsiteX15" fmla="*/ 255765 w 524055"/>
              <a:gd name="connsiteY15" fmla="*/ 191754 h 417903"/>
              <a:gd name="connsiteX16" fmla="*/ 146227 w 524055"/>
              <a:gd name="connsiteY16" fmla="*/ 163179 h 417903"/>
              <a:gd name="connsiteX17" fmla="*/ 106540 w 524055"/>
              <a:gd name="connsiteY17" fmla="*/ 102854 h 417903"/>
              <a:gd name="connsiteX18" fmla="*/ 27165 w 524055"/>
              <a:gd name="connsiteY18" fmla="*/ 42529 h 417903"/>
              <a:gd name="connsiteX19" fmla="*/ 4940 w 524055"/>
              <a:gd name="connsiteY19" fmla="*/ 1254 h 417903"/>
              <a:gd name="connsiteX20" fmla="*/ 112890 w 524055"/>
              <a:gd name="connsiteY20" fmla="*/ 13954 h 417903"/>
              <a:gd name="connsiteX21" fmla="*/ 112890 w 524055"/>
              <a:gd name="connsiteY21" fmla="*/ 47292 h 417903"/>
              <a:gd name="connsiteX22" fmla="*/ 138290 w 524055"/>
              <a:gd name="connsiteY22" fmla="*/ 115554 h 417903"/>
              <a:gd name="connsiteX23" fmla="*/ 131940 w 524055"/>
              <a:gd name="connsiteY23" fmla="*/ 79042 h 417903"/>
              <a:gd name="connsiteX24" fmla="*/ 216077 w 524055"/>
              <a:gd name="connsiteY24" fmla="*/ 10779 h 41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4055" h="417903">
                <a:moveTo>
                  <a:pt x="216077" y="10779"/>
                </a:moveTo>
                <a:cubicBezTo>
                  <a:pt x="217664" y="14748"/>
                  <a:pt x="147021" y="92535"/>
                  <a:pt x="141465" y="102854"/>
                </a:cubicBezTo>
                <a:cubicBezTo>
                  <a:pt x="135909" y="113173"/>
                  <a:pt x="157076" y="77190"/>
                  <a:pt x="182740" y="72692"/>
                </a:cubicBezTo>
                <a:cubicBezTo>
                  <a:pt x="208404" y="68194"/>
                  <a:pt x="280371" y="72957"/>
                  <a:pt x="295452" y="75867"/>
                </a:cubicBezTo>
                <a:cubicBezTo>
                  <a:pt x="310533" y="78777"/>
                  <a:pt x="252325" y="81423"/>
                  <a:pt x="273227" y="90154"/>
                </a:cubicBezTo>
                <a:cubicBezTo>
                  <a:pt x="294129" y="98885"/>
                  <a:pt x="392290" y="119787"/>
                  <a:pt x="420865" y="128254"/>
                </a:cubicBezTo>
                <a:cubicBezTo>
                  <a:pt x="449440" y="136721"/>
                  <a:pt x="432506" y="136985"/>
                  <a:pt x="444677" y="140954"/>
                </a:cubicBezTo>
                <a:cubicBezTo>
                  <a:pt x="456848" y="144923"/>
                  <a:pt x="485423" y="138044"/>
                  <a:pt x="493890" y="152067"/>
                </a:cubicBezTo>
                <a:cubicBezTo>
                  <a:pt x="502357" y="166090"/>
                  <a:pt x="490450" y="201015"/>
                  <a:pt x="495477" y="225092"/>
                </a:cubicBezTo>
                <a:cubicBezTo>
                  <a:pt x="500504" y="249169"/>
                  <a:pt x="523787" y="282506"/>
                  <a:pt x="524052" y="296529"/>
                </a:cubicBezTo>
                <a:cubicBezTo>
                  <a:pt x="524317" y="310552"/>
                  <a:pt x="508971" y="289121"/>
                  <a:pt x="497065" y="309229"/>
                </a:cubicBezTo>
                <a:cubicBezTo>
                  <a:pt x="485159" y="329337"/>
                  <a:pt x="465844" y="410564"/>
                  <a:pt x="452615" y="417179"/>
                </a:cubicBezTo>
                <a:cubicBezTo>
                  <a:pt x="439386" y="423794"/>
                  <a:pt x="443355" y="383842"/>
                  <a:pt x="417690" y="348917"/>
                </a:cubicBezTo>
                <a:cubicBezTo>
                  <a:pt x="392025" y="313992"/>
                  <a:pt x="314767" y="222446"/>
                  <a:pt x="298627" y="207629"/>
                </a:cubicBezTo>
                <a:cubicBezTo>
                  <a:pt x="282487" y="192812"/>
                  <a:pt x="327996" y="262663"/>
                  <a:pt x="320852" y="260017"/>
                </a:cubicBezTo>
                <a:cubicBezTo>
                  <a:pt x="313708" y="257371"/>
                  <a:pt x="284869" y="207894"/>
                  <a:pt x="255765" y="191754"/>
                </a:cubicBezTo>
                <a:cubicBezTo>
                  <a:pt x="226661" y="175614"/>
                  <a:pt x="171098" y="177996"/>
                  <a:pt x="146227" y="163179"/>
                </a:cubicBezTo>
                <a:cubicBezTo>
                  <a:pt x="121356" y="148362"/>
                  <a:pt x="126384" y="122962"/>
                  <a:pt x="106540" y="102854"/>
                </a:cubicBezTo>
                <a:cubicBezTo>
                  <a:pt x="86696" y="82746"/>
                  <a:pt x="44098" y="59462"/>
                  <a:pt x="27165" y="42529"/>
                </a:cubicBezTo>
                <a:cubicBezTo>
                  <a:pt x="10232" y="25596"/>
                  <a:pt x="-9348" y="6017"/>
                  <a:pt x="4940" y="1254"/>
                </a:cubicBezTo>
                <a:cubicBezTo>
                  <a:pt x="19228" y="-3509"/>
                  <a:pt x="94899" y="6281"/>
                  <a:pt x="112890" y="13954"/>
                </a:cubicBezTo>
                <a:cubicBezTo>
                  <a:pt x="130881" y="21627"/>
                  <a:pt x="108657" y="30359"/>
                  <a:pt x="112890" y="47292"/>
                </a:cubicBezTo>
                <a:cubicBezTo>
                  <a:pt x="117123" y="64225"/>
                  <a:pt x="135115" y="110262"/>
                  <a:pt x="138290" y="115554"/>
                </a:cubicBezTo>
                <a:cubicBezTo>
                  <a:pt x="141465" y="120846"/>
                  <a:pt x="122151" y="93594"/>
                  <a:pt x="131940" y="79042"/>
                </a:cubicBezTo>
                <a:cubicBezTo>
                  <a:pt x="141729" y="64490"/>
                  <a:pt x="214490" y="6810"/>
                  <a:pt x="216077" y="10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" name="フリーフォーム: 図形 647">
            <a:extLst>
              <a:ext uri="{FF2B5EF4-FFF2-40B4-BE49-F238E27FC236}">
                <a16:creationId xmlns:a16="http://schemas.microsoft.com/office/drawing/2014/main" id="{46B09BD5-6A2D-4667-8DC3-CB2CE32F3E0B}"/>
              </a:ext>
            </a:extLst>
          </p:cNvPr>
          <p:cNvSpPr/>
          <p:nvPr/>
        </p:nvSpPr>
        <p:spPr>
          <a:xfrm>
            <a:off x="2768595" y="5601894"/>
            <a:ext cx="158976" cy="473875"/>
          </a:xfrm>
          <a:custGeom>
            <a:avLst/>
            <a:gdLst>
              <a:gd name="connsiteX0" fmla="*/ 92080 w 158976"/>
              <a:gd name="connsiteY0" fmla="*/ 5156 h 473875"/>
              <a:gd name="connsiteX1" fmla="*/ 146055 w 158976"/>
              <a:gd name="connsiteY1" fmla="*/ 313131 h 473875"/>
              <a:gd name="connsiteX2" fmla="*/ 131768 w 158976"/>
              <a:gd name="connsiteY2" fmla="*/ 322656 h 473875"/>
              <a:gd name="connsiteX3" fmla="*/ 63505 w 158976"/>
              <a:gd name="connsiteY3" fmla="*/ 444894 h 473875"/>
              <a:gd name="connsiteX4" fmla="*/ 5 w 158976"/>
              <a:gd name="connsiteY4" fmla="*/ 457594 h 473875"/>
              <a:gd name="connsiteX5" fmla="*/ 60330 w 158976"/>
              <a:gd name="connsiteY5" fmla="*/ 457594 h 473875"/>
              <a:gd name="connsiteX6" fmla="*/ 128593 w 158976"/>
              <a:gd name="connsiteY6" fmla="*/ 473469 h 473875"/>
              <a:gd name="connsiteX7" fmla="*/ 46043 w 158976"/>
              <a:gd name="connsiteY7" fmla="*/ 438544 h 473875"/>
              <a:gd name="connsiteX8" fmla="*/ 153993 w 158976"/>
              <a:gd name="connsiteY8" fmla="*/ 287731 h 473875"/>
              <a:gd name="connsiteX9" fmla="*/ 141293 w 158976"/>
              <a:gd name="connsiteY9" fmla="*/ 217881 h 473875"/>
              <a:gd name="connsiteX10" fmla="*/ 144468 w 158976"/>
              <a:gd name="connsiteY10" fmla="*/ 203594 h 473875"/>
              <a:gd name="connsiteX11" fmla="*/ 96843 w 158976"/>
              <a:gd name="connsiteY11" fmla="*/ 138506 h 473875"/>
              <a:gd name="connsiteX12" fmla="*/ 95255 w 158976"/>
              <a:gd name="connsiteY12" fmla="*/ 119456 h 473875"/>
              <a:gd name="connsiteX13" fmla="*/ 92080 w 158976"/>
              <a:gd name="connsiteY13" fmla="*/ 5156 h 47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8976" h="473875">
                <a:moveTo>
                  <a:pt x="92080" y="5156"/>
                </a:moveTo>
                <a:cubicBezTo>
                  <a:pt x="100547" y="37435"/>
                  <a:pt x="139440" y="260214"/>
                  <a:pt x="146055" y="313131"/>
                </a:cubicBezTo>
                <a:cubicBezTo>
                  <a:pt x="152670" y="366048"/>
                  <a:pt x="145526" y="300696"/>
                  <a:pt x="131768" y="322656"/>
                </a:cubicBezTo>
                <a:cubicBezTo>
                  <a:pt x="118010" y="344616"/>
                  <a:pt x="85465" y="422404"/>
                  <a:pt x="63505" y="444894"/>
                </a:cubicBezTo>
                <a:cubicBezTo>
                  <a:pt x="41545" y="467384"/>
                  <a:pt x="534" y="455477"/>
                  <a:pt x="5" y="457594"/>
                </a:cubicBezTo>
                <a:cubicBezTo>
                  <a:pt x="-524" y="459711"/>
                  <a:pt x="38899" y="454948"/>
                  <a:pt x="60330" y="457594"/>
                </a:cubicBezTo>
                <a:cubicBezTo>
                  <a:pt x="81761" y="460240"/>
                  <a:pt x="130974" y="476644"/>
                  <a:pt x="128593" y="473469"/>
                </a:cubicBezTo>
                <a:cubicBezTo>
                  <a:pt x="126212" y="470294"/>
                  <a:pt x="41810" y="469500"/>
                  <a:pt x="46043" y="438544"/>
                </a:cubicBezTo>
                <a:cubicBezTo>
                  <a:pt x="50276" y="407588"/>
                  <a:pt x="138118" y="324508"/>
                  <a:pt x="153993" y="287731"/>
                </a:cubicBezTo>
                <a:cubicBezTo>
                  <a:pt x="169868" y="250954"/>
                  <a:pt x="142880" y="231904"/>
                  <a:pt x="141293" y="217881"/>
                </a:cubicBezTo>
                <a:cubicBezTo>
                  <a:pt x="139706" y="203858"/>
                  <a:pt x="151876" y="216823"/>
                  <a:pt x="144468" y="203594"/>
                </a:cubicBezTo>
                <a:cubicBezTo>
                  <a:pt x="137060" y="190365"/>
                  <a:pt x="105045" y="152529"/>
                  <a:pt x="96843" y="138506"/>
                </a:cubicBezTo>
                <a:cubicBezTo>
                  <a:pt x="88641" y="124483"/>
                  <a:pt x="96049" y="136918"/>
                  <a:pt x="95255" y="119456"/>
                </a:cubicBezTo>
                <a:cubicBezTo>
                  <a:pt x="94461" y="101994"/>
                  <a:pt x="83613" y="-27123"/>
                  <a:pt x="92080" y="5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" name="フリーフォーム: 図形 648">
            <a:extLst>
              <a:ext uri="{FF2B5EF4-FFF2-40B4-BE49-F238E27FC236}">
                <a16:creationId xmlns:a16="http://schemas.microsoft.com/office/drawing/2014/main" id="{5FDD8BD3-61CA-47E9-BAD4-BC32DE1048F3}"/>
              </a:ext>
            </a:extLst>
          </p:cNvPr>
          <p:cNvSpPr/>
          <p:nvPr/>
        </p:nvSpPr>
        <p:spPr>
          <a:xfrm>
            <a:off x="2978147" y="5865168"/>
            <a:ext cx="186422" cy="187172"/>
          </a:xfrm>
          <a:custGeom>
            <a:avLst/>
            <a:gdLst>
              <a:gd name="connsiteX0" fmla="*/ 3 w 186422"/>
              <a:gd name="connsiteY0" fmla="*/ 186382 h 187172"/>
              <a:gd name="connsiteX1" fmla="*/ 80966 w 186422"/>
              <a:gd name="connsiteY1" fmla="*/ 3820 h 187172"/>
              <a:gd name="connsiteX2" fmla="*/ 98428 w 186422"/>
              <a:gd name="connsiteY2" fmla="*/ 59382 h 187172"/>
              <a:gd name="connsiteX3" fmla="*/ 128591 w 186422"/>
              <a:gd name="connsiteY3" fmla="*/ 22870 h 187172"/>
              <a:gd name="connsiteX4" fmla="*/ 136528 w 186422"/>
              <a:gd name="connsiteY4" fmla="*/ 75257 h 187172"/>
              <a:gd name="connsiteX5" fmla="*/ 112716 w 186422"/>
              <a:gd name="connsiteY5" fmla="*/ 95895 h 187172"/>
              <a:gd name="connsiteX6" fmla="*/ 149228 w 186422"/>
              <a:gd name="connsiteY6" fmla="*/ 38745 h 187172"/>
              <a:gd name="connsiteX7" fmla="*/ 185741 w 186422"/>
              <a:gd name="connsiteY7" fmla="*/ 46682 h 187172"/>
              <a:gd name="connsiteX8" fmla="*/ 115891 w 186422"/>
              <a:gd name="connsiteY8" fmla="*/ 35570 h 187172"/>
              <a:gd name="connsiteX9" fmla="*/ 77791 w 186422"/>
              <a:gd name="connsiteY9" fmla="*/ 68907 h 187172"/>
              <a:gd name="connsiteX10" fmla="*/ 3 w 186422"/>
              <a:gd name="connsiteY10" fmla="*/ 186382 h 18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422" h="187172">
                <a:moveTo>
                  <a:pt x="3" y="186382"/>
                </a:moveTo>
                <a:cubicBezTo>
                  <a:pt x="532" y="175534"/>
                  <a:pt x="64562" y="24987"/>
                  <a:pt x="80966" y="3820"/>
                </a:cubicBezTo>
                <a:cubicBezTo>
                  <a:pt x="97370" y="-17347"/>
                  <a:pt x="90490" y="56207"/>
                  <a:pt x="98428" y="59382"/>
                </a:cubicBezTo>
                <a:cubicBezTo>
                  <a:pt x="106366" y="62557"/>
                  <a:pt x="122241" y="20224"/>
                  <a:pt x="128591" y="22870"/>
                </a:cubicBezTo>
                <a:cubicBezTo>
                  <a:pt x="134941" y="25516"/>
                  <a:pt x="139174" y="63086"/>
                  <a:pt x="136528" y="75257"/>
                </a:cubicBezTo>
                <a:cubicBezTo>
                  <a:pt x="133882" y="87428"/>
                  <a:pt x="110599" y="101980"/>
                  <a:pt x="112716" y="95895"/>
                </a:cubicBezTo>
                <a:cubicBezTo>
                  <a:pt x="114833" y="89810"/>
                  <a:pt x="137057" y="46947"/>
                  <a:pt x="149228" y="38745"/>
                </a:cubicBezTo>
                <a:cubicBezTo>
                  <a:pt x="161399" y="30543"/>
                  <a:pt x="191297" y="47211"/>
                  <a:pt x="185741" y="46682"/>
                </a:cubicBezTo>
                <a:cubicBezTo>
                  <a:pt x="180185" y="46153"/>
                  <a:pt x="133883" y="31866"/>
                  <a:pt x="115891" y="35570"/>
                </a:cubicBezTo>
                <a:cubicBezTo>
                  <a:pt x="97899" y="39274"/>
                  <a:pt x="95518" y="44565"/>
                  <a:pt x="77791" y="68907"/>
                </a:cubicBezTo>
                <a:cubicBezTo>
                  <a:pt x="60064" y="93249"/>
                  <a:pt x="-526" y="197230"/>
                  <a:pt x="3" y="186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0" name="フリーフォーム: 図形 649">
            <a:extLst>
              <a:ext uri="{FF2B5EF4-FFF2-40B4-BE49-F238E27FC236}">
                <a16:creationId xmlns:a16="http://schemas.microsoft.com/office/drawing/2014/main" id="{3A2D9EC6-E0F4-4ECE-9B1F-3C593B73E401}"/>
              </a:ext>
            </a:extLst>
          </p:cNvPr>
          <p:cNvSpPr/>
          <p:nvPr/>
        </p:nvSpPr>
        <p:spPr>
          <a:xfrm>
            <a:off x="3076346" y="5449734"/>
            <a:ext cx="590783" cy="587745"/>
          </a:xfrm>
          <a:custGeom>
            <a:avLst/>
            <a:gdLst>
              <a:gd name="connsiteX0" fmla="*/ 590779 w 590783"/>
              <a:gd name="connsiteY0" fmla="*/ 154 h 587745"/>
              <a:gd name="connsiteX1" fmla="*/ 449492 w 590783"/>
              <a:gd name="connsiteY1" fmla="*/ 155729 h 587745"/>
              <a:gd name="connsiteX2" fmla="*/ 439967 w 590783"/>
              <a:gd name="connsiteY2" fmla="*/ 149379 h 587745"/>
              <a:gd name="connsiteX3" fmla="*/ 363767 w 590783"/>
              <a:gd name="connsiteY3" fmla="*/ 293841 h 587745"/>
              <a:gd name="connsiteX4" fmla="*/ 365354 w 590783"/>
              <a:gd name="connsiteY4" fmla="*/ 249391 h 587745"/>
              <a:gd name="connsiteX5" fmla="*/ 179617 w 590783"/>
              <a:gd name="connsiteY5" fmla="*/ 484341 h 587745"/>
              <a:gd name="connsiteX6" fmla="*/ 162154 w 590783"/>
              <a:gd name="connsiteY6" fmla="*/ 451004 h 587745"/>
              <a:gd name="connsiteX7" fmla="*/ 117704 w 590783"/>
              <a:gd name="connsiteY7" fmla="*/ 431954 h 587745"/>
              <a:gd name="connsiteX8" fmla="*/ 65317 w 590783"/>
              <a:gd name="connsiteY8" fmla="*/ 408141 h 587745"/>
              <a:gd name="connsiteX9" fmla="*/ 30392 w 590783"/>
              <a:gd name="connsiteY9" fmla="*/ 335116 h 587745"/>
              <a:gd name="connsiteX10" fmla="*/ 70079 w 590783"/>
              <a:gd name="connsiteY10" fmla="*/ 411316 h 587745"/>
              <a:gd name="connsiteX11" fmla="*/ 131992 w 590783"/>
              <a:gd name="connsiteY11" fmla="*/ 454179 h 587745"/>
              <a:gd name="connsiteX12" fmla="*/ 130404 w 590783"/>
              <a:gd name="connsiteY12" fmla="*/ 497041 h 587745"/>
              <a:gd name="connsiteX13" fmla="*/ 106592 w 590783"/>
              <a:gd name="connsiteY13" fmla="*/ 584354 h 587745"/>
              <a:gd name="connsiteX14" fmla="*/ 76429 w 590783"/>
              <a:gd name="connsiteY14" fmla="*/ 570066 h 587745"/>
              <a:gd name="connsiteX15" fmla="*/ 1817 w 590783"/>
              <a:gd name="connsiteY15" fmla="*/ 571654 h 587745"/>
              <a:gd name="connsiteX16" fmla="*/ 160567 w 590783"/>
              <a:gd name="connsiteY16" fmla="*/ 514504 h 587745"/>
              <a:gd name="connsiteX17" fmla="*/ 206604 w 590783"/>
              <a:gd name="connsiteY17" fmla="*/ 471641 h 587745"/>
              <a:gd name="connsiteX18" fmla="*/ 203429 w 590783"/>
              <a:gd name="connsiteY18" fmla="*/ 463704 h 587745"/>
              <a:gd name="connsiteX19" fmla="*/ 238354 w 590783"/>
              <a:gd name="connsiteY19" fmla="*/ 409729 h 587745"/>
              <a:gd name="connsiteX20" fmla="*/ 330429 w 590783"/>
              <a:gd name="connsiteY20" fmla="*/ 306541 h 587745"/>
              <a:gd name="connsiteX21" fmla="*/ 336779 w 590783"/>
              <a:gd name="connsiteY21" fmla="*/ 365279 h 587745"/>
              <a:gd name="connsiteX22" fmla="*/ 382817 w 590783"/>
              <a:gd name="connsiteY22" fmla="*/ 230341 h 587745"/>
              <a:gd name="connsiteX23" fmla="*/ 444729 w 590783"/>
              <a:gd name="connsiteY23" fmla="*/ 128741 h 587745"/>
              <a:gd name="connsiteX24" fmla="*/ 590779 w 590783"/>
              <a:gd name="connsiteY24" fmla="*/ 154 h 58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0783" h="587745">
                <a:moveTo>
                  <a:pt x="590779" y="154"/>
                </a:moveTo>
                <a:cubicBezTo>
                  <a:pt x="591573" y="4652"/>
                  <a:pt x="474627" y="130858"/>
                  <a:pt x="449492" y="155729"/>
                </a:cubicBezTo>
                <a:cubicBezTo>
                  <a:pt x="424357" y="180600"/>
                  <a:pt x="454254" y="126360"/>
                  <a:pt x="439967" y="149379"/>
                </a:cubicBezTo>
                <a:cubicBezTo>
                  <a:pt x="425679" y="172398"/>
                  <a:pt x="376202" y="277172"/>
                  <a:pt x="363767" y="293841"/>
                </a:cubicBezTo>
                <a:cubicBezTo>
                  <a:pt x="351332" y="310510"/>
                  <a:pt x="396046" y="217641"/>
                  <a:pt x="365354" y="249391"/>
                </a:cubicBezTo>
                <a:cubicBezTo>
                  <a:pt x="334662" y="281141"/>
                  <a:pt x="213484" y="450739"/>
                  <a:pt x="179617" y="484341"/>
                </a:cubicBezTo>
                <a:cubicBezTo>
                  <a:pt x="145750" y="517943"/>
                  <a:pt x="172473" y="459735"/>
                  <a:pt x="162154" y="451004"/>
                </a:cubicBezTo>
                <a:cubicBezTo>
                  <a:pt x="151835" y="442273"/>
                  <a:pt x="133843" y="439098"/>
                  <a:pt x="117704" y="431954"/>
                </a:cubicBezTo>
                <a:cubicBezTo>
                  <a:pt x="101564" y="424810"/>
                  <a:pt x="79869" y="424281"/>
                  <a:pt x="65317" y="408141"/>
                </a:cubicBezTo>
                <a:cubicBezTo>
                  <a:pt x="50765" y="392001"/>
                  <a:pt x="29598" y="334587"/>
                  <a:pt x="30392" y="335116"/>
                </a:cubicBezTo>
                <a:cubicBezTo>
                  <a:pt x="31186" y="335645"/>
                  <a:pt x="53146" y="391472"/>
                  <a:pt x="70079" y="411316"/>
                </a:cubicBezTo>
                <a:cubicBezTo>
                  <a:pt x="87012" y="431160"/>
                  <a:pt x="121938" y="439892"/>
                  <a:pt x="131992" y="454179"/>
                </a:cubicBezTo>
                <a:cubicBezTo>
                  <a:pt x="142046" y="468466"/>
                  <a:pt x="134637" y="475345"/>
                  <a:pt x="130404" y="497041"/>
                </a:cubicBezTo>
                <a:cubicBezTo>
                  <a:pt x="126171" y="518737"/>
                  <a:pt x="115588" y="572183"/>
                  <a:pt x="106592" y="584354"/>
                </a:cubicBezTo>
                <a:cubicBezTo>
                  <a:pt x="97596" y="596525"/>
                  <a:pt x="93891" y="572183"/>
                  <a:pt x="76429" y="570066"/>
                </a:cubicBezTo>
                <a:cubicBezTo>
                  <a:pt x="58967" y="567949"/>
                  <a:pt x="-12206" y="580914"/>
                  <a:pt x="1817" y="571654"/>
                </a:cubicBezTo>
                <a:cubicBezTo>
                  <a:pt x="15840" y="562394"/>
                  <a:pt x="126436" y="531173"/>
                  <a:pt x="160567" y="514504"/>
                </a:cubicBezTo>
                <a:cubicBezTo>
                  <a:pt x="194698" y="497835"/>
                  <a:pt x="199460" y="480108"/>
                  <a:pt x="206604" y="471641"/>
                </a:cubicBezTo>
                <a:cubicBezTo>
                  <a:pt x="213748" y="463174"/>
                  <a:pt x="198137" y="474023"/>
                  <a:pt x="203429" y="463704"/>
                </a:cubicBezTo>
                <a:cubicBezTo>
                  <a:pt x="208721" y="453385"/>
                  <a:pt x="217187" y="435923"/>
                  <a:pt x="238354" y="409729"/>
                </a:cubicBezTo>
                <a:cubicBezTo>
                  <a:pt x="259521" y="383535"/>
                  <a:pt x="314025" y="313949"/>
                  <a:pt x="330429" y="306541"/>
                </a:cubicBezTo>
                <a:cubicBezTo>
                  <a:pt x="346833" y="299133"/>
                  <a:pt x="328048" y="377979"/>
                  <a:pt x="336779" y="365279"/>
                </a:cubicBezTo>
                <a:cubicBezTo>
                  <a:pt x="345510" y="352579"/>
                  <a:pt x="364825" y="269764"/>
                  <a:pt x="382817" y="230341"/>
                </a:cubicBezTo>
                <a:cubicBezTo>
                  <a:pt x="400809" y="190918"/>
                  <a:pt x="412714" y="167106"/>
                  <a:pt x="444729" y="128741"/>
                </a:cubicBezTo>
                <a:cubicBezTo>
                  <a:pt x="476743" y="90377"/>
                  <a:pt x="589985" y="-4344"/>
                  <a:pt x="590779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1" name="フリーフォーム: 図形 650">
            <a:extLst>
              <a:ext uri="{FF2B5EF4-FFF2-40B4-BE49-F238E27FC236}">
                <a16:creationId xmlns:a16="http://schemas.microsoft.com/office/drawing/2014/main" id="{598A56EA-E2C3-4162-A35B-07AA046969ED}"/>
              </a:ext>
            </a:extLst>
          </p:cNvPr>
          <p:cNvSpPr/>
          <p:nvPr/>
        </p:nvSpPr>
        <p:spPr>
          <a:xfrm>
            <a:off x="3173641" y="5230354"/>
            <a:ext cx="439582" cy="703606"/>
          </a:xfrm>
          <a:custGeom>
            <a:avLst/>
            <a:gdLst>
              <a:gd name="connsiteX0" fmla="*/ 418872 w 439582"/>
              <a:gd name="connsiteY0" fmla="*/ 3634 h 703606"/>
              <a:gd name="connsiteX1" fmla="*/ 439509 w 439582"/>
              <a:gd name="connsiteY1" fmla="*/ 243346 h 703606"/>
              <a:gd name="connsiteX2" fmla="*/ 410934 w 439582"/>
              <a:gd name="connsiteY2" fmla="*/ 275096 h 703606"/>
              <a:gd name="connsiteX3" fmla="*/ 376009 w 439582"/>
              <a:gd name="connsiteY3" fmla="*/ 330659 h 703606"/>
              <a:gd name="connsiteX4" fmla="*/ 380772 w 439582"/>
              <a:gd name="connsiteY4" fmla="*/ 306846 h 703606"/>
              <a:gd name="connsiteX5" fmla="*/ 293459 w 439582"/>
              <a:gd name="connsiteY5" fmla="*/ 448134 h 703606"/>
              <a:gd name="connsiteX6" fmla="*/ 290284 w 439582"/>
              <a:gd name="connsiteY6" fmla="*/ 405271 h 703606"/>
              <a:gd name="connsiteX7" fmla="*/ 233134 w 439582"/>
              <a:gd name="connsiteY7" fmla="*/ 498934 h 703606"/>
              <a:gd name="connsiteX8" fmla="*/ 172809 w 439582"/>
              <a:gd name="connsiteY8" fmla="*/ 579896 h 703606"/>
              <a:gd name="connsiteX9" fmla="*/ 148997 w 439582"/>
              <a:gd name="connsiteY9" fmla="*/ 543384 h 703606"/>
              <a:gd name="connsiteX10" fmla="*/ 104547 w 439582"/>
              <a:gd name="connsiteY10" fmla="*/ 602121 h 703606"/>
              <a:gd name="connsiteX11" fmla="*/ 1359 w 439582"/>
              <a:gd name="connsiteY11" fmla="*/ 637046 h 703606"/>
              <a:gd name="connsiteX12" fmla="*/ 48984 w 439582"/>
              <a:gd name="connsiteY12" fmla="*/ 678321 h 703606"/>
              <a:gd name="connsiteX13" fmla="*/ 99784 w 439582"/>
              <a:gd name="connsiteY13" fmla="*/ 694196 h 703606"/>
              <a:gd name="connsiteX14" fmla="*/ 174397 w 439582"/>
              <a:gd name="connsiteY14" fmla="*/ 529096 h 703606"/>
              <a:gd name="connsiteX15" fmla="*/ 217259 w 439582"/>
              <a:gd name="connsiteY15" fmla="*/ 438609 h 703606"/>
              <a:gd name="connsiteX16" fmla="*/ 261709 w 439582"/>
              <a:gd name="connsiteY16" fmla="*/ 348121 h 703606"/>
              <a:gd name="connsiteX17" fmla="*/ 322034 w 439582"/>
              <a:gd name="connsiteY17" fmla="*/ 202071 h 703606"/>
              <a:gd name="connsiteX18" fmla="*/ 337909 w 439582"/>
              <a:gd name="connsiteY18" fmla="*/ 267159 h 703606"/>
              <a:gd name="connsiteX19" fmla="*/ 387122 w 439582"/>
              <a:gd name="connsiteY19" fmla="*/ 219534 h 703606"/>
              <a:gd name="connsiteX20" fmla="*/ 395059 w 439582"/>
              <a:gd name="connsiteY20" fmla="*/ 216359 h 703606"/>
              <a:gd name="connsiteX21" fmla="*/ 371247 w 439582"/>
              <a:gd name="connsiteY21" fmla="*/ 141746 h 703606"/>
              <a:gd name="connsiteX22" fmla="*/ 369659 w 439582"/>
              <a:gd name="connsiteY22" fmla="*/ 219534 h 703606"/>
              <a:gd name="connsiteX23" fmla="*/ 409347 w 439582"/>
              <a:gd name="connsiteY23" fmla="*/ 105234 h 703606"/>
              <a:gd name="connsiteX24" fmla="*/ 418872 w 439582"/>
              <a:gd name="connsiteY24" fmla="*/ 3634 h 70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9582" h="703606">
                <a:moveTo>
                  <a:pt x="418872" y="3634"/>
                </a:moveTo>
                <a:cubicBezTo>
                  <a:pt x="423899" y="26653"/>
                  <a:pt x="440832" y="198102"/>
                  <a:pt x="439509" y="243346"/>
                </a:cubicBezTo>
                <a:cubicBezTo>
                  <a:pt x="438186" y="288590"/>
                  <a:pt x="421517" y="260544"/>
                  <a:pt x="410934" y="275096"/>
                </a:cubicBezTo>
                <a:cubicBezTo>
                  <a:pt x="400351" y="289648"/>
                  <a:pt x="381036" y="325367"/>
                  <a:pt x="376009" y="330659"/>
                </a:cubicBezTo>
                <a:cubicBezTo>
                  <a:pt x="370982" y="335951"/>
                  <a:pt x="394530" y="287267"/>
                  <a:pt x="380772" y="306846"/>
                </a:cubicBezTo>
                <a:cubicBezTo>
                  <a:pt x="367014" y="326425"/>
                  <a:pt x="308540" y="431730"/>
                  <a:pt x="293459" y="448134"/>
                </a:cubicBezTo>
                <a:cubicBezTo>
                  <a:pt x="278378" y="464538"/>
                  <a:pt x="300338" y="396804"/>
                  <a:pt x="290284" y="405271"/>
                </a:cubicBezTo>
                <a:cubicBezTo>
                  <a:pt x="280230" y="413738"/>
                  <a:pt x="252713" y="469830"/>
                  <a:pt x="233134" y="498934"/>
                </a:cubicBezTo>
                <a:cubicBezTo>
                  <a:pt x="213555" y="528038"/>
                  <a:pt x="186832" y="572488"/>
                  <a:pt x="172809" y="579896"/>
                </a:cubicBezTo>
                <a:cubicBezTo>
                  <a:pt x="158786" y="587304"/>
                  <a:pt x="160374" y="539680"/>
                  <a:pt x="148997" y="543384"/>
                </a:cubicBezTo>
                <a:cubicBezTo>
                  <a:pt x="137620" y="547088"/>
                  <a:pt x="129153" y="586511"/>
                  <a:pt x="104547" y="602121"/>
                </a:cubicBezTo>
                <a:cubicBezTo>
                  <a:pt x="79941" y="617731"/>
                  <a:pt x="10619" y="624346"/>
                  <a:pt x="1359" y="637046"/>
                </a:cubicBezTo>
                <a:cubicBezTo>
                  <a:pt x="-7901" y="649746"/>
                  <a:pt x="32580" y="668796"/>
                  <a:pt x="48984" y="678321"/>
                </a:cubicBezTo>
                <a:cubicBezTo>
                  <a:pt x="65388" y="687846"/>
                  <a:pt x="78882" y="719067"/>
                  <a:pt x="99784" y="694196"/>
                </a:cubicBezTo>
                <a:cubicBezTo>
                  <a:pt x="120686" y="669325"/>
                  <a:pt x="154818" y="571694"/>
                  <a:pt x="174397" y="529096"/>
                </a:cubicBezTo>
                <a:cubicBezTo>
                  <a:pt x="193976" y="486498"/>
                  <a:pt x="202707" y="468771"/>
                  <a:pt x="217259" y="438609"/>
                </a:cubicBezTo>
                <a:cubicBezTo>
                  <a:pt x="231811" y="408447"/>
                  <a:pt x="244247" y="387544"/>
                  <a:pt x="261709" y="348121"/>
                </a:cubicBezTo>
                <a:cubicBezTo>
                  <a:pt x="279171" y="308698"/>
                  <a:pt x="309334" y="215565"/>
                  <a:pt x="322034" y="202071"/>
                </a:cubicBezTo>
                <a:cubicBezTo>
                  <a:pt x="334734" y="188577"/>
                  <a:pt x="327061" y="264249"/>
                  <a:pt x="337909" y="267159"/>
                </a:cubicBezTo>
                <a:cubicBezTo>
                  <a:pt x="348757" y="270069"/>
                  <a:pt x="377597" y="228001"/>
                  <a:pt x="387122" y="219534"/>
                </a:cubicBezTo>
                <a:cubicBezTo>
                  <a:pt x="396647" y="211067"/>
                  <a:pt x="397705" y="229324"/>
                  <a:pt x="395059" y="216359"/>
                </a:cubicBezTo>
                <a:cubicBezTo>
                  <a:pt x="392413" y="203394"/>
                  <a:pt x="375480" y="141217"/>
                  <a:pt x="371247" y="141746"/>
                </a:cubicBezTo>
                <a:cubicBezTo>
                  <a:pt x="367014" y="142275"/>
                  <a:pt x="363309" y="225619"/>
                  <a:pt x="369659" y="219534"/>
                </a:cubicBezTo>
                <a:cubicBezTo>
                  <a:pt x="376009" y="213449"/>
                  <a:pt x="402203" y="137249"/>
                  <a:pt x="409347" y="105234"/>
                </a:cubicBezTo>
                <a:cubicBezTo>
                  <a:pt x="416491" y="73219"/>
                  <a:pt x="413845" y="-19385"/>
                  <a:pt x="418872" y="3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2" name="フリーフォーム: 図形 651">
            <a:extLst>
              <a:ext uri="{FF2B5EF4-FFF2-40B4-BE49-F238E27FC236}">
                <a16:creationId xmlns:a16="http://schemas.microsoft.com/office/drawing/2014/main" id="{5341880B-D8C5-4EDA-937E-DC70A94811EC}"/>
              </a:ext>
            </a:extLst>
          </p:cNvPr>
          <p:cNvSpPr/>
          <p:nvPr/>
        </p:nvSpPr>
        <p:spPr>
          <a:xfrm>
            <a:off x="3786019" y="5264051"/>
            <a:ext cx="183391" cy="732220"/>
          </a:xfrm>
          <a:custGeom>
            <a:avLst/>
            <a:gdLst>
              <a:gd name="connsiteX0" fmla="*/ 106531 w 183391"/>
              <a:gd name="connsiteY0" fmla="*/ 99 h 732220"/>
              <a:gd name="connsiteX1" fmla="*/ 116056 w 183391"/>
              <a:gd name="connsiteY1" fmla="*/ 173137 h 732220"/>
              <a:gd name="connsiteX2" fmla="*/ 125581 w 183391"/>
              <a:gd name="connsiteY2" fmla="*/ 122337 h 732220"/>
              <a:gd name="connsiteX3" fmla="*/ 181144 w 183391"/>
              <a:gd name="connsiteY3" fmla="*/ 357287 h 732220"/>
              <a:gd name="connsiteX4" fmla="*/ 173206 w 183391"/>
              <a:gd name="connsiteY4" fmla="*/ 396974 h 732220"/>
              <a:gd name="connsiteX5" fmla="*/ 179556 w 183391"/>
              <a:gd name="connsiteY5" fmla="*/ 547787 h 732220"/>
              <a:gd name="connsiteX6" fmla="*/ 158919 w 183391"/>
              <a:gd name="connsiteY6" fmla="*/ 582712 h 732220"/>
              <a:gd name="connsiteX7" fmla="*/ 154156 w 183391"/>
              <a:gd name="connsiteY7" fmla="*/ 730349 h 732220"/>
              <a:gd name="connsiteX8" fmla="*/ 114469 w 183391"/>
              <a:gd name="connsiteY8" fmla="*/ 658912 h 732220"/>
              <a:gd name="connsiteX9" fmla="*/ 57319 w 183391"/>
              <a:gd name="connsiteY9" fmla="*/ 555724 h 732220"/>
              <a:gd name="connsiteX10" fmla="*/ 28744 w 183391"/>
              <a:gd name="connsiteY10" fmla="*/ 587474 h 732220"/>
              <a:gd name="connsiteX11" fmla="*/ 46206 w 183391"/>
              <a:gd name="connsiteY11" fmla="*/ 525562 h 732220"/>
              <a:gd name="connsiteX12" fmla="*/ 50969 w 183391"/>
              <a:gd name="connsiteY12" fmla="*/ 406499 h 732220"/>
              <a:gd name="connsiteX13" fmla="*/ 47794 w 183391"/>
              <a:gd name="connsiteY13" fmla="*/ 350937 h 732220"/>
              <a:gd name="connsiteX14" fmla="*/ 169 w 183391"/>
              <a:gd name="connsiteY14" fmla="*/ 196949 h 732220"/>
              <a:gd name="connsiteX15" fmla="*/ 66844 w 183391"/>
              <a:gd name="connsiteY15" fmla="*/ 303312 h 732220"/>
              <a:gd name="connsiteX16" fmla="*/ 73194 w 183391"/>
              <a:gd name="connsiteY16" fmla="*/ 142974 h 732220"/>
              <a:gd name="connsiteX17" fmla="*/ 92244 w 183391"/>
              <a:gd name="connsiteY17" fmla="*/ 147737 h 732220"/>
              <a:gd name="connsiteX18" fmla="*/ 106531 w 183391"/>
              <a:gd name="connsiteY18" fmla="*/ 99 h 73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3391" h="732220">
                <a:moveTo>
                  <a:pt x="106531" y="99"/>
                </a:moveTo>
                <a:cubicBezTo>
                  <a:pt x="110500" y="4332"/>
                  <a:pt x="112881" y="152764"/>
                  <a:pt x="116056" y="173137"/>
                </a:cubicBezTo>
                <a:cubicBezTo>
                  <a:pt x="119231" y="193510"/>
                  <a:pt x="114733" y="91645"/>
                  <a:pt x="125581" y="122337"/>
                </a:cubicBezTo>
                <a:cubicBezTo>
                  <a:pt x="136429" y="153029"/>
                  <a:pt x="173207" y="311514"/>
                  <a:pt x="181144" y="357287"/>
                </a:cubicBezTo>
                <a:cubicBezTo>
                  <a:pt x="189081" y="403060"/>
                  <a:pt x="173471" y="365224"/>
                  <a:pt x="173206" y="396974"/>
                </a:cubicBezTo>
                <a:cubicBezTo>
                  <a:pt x="172941" y="428724"/>
                  <a:pt x="181937" y="516831"/>
                  <a:pt x="179556" y="547787"/>
                </a:cubicBezTo>
                <a:cubicBezTo>
                  <a:pt x="177175" y="578743"/>
                  <a:pt x="163152" y="552285"/>
                  <a:pt x="158919" y="582712"/>
                </a:cubicBezTo>
                <a:cubicBezTo>
                  <a:pt x="154686" y="613139"/>
                  <a:pt x="161564" y="717649"/>
                  <a:pt x="154156" y="730349"/>
                </a:cubicBezTo>
                <a:cubicBezTo>
                  <a:pt x="146748" y="743049"/>
                  <a:pt x="130609" y="688016"/>
                  <a:pt x="114469" y="658912"/>
                </a:cubicBezTo>
                <a:cubicBezTo>
                  <a:pt x="98329" y="629808"/>
                  <a:pt x="71606" y="567630"/>
                  <a:pt x="57319" y="555724"/>
                </a:cubicBezTo>
                <a:cubicBezTo>
                  <a:pt x="43032" y="543818"/>
                  <a:pt x="30596" y="592501"/>
                  <a:pt x="28744" y="587474"/>
                </a:cubicBezTo>
                <a:cubicBezTo>
                  <a:pt x="26892" y="582447"/>
                  <a:pt x="42502" y="555725"/>
                  <a:pt x="46206" y="525562"/>
                </a:cubicBezTo>
                <a:cubicBezTo>
                  <a:pt x="49910" y="495400"/>
                  <a:pt x="50704" y="435603"/>
                  <a:pt x="50969" y="406499"/>
                </a:cubicBezTo>
                <a:cubicBezTo>
                  <a:pt x="51234" y="377395"/>
                  <a:pt x="56261" y="385862"/>
                  <a:pt x="47794" y="350937"/>
                </a:cubicBezTo>
                <a:cubicBezTo>
                  <a:pt x="39327" y="316012"/>
                  <a:pt x="-3006" y="204887"/>
                  <a:pt x="169" y="196949"/>
                </a:cubicBezTo>
                <a:cubicBezTo>
                  <a:pt x="3344" y="189011"/>
                  <a:pt x="54673" y="312308"/>
                  <a:pt x="66844" y="303312"/>
                </a:cubicBezTo>
                <a:cubicBezTo>
                  <a:pt x="79015" y="294316"/>
                  <a:pt x="68961" y="168903"/>
                  <a:pt x="73194" y="142974"/>
                </a:cubicBezTo>
                <a:cubicBezTo>
                  <a:pt x="77427" y="117045"/>
                  <a:pt x="85629" y="167581"/>
                  <a:pt x="92244" y="147737"/>
                </a:cubicBezTo>
                <a:cubicBezTo>
                  <a:pt x="98859" y="127893"/>
                  <a:pt x="102562" y="-4134"/>
                  <a:pt x="106531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3" name="フリーフォーム: 図形 652">
            <a:extLst>
              <a:ext uri="{FF2B5EF4-FFF2-40B4-BE49-F238E27FC236}">
                <a16:creationId xmlns:a16="http://schemas.microsoft.com/office/drawing/2014/main" id="{ADA31E67-B01F-4C96-861A-6119354A406A}"/>
              </a:ext>
            </a:extLst>
          </p:cNvPr>
          <p:cNvSpPr/>
          <p:nvPr/>
        </p:nvSpPr>
        <p:spPr>
          <a:xfrm>
            <a:off x="3605143" y="4837758"/>
            <a:ext cx="160799" cy="574509"/>
          </a:xfrm>
          <a:custGeom>
            <a:avLst/>
            <a:gdLst>
              <a:gd name="connsiteX0" fmla="*/ 74682 w 160799"/>
              <a:gd name="connsiteY0" fmla="*/ 942 h 574509"/>
              <a:gd name="connsiteX1" fmla="*/ 76270 w 160799"/>
              <a:gd name="connsiteY1" fmla="*/ 146992 h 574509"/>
              <a:gd name="connsiteX2" fmla="*/ 120720 w 160799"/>
              <a:gd name="connsiteY2" fmla="*/ 267642 h 574509"/>
              <a:gd name="connsiteX3" fmla="*/ 144532 w 160799"/>
              <a:gd name="connsiteY3" fmla="*/ 435917 h 574509"/>
              <a:gd name="connsiteX4" fmla="*/ 77857 w 160799"/>
              <a:gd name="connsiteY4" fmla="*/ 223192 h 574509"/>
              <a:gd name="connsiteX5" fmla="*/ 138182 w 160799"/>
              <a:gd name="connsiteY5" fmla="*/ 431155 h 574509"/>
              <a:gd name="connsiteX6" fmla="*/ 160407 w 160799"/>
              <a:gd name="connsiteY6" fmla="*/ 574030 h 574509"/>
              <a:gd name="connsiteX7" fmla="*/ 122307 w 160799"/>
              <a:gd name="connsiteY7" fmla="*/ 469255 h 574509"/>
              <a:gd name="connsiteX8" fmla="*/ 71507 w 160799"/>
              <a:gd name="connsiteY8" fmla="*/ 254942 h 574509"/>
              <a:gd name="connsiteX9" fmla="*/ 1657 w 160799"/>
              <a:gd name="connsiteY9" fmla="*/ 116830 h 574509"/>
              <a:gd name="connsiteX10" fmla="*/ 23882 w 160799"/>
              <a:gd name="connsiteY10" fmla="*/ 59680 h 574509"/>
              <a:gd name="connsiteX11" fmla="*/ 46107 w 160799"/>
              <a:gd name="connsiteY11" fmla="*/ 81905 h 574509"/>
              <a:gd name="connsiteX12" fmla="*/ 74682 w 160799"/>
              <a:gd name="connsiteY12" fmla="*/ 942 h 57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799" h="574509">
                <a:moveTo>
                  <a:pt x="74682" y="942"/>
                </a:moveTo>
                <a:cubicBezTo>
                  <a:pt x="79709" y="11790"/>
                  <a:pt x="68597" y="102542"/>
                  <a:pt x="76270" y="146992"/>
                </a:cubicBezTo>
                <a:cubicBezTo>
                  <a:pt x="83943" y="191442"/>
                  <a:pt x="109343" y="219488"/>
                  <a:pt x="120720" y="267642"/>
                </a:cubicBezTo>
                <a:cubicBezTo>
                  <a:pt x="132097" y="315796"/>
                  <a:pt x="151676" y="443325"/>
                  <a:pt x="144532" y="435917"/>
                </a:cubicBezTo>
                <a:cubicBezTo>
                  <a:pt x="137388" y="428509"/>
                  <a:pt x="78915" y="223986"/>
                  <a:pt x="77857" y="223192"/>
                </a:cubicBezTo>
                <a:cubicBezTo>
                  <a:pt x="76799" y="222398"/>
                  <a:pt x="124424" y="372682"/>
                  <a:pt x="138182" y="431155"/>
                </a:cubicBezTo>
                <a:cubicBezTo>
                  <a:pt x="151940" y="489628"/>
                  <a:pt x="163053" y="567680"/>
                  <a:pt x="160407" y="574030"/>
                </a:cubicBezTo>
                <a:cubicBezTo>
                  <a:pt x="157761" y="580380"/>
                  <a:pt x="137124" y="522436"/>
                  <a:pt x="122307" y="469255"/>
                </a:cubicBezTo>
                <a:cubicBezTo>
                  <a:pt x="107490" y="416074"/>
                  <a:pt x="91615" y="313679"/>
                  <a:pt x="71507" y="254942"/>
                </a:cubicBezTo>
                <a:cubicBezTo>
                  <a:pt x="51399" y="196205"/>
                  <a:pt x="9594" y="149374"/>
                  <a:pt x="1657" y="116830"/>
                </a:cubicBezTo>
                <a:cubicBezTo>
                  <a:pt x="-6281" y="84286"/>
                  <a:pt x="16474" y="65501"/>
                  <a:pt x="23882" y="59680"/>
                </a:cubicBezTo>
                <a:cubicBezTo>
                  <a:pt x="31290" y="53859"/>
                  <a:pt x="38169" y="87461"/>
                  <a:pt x="46107" y="81905"/>
                </a:cubicBezTo>
                <a:cubicBezTo>
                  <a:pt x="54044" y="76349"/>
                  <a:pt x="69655" y="-9906"/>
                  <a:pt x="74682" y="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4" name="フリーフォーム: 図形 653">
            <a:extLst>
              <a:ext uri="{FF2B5EF4-FFF2-40B4-BE49-F238E27FC236}">
                <a16:creationId xmlns:a16="http://schemas.microsoft.com/office/drawing/2014/main" id="{98279171-5F15-4075-943B-5FBB9FCE58D4}"/>
              </a:ext>
            </a:extLst>
          </p:cNvPr>
          <p:cNvSpPr/>
          <p:nvPr/>
        </p:nvSpPr>
        <p:spPr>
          <a:xfrm>
            <a:off x="3434426" y="4779015"/>
            <a:ext cx="296393" cy="732912"/>
          </a:xfrm>
          <a:custGeom>
            <a:avLst/>
            <a:gdLst>
              <a:gd name="connsiteX0" fmla="*/ 924 w 296393"/>
              <a:gd name="connsiteY0" fmla="*/ 948 h 732912"/>
              <a:gd name="connsiteX1" fmla="*/ 189837 w 296393"/>
              <a:gd name="connsiteY1" fmla="*/ 291460 h 732912"/>
              <a:gd name="connsiteX2" fmla="*/ 178724 w 296393"/>
              <a:gd name="connsiteY2" fmla="*/ 331148 h 732912"/>
              <a:gd name="connsiteX3" fmla="*/ 218412 w 296393"/>
              <a:gd name="connsiteY3" fmla="*/ 332735 h 732912"/>
              <a:gd name="connsiteX4" fmla="*/ 272387 w 296393"/>
              <a:gd name="connsiteY4" fmla="*/ 497835 h 732912"/>
              <a:gd name="connsiteX5" fmla="*/ 296199 w 296393"/>
              <a:gd name="connsiteY5" fmla="*/ 631185 h 732912"/>
              <a:gd name="connsiteX6" fmla="*/ 283499 w 296393"/>
              <a:gd name="connsiteY6" fmla="*/ 732785 h 732912"/>
              <a:gd name="connsiteX7" fmla="*/ 280324 w 296393"/>
              <a:gd name="connsiteY7" fmla="*/ 643885 h 732912"/>
              <a:gd name="connsiteX8" fmla="*/ 205712 w 296393"/>
              <a:gd name="connsiteY8" fmla="*/ 331148 h 732912"/>
              <a:gd name="connsiteX9" fmla="*/ 286674 w 296393"/>
              <a:gd name="connsiteY9" fmla="*/ 707385 h 732912"/>
              <a:gd name="connsiteX10" fmla="*/ 235874 w 296393"/>
              <a:gd name="connsiteY10" fmla="*/ 510535 h 732912"/>
              <a:gd name="connsiteX11" fmla="*/ 183487 w 296393"/>
              <a:gd name="connsiteY11" fmla="*/ 316860 h 732912"/>
              <a:gd name="connsiteX12" fmla="*/ 161262 w 296393"/>
              <a:gd name="connsiteY12" fmla="*/ 285110 h 732912"/>
              <a:gd name="connsiteX13" fmla="*/ 166024 w 296393"/>
              <a:gd name="connsiteY13" fmla="*/ 321623 h 732912"/>
              <a:gd name="connsiteX14" fmla="*/ 150149 w 296393"/>
              <a:gd name="connsiteY14" fmla="*/ 243835 h 732912"/>
              <a:gd name="connsiteX15" fmla="*/ 118399 w 296393"/>
              <a:gd name="connsiteY15" fmla="*/ 199385 h 732912"/>
              <a:gd name="connsiteX16" fmla="*/ 924 w 296393"/>
              <a:gd name="connsiteY16" fmla="*/ 948 h 73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6393" h="732912">
                <a:moveTo>
                  <a:pt x="924" y="948"/>
                </a:moveTo>
                <a:cubicBezTo>
                  <a:pt x="12830" y="16294"/>
                  <a:pt x="160204" y="236427"/>
                  <a:pt x="189837" y="291460"/>
                </a:cubicBezTo>
                <a:cubicBezTo>
                  <a:pt x="219470" y="346493"/>
                  <a:pt x="173962" y="324269"/>
                  <a:pt x="178724" y="331148"/>
                </a:cubicBezTo>
                <a:cubicBezTo>
                  <a:pt x="183486" y="338027"/>
                  <a:pt x="202802" y="304954"/>
                  <a:pt x="218412" y="332735"/>
                </a:cubicBezTo>
                <a:cubicBezTo>
                  <a:pt x="234022" y="360516"/>
                  <a:pt x="259423" y="448093"/>
                  <a:pt x="272387" y="497835"/>
                </a:cubicBezTo>
                <a:cubicBezTo>
                  <a:pt x="285351" y="547577"/>
                  <a:pt x="294347" y="592027"/>
                  <a:pt x="296199" y="631185"/>
                </a:cubicBezTo>
                <a:cubicBezTo>
                  <a:pt x="298051" y="670343"/>
                  <a:pt x="286145" y="730668"/>
                  <a:pt x="283499" y="732785"/>
                </a:cubicBezTo>
                <a:cubicBezTo>
                  <a:pt x="280853" y="734902"/>
                  <a:pt x="293289" y="710825"/>
                  <a:pt x="280324" y="643885"/>
                </a:cubicBezTo>
                <a:cubicBezTo>
                  <a:pt x="267360" y="576946"/>
                  <a:pt x="204654" y="320565"/>
                  <a:pt x="205712" y="331148"/>
                </a:cubicBezTo>
                <a:cubicBezTo>
                  <a:pt x="206770" y="341731"/>
                  <a:pt x="281647" y="677487"/>
                  <a:pt x="286674" y="707385"/>
                </a:cubicBezTo>
                <a:cubicBezTo>
                  <a:pt x="291701" y="737283"/>
                  <a:pt x="235874" y="510535"/>
                  <a:pt x="235874" y="510535"/>
                </a:cubicBezTo>
                <a:cubicBezTo>
                  <a:pt x="218676" y="445448"/>
                  <a:pt x="195922" y="354431"/>
                  <a:pt x="183487" y="316860"/>
                </a:cubicBezTo>
                <a:cubicBezTo>
                  <a:pt x="171052" y="279289"/>
                  <a:pt x="164172" y="284316"/>
                  <a:pt x="161262" y="285110"/>
                </a:cubicBezTo>
                <a:cubicBezTo>
                  <a:pt x="158352" y="285904"/>
                  <a:pt x="167876" y="328502"/>
                  <a:pt x="166024" y="321623"/>
                </a:cubicBezTo>
                <a:cubicBezTo>
                  <a:pt x="164172" y="314744"/>
                  <a:pt x="158086" y="264208"/>
                  <a:pt x="150149" y="243835"/>
                </a:cubicBezTo>
                <a:cubicBezTo>
                  <a:pt x="142212" y="223462"/>
                  <a:pt x="141153" y="237749"/>
                  <a:pt x="118399" y="199385"/>
                </a:cubicBezTo>
                <a:cubicBezTo>
                  <a:pt x="95645" y="161021"/>
                  <a:pt x="-10982" y="-14398"/>
                  <a:pt x="924" y="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5" name="フリーフォーム: 図形 654">
            <a:extLst>
              <a:ext uri="{FF2B5EF4-FFF2-40B4-BE49-F238E27FC236}">
                <a16:creationId xmlns:a16="http://schemas.microsoft.com/office/drawing/2014/main" id="{9E74EF44-5713-472F-B9D2-11D36FA38285}"/>
              </a:ext>
            </a:extLst>
          </p:cNvPr>
          <p:cNvSpPr/>
          <p:nvPr/>
        </p:nvSpPr>
        <p:spPr>
          <a:xfrm>
            <a:off x="2454275" y="4514086"/>
            <a:ext cx="485486" cy="77564"/>
          </a:xfrm>
          <a:custGeom>
            <a:avLst/>
            <a:gdLst>
              <a:gd name="connsiteX0" fmla="*/ 0 w 485486"/>
              <a:gd name="connsiteY0" fmla="*/ 13464 h 77564"/>
              <a:gd name="connsiteX1" fmla="*/ 165100 w 485486"/>
              <a:gd name="connsiteY1" fmla="*/ 2352 h 77564"/>
              <a:gd name="connsiteX2" fmla="*/ 195263 w 485486"/>
              <a:gd name="connsiteY2" fmla="*/ 764 h 77564"/>
              <a:gd name="connsiteX3" fmla="*/ 344488 w 485486"/>
              <a:gd name="connsiteY3" fmla="*/ 11877 h 77564"/>
              <a:gd name="connsiteX4" fmla="*/ 366713 w 485486"/>
              <a:gd name="connsiteY4" fmla="*/ 32514 h 77564"/>
              <a:gd name="connsiteX5" fmla="*/ 469900 w 485486"/>
              <a:gd name="connsiteY5" fmla="*/ 73789 h 77564"/>
              <a:gd name="connsiteX6" fmla="*/ 271463 w 485486"/>
              <a:gd name="connsiteY6" fmla="*/ 62677 h 77564"/>
              <a:gd name="connsiteX7" fmla="*/ 155575 w 485486"/>
              <a:gd name="connsiteY7" fmla="*/ 42039 h 77564"/>
              <a:gd name="connsiteX8" fmla="*/ 482600 w 485486"/>
              <a:gd name="connsiteY8" fmla="*/ 76964 h 77564"/>
              <a:gd name="connsiteX9" fmla="*/ 304800 w 485486"/>
              <a:gd name="connsiteY9" fmla="*/ 7114 h 77564"/>
              <a:gd name="connsiteX10" fmla="*/ 120650 w 485486"/>
              <a:gd name="connsiteY10" fmla="*/ 8702 h 77564"/>
              <a:gd name="connsiteX11" fmla="*/ 0 w 485486"/>
              <a:gd name="connsiteY11" fmla="*/ 13464 h 7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486" h="77564">
                <a:moveTo>
                  <a:pt x="0" y="13464"/>
                </a:moveTo>
                <a:lnTo>
                  <a:pt x="165100" y="2352"/>
                </a:lnTo>
                <a:cubicBezTo>
                  <a:pt x="197644" y="235"/>
                  <a:pt x="165365" y="-823"/>
                  <a:pt x="195263" y="764"/>
                </a:cubicBezTo>
                <a:cubicBezTo>
                  <a:pt x="225161" y="2351"/>
                  <a:pt x="315913" y="6585"/>
                  <a:pt x="344488" y="11877"/>
                </a:cubicBezTo>
                <a:cubicBezTo>
                  <a:pt x="373063" y="17169"/>
                  <a:pt x="345811" y="22195"/>
                  <a:pt x="366713" y="32514"/>
                </a:cubicBezTo>
                <a:cubicBezTo>
                  <a:pt x="387615" y="42833"/>
                  <a:pt x="485775" y="68762"/>
                  <a:pt x="469900" y="73789"/>
                </a:cubicBezTo>
                <a:cubicBezTo>
                  <a:pt x="454025" y="78816"/>
                  <a:pt x="323850" y="67969"/>
                  <a:pt x="271463" y="62677"/>
                </a:cubicBezTo>
                <a:cubicBezTo>
                  <a:pt x="219076" y="57385"/>
                  <a:pt x="120386" y="39658"/>
                  <a:pt x="155575" y="42039"/>
                </a:cubicBezTo>
                <a:cubicBezTo>
                  <a:pt x="190765" y="44420"/>
                  <a:pt x="457729" y="82785"/>
                  <a:pt x="482600" y="76964"/>
                </a:cubicBezTo>
                <a:cubicBezTo>
                  <a:pt x="507471" y="71143"/>
                  <a:pt x="365125" y="18491"/>
                  <a:pt x="304800" y="7114"/>
                </a:cubicBezTo>
                <a:cubicBezTo>
                  <a:pt x="244475" y="-4263"/>
                  <a:pt x="120650" y="8702"/>
                  <a:pt x="120650" y="8702"/>
                </a:cubicBezTo>
                <a:lnTo>
                  <a:pt x="0" y="134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6" name="フリーフォーム: 図形 655">
            <a:extLst>
              <a:ext uri="{FF2B5EF4-FFF2-40B4-BE49-F238E27FC236}">
                <a16:creationId xmlns:a16="http://schemas.microsoft.com/office/drawing/2014/main" id="{9412826D-39B2-4BC6-81D6-8B1BBC392D13}"/>
              </a:ext>
            </a:extLst>
          </p:cNvPr>
          <p:cNvSpPr/>
          <p:nvPr/>
        </p:nvSpPr>
        <p:spPr>
          <a:xfrm>
            <a:off x="2414865" y="3998846"/>
            <a:ext cx="263254" cy="568541"/>
          </a:xfrm>
          <a:custGeom>
            <a:avLst/>
            <a:gdLst>
              <a:gd name="connsiteX0" fmla="*/ 223560 w 263254"/>
              <a:gd name="connsiteY0" fmla="*/ 67 h 568541"/>
              <a:gd name="connsiteX1" fmla="*/ 104498 w 263254"/>
              <a:gd name="connsiteY1" fmla="*/ 114367 h 568541"/>
              <a:gd name="connsiteX2" fmla="*/ 79098 w 263254"/>
              <a:gd name="connsiteY2" fmla="*/ 247717 h 568541"/>
              <a:gd name="connsiteX3" fmla="*/ 77510 w 263254"/>
              <a:gd name="connsiteY3" fmla="*/ 196917 h 568541"/>
              <a:gd name="connsiteX4" fmla="*/ 80685 w 263254"/>
              <a:gd name="connsiteY4" fmla="*/ 314392 h 568541"/>
              <a:gd name="connsiteX5" fmla="*/ 52110 w 263254"/>
              <a:gd name="connsiteY5" fmla="*/ 338204 h 568541"/>
              <a:gd name="connsiteX6" fmla="*/ 56873 w 263254"/>
              <a:gd name="connsiteY6" fmla="*/ 389004 h 568541"/>
              <a:gd name="connsiteX7" fmla="*/ 52110 w 263254"/>
              <a:gd name="connsiteY7" fmla="*/ 423929 h 568541"/>
              <a:gd name="connsiteX8" fmla="*/ 207685 w 263254"/>
              <a:gd name="connsiteY8" fmla="*/ 365192 h 568541"/>
              <a:gd name="connsiteX9" fmla="*/ 36235 w 263254"/>
              <a:gd name="connsiteY9" fmla="*/ 452504 h 568541"/>
              <a:gd name="connsiteX10" fmla="*/ 263248 w 263254"/>
              <a:gd name="connsiteY10" fmla="*/ 457267 h 568541"/>
              <a:gd name="connsiteX11" fmla="*/ 44173 w 263254"/>
              <a:gd name="connsiteY11" fmla="*/ 498542 h 568541"/>
              <a:gd name="connsiteX12" fmla="*/ 123548 w 263254"/>
              <a:gd name="connsiteY12" fmla="*/ 503304 h 568541"/>
              <a:gd name="connsiteX13" fmla="*/ 1310 w 263254"/>
              <a:gd name="connsiteY13" fmla="*/ 568392 h 568541"/>
              <a:gd name="connsiteX14" fmla="*/ 60048 w 263254"/>
              <a:gd name="connsiteY14" fmla="*/ 482667 h 568541"/>
              <a:gd name="connsiteX15" fmla="*/ 77510 w 263254"/>
              <a:gd name="connsiteY15" fmla="*/ 365192 h 568541"/>
              <a:gd name="connsiteX16" fmla="*/ 74335 w 263254"/>
              <a:gd name="connsiteY16" fmla="*/ 358842 h 568541"/>
              <a:gd name="connsiteX17" fmla="*/ 55285 w 263254"/>
              <a:gd name="connsiteY17" fmla="*/ 165167 h 568541"/>
              <a:gd name="connsiteX18" fmla="*/ 72748 w 263254"/>
              <a:gd name="connsiteY18" fmla="*/ 239779 h 568541"/>
              <a:gd name="connsiteX19" fmla="*/ 79098 w 263254"/>
              <a:gd name="connsiteY19" fmla="*/ 130242 h 568541"/>
              <a:gd name="connsiteX20" fmla="*/ 223560 w 263254"/>
              <a:gd name="connsiteY20" fmla="*/ 67 h 56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3254" h="568541">
                <a:moveTo>
                  <a:pt x="223560" y="67"/>
                </a:moveTo>
                <a:cubicBezTo>
                  <a:pt x="227793" y="-2579"/>
                  <a:pt x="128575" y="73092"/>
                  <a:pt x="104498" y="114367"/>
                </a:cubicBezTo>
                <a:cubicBezTo>
                  <a:pt x="80421" y="155642"/>
                  <a:pt x="83596" y="233959"/>
                  <a:pt x="79098" y="247717"/>
                </a:cubicBezTo>
                <a:cubicBezTo>
                  <a:pt x="74600" y="261475"/>
                  <a:pt x="77246" y="185805"/>
                  <a:pt x="77510" y="196917"/>
                </a:cubicBezTo>
                <a:cubicBezTo>
                  <a:pt x="77774" y="208029"/>
                  <a:pt x="84918" y="290844"/>
                  <a:pt x="80685" y="314392"/>
                </a:cubicBezTo>
                <a:cubicBezTo>
                  <a:pt x="76452" y="337940"/>
                  <a:pt x="56079" y="325769"/>
                  <a:pt x="52110" y="338204"/>
                </a:cubicBezTo>
                <a:cubicBezTo>
                  <a:pt x="48141" y="350639"/>
                  <a:pt x="56873" y="374717"/>
                  <a:pt x="56873" y="389004"/>
                </a:cubicBezTo>
                <a:cubicBezTo>
                  <a:pt x="56873" y="403291"/>
                  <a:pt x="26975" y="427898"/>
                  <a:pt x="52110" y="423929"/>
                </a:cubicBezTo>
                <a:cubicBezTo>
                  <a:pt x="77245" y="419960"/>
                  <a:pt x="210331" y="360430"/>
                  <a:pt x="207685" y="365192"/>
                </a:cubicBezTo>
                <a:cubicBezTo>
                  <a:pt x="205039" y="369954"/>
                  <a:pt x="26975" y="437158"/>
                  <a:pt x="36235" y="452504"/>
                </a:cubicBezTo>
                <a:cubicBezTo>
                  <a:pt x="45495" y="467850"/>
                  <a:pt x="261925" y="449594"/>
                  <a:pt x="263248" y="457267"/>
                </a:cubicBezTo>
                <a:cubicBezTo>
                  <a:pt x="264571" y="464940"/>
                  <a:pt x="67456" y="490869"/>
                  <a:pt x="44173" y="498542"/>
                </a:cubicBezTo>
                <a:cubicBezTo>
                  <a:pt x="20890" y="506215"/>
                  <a:pt x="130692" y="491662"/>
                  <a:pt x="123548" y="503304"/>
                </a:cubicBezTo>
                <a:cubicBezTo>
                  <a:pt x="116404" y="514946"/>
                  <a:pt x="11893" y="571831"/>
                  <a:pt x="1310" y="568392"/>
                </a:cubicBezTo>
                <a:cubicBezTo>
                  <a:pt x="-9273" y="564953"/>
                  <a:pt x="47348" y="516534"/>
                  <a:pt x="60048" y="482667"/>
                </a:cubicBezTo>
                <a:cubicBezTo>
                  <a:pt x="72748" y="448800"/>
                  <a:pt x="75129" y="385830"/>
                  <a:pt x="77510" y="365192"/>
                </a:cubicBezTo>
                <a:cubicBezTo>
                  <a:pt x="79891" y="344555"/>
                  <a:pt x="78039" y="392180"/>
                  <a:pt x="74335" y="358842"/>
                </a:cubicBezTo>
                <a:cubicBezTo>
                  <a:pt x="70631" y="325504"/>
                  <a:pt x="55549" y="185011"/>
                  <a:pt x="55285" y="165167"/>
                </a:cubicBezTo>
                <a:cubicBezTo>
                  <a:pt x="55021" y="145323"/>
                  <a:pt x="68779" y="245600"/>
                  <a:pt x="72748" y="239779"/>
                </a:cubicBezTo>
                <a:cubicBezTo>
                  <a:pt x="76717" y="233958"/>
                  <a:pt x="57402" y="167548"/>
                  <a:pt x="79098" y="130242"/>
                </a:cubicBezTo>
                <a:cubicBezTo>
                  <a:pt x="100794" y="92936"/>
                  <a:pt x="219327" y="2713"/>
                  <a:pt x="22356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7" name="フリーフォーム: 図形 656">
            <a:extLst>
              <a:ext uri="{FF2B5EF4-FFF2-40B4-BE49-F238E27FC236}">
                <a16:creationId xmlns:a16="http://schemas.microsoft.com/office/drawing/2014/main" id="{39EA9461-2F1E-4D8E-9C08-7760CF75FCE1}"/>
              </a:ext>
            </a:extLst>
          </p:cNvPr>
          <p:cNvSpPr/>
          <p:nvPr/>
        </p:nvSpPr>
        <p:spPr>
          <a:xfrm>
            <a:off x="2505038" y="4027260"/>
            <a:ext cx="175158" cy="314865"/>
          </a:xfrm>
          <a:custGeom>
            <a:avLst/>
            <a:gdLst>
              <a:gd name="connsiteX0" fmla="*/ 37 w 175158"/>
              <a:gd name="connsiteY0" fmla="*/ 314553 h 314865"/>
              <a:gd name="connsiteX1" fmla="*/ 6387 w 175158"/>
              <a:gd name="connsiteY1" fmla="*/ 106590 h 314865"/>
              <a:gd name="connsiteX2" fmla="*/ 9562 w 175158"/>
              <a:gd name="connsiteY2" fmla="*/ 112940 h 314865"/>
              <a:gd name="connsiteX3" fmla="*/ 128625 w 175158"/>
              <a:gd name="connsiteY3" fmla="*/ 14515 h 314865"/>
              <a:gd name="connsiteX4" fmla="*/ 169900 w 175158"/>
              <a:gd name="connsiteY4" fmla="*/ 3403 h 314865"/>
              <a:gd name="connsiteX5" fmla="*/ 168312 w 175158"/>
              <a:gd name="connsiteY5" fmla="*/ 43090 h 314865"/>
              <a:gd name="connsiteX6" fmla="*/ 112750 w 175158"/>
              <a:gd name="connsiteY6" fmla="*/ 144690 h 314865"/>
              <a:gd name="connsiteX7" fmla="*/ 163550 w 175158"/>
              <a:gd name="connsiteY7" fmla="*/ 9753 h 314865"/>
              <a:gd name="connsiteX8" fmla="*/ 58775 w 175158"/>
              <a:gd name="connsiteY8" fmla="*/ 63728 h 314865"/>
              <a:gd name="connsiteX9" fmla="*/ 28612 w 175158"/>
              <a:gd name="connsiteY9" fmla="*/ 103415 h 314865"/>
              <a:gd name="connsiteX10" fmla="*/ 9562 w 175158"/>
              <a:gd name="connsiteY10" fmla="*/ 152628 h 314865"/>
              <a:gd name="connsiteX11" fmla="*/ 37 w 175158"/>
              <a:gd name="connsiteY11" fmla="*/ 314553 h 31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158" h="314865">
                <a:moveTo>
                  <a:pt x="37" y="314553"/>
                </a:moveTo>
                <a:cubicBezTo>
                  <a:pt x="-492" y="306880"/>
                  <a:pt x="4800" y="140192"/>
                  <a:pt x="6387" y="106590"/>
                </a:cubicBezTo>
                <a:cubicBezTo>
                  <a:pt x="7974" y="72988"/>
                  <a:pt x="-10811" y="128286"/>
                  <a:pt x="9562" y="112940"/>
                </a:cubicBezTo>
                <a:cubicBezTo>
                  <a:pt x="29935" y="97594"/>
                  <a:pt x="101902" y="32771"/>
                  <a:pt x="128625" y="14515"/>
                </a:cubicBezTo>
                <a:cubicBezTo>
                  <a:pt x="155348" y="-3741"/>
                  <a:pt x="163286" y="-1359"/>
                  <a:pt x="169900" y="3403"/>
                </a:cubicBezTo>
                <a:cubicBezTo>
                  <a:pt x="176514" y="8165"/>
                  <a:pt x="177837" y="19542"/>
                  <a:pt x="168312" y="43090"/>
                </a:cubicBezTo>
                <a:cubicBezTo>
                  <a:pt x="158787" y="66638"/>
                  <a:pt x="113544" y="150246"/>
                  <a:pt x="112750" y="144690"/>
                </a:cubicBezTo>
                <a:cubicBezTo>
                  <a:pt x="111956" y="139134"/>
                  <a:pt x="172546" y="23247"/>
                  <a:pt x="163550" y="9753"/>
                </a:cubicBezTo>
                <a:cubicBezTo>
                  <a:pt x="154554" y="-3741"/>
                  <a:pt x="81265" y="48118"/>
                  <a:pt x="58775" y="63728"/>
                </a:cubicBezTo>
                <a:cubicBezTo>
                  <a:pt x="36285" y="79338"/>
                  <a:pt x="36814" y="88598"/>
                  <a:pt x="28612" y="103415"/>
                </a:cubicBezTo>
                <a:cubicBezTo>
                  <a:pt x="20410" y="118232"/>
                  <a:pt x="14854" y="119026"/>
                  <a:pt x="9562" y="152628"/>
                </a:cubicBezTo>
                <a:cubicBezTo>
                  <a:pt x="4270" y="186230"/>
                  <a:pt x="566" y="322226"/>
                  <a:pt x="37" y="314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8" name="フリーフォーム: 図形 657">
            <a:extLst>
              <a:ext uri="{FF2B5EF4-FFF2-40B4-BE49-F238E27FC236}">
                <a16:creationId xmlns:a16="http://schemas.microsoft.com/office/drawing/2014/main" id="{0B99C1DA-F2A9-4C87-9BA0-8DE3AB2FFFA8}"/>
              </a:ext>
            </a:extLst>
          </p:cNvPr>
          <p:cNvSpPr/>
          <p:nvPr/>
        </p:nvSpPr>
        <p:spPr>
          <a:xfrm>
            <a:off x="2506373" y="4053171"/>
            <a:ext cx="140653" cy="308373"/>
          </a:xfrm>
          <a:custGeom>
            <a:avLst/>
            <a:gdLst>
              <a:gd name="connsiteX0" fmla="*/ 290 w 140653"/>
              <a:gd name="connsiteY0" fmla="*/ 307692 h 308373"/>
              <a:gd name="connsiteX1" fmla="*/ 27277 w 140653"/>
              <a:gd name="connsiteY1" fmla="*/ 106079 h 308373"/>
              <a:gd name="connsiteX2" fmla="*/ 44740 w 140653"/>
              <a:gd name="connsiteY2" fmla="*/ 93379 h 308373"/>
              <a:gd name="connsiteX3" fmla="*/ 79665 w 140653"/>
              <a:gd name="connsiteY3" fmla="*/ 50517 h 308373"/>
              <a:gd name="connsiteX4" fmla="*/ 136815 w 140653"/>
              <a:gd name="connsiteY4" fmla="*/ 20354 h 308373"/>
              <a:gd name="connsiteX5" fmla="*/ 109827 w 140653"/>
              <a:gd name="connsiteY5" fmla="*/ 79092 h 308373"/>
              <a:gd name="connsiteX6" fmla="*/ 93952 w 140653"/>
              <a:gd name="connsiteY6" fmla="*/ 123542 h 308373"/>
              <a:gd name="connsiteX7" fmla="*/ 70140 w 140653"/>
              <a:gd name="connsiteY7" fmla="*/ 161642 h 308373"/>
              <a:gd name="connsiteX8" fmla="*/ 139990 w 140653"/>
              <a:gd name="connsiteY8" fmla="*/ 1304 h 308373"/>
              <a:gd name="connsiteX9" fmla="*/ 20927 w 140653"/>
              <a:gd name="connsiteY9" fmla="*/ 90204 h 308373"/>
              <a:gd name="connsiteX10" fmla="*/ 12990 w 140653"/>
              <a:gd name="connsiteY10" fmla="*/ 169579 h 308373"/>
              <a:gd name="connsiteX11" fmla="*/ 290 w 140653"/>
              <a:gd name="connsiteY11" fmla="*/ 307692 h 30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653" h="308373">
                <a:moveTo>
                  <a:pt x="290" y="307692"/>
                </a:moveTo>
                <a:cubicBezTo>
                  <a:pt x="2671" y="297109"/>
                  <a:pt x="19869" y="141798"/>
                  <a:pt x="27277" y="106079"/>
                </a:cubicBezTo>
                <a:cubicBezTo>
                  <a:pt x="34685" y="70360"/>
                  <a:pt x="36009" y="102639"/>
                  <a:pt x="44740" y="93379"/>
                </a:cubicBezTo>
                <a:cubicBezTo>
                  <a:pt x="53471" y="84119"/>
                  <a:pt x="64319" y="62688"/>
                  <a:pt x="79665" y="50517"/>
                </a:cubicBezTo>
                <a:cubicBezTo>
                  <a:pt x="95011" y="38346"/>
                  <a:pt x="131788" y="15591"/>
                  <a:pt x="136815" y="20354"/>
                </a:cubicBezTo>
                <a:cubicBezTo>
                  <a:pt x="141842" y="25116"/>
                  <a:pt x="116971" y="61894"/>
                  <a:pt x="109827" y="79092"/>
                </a:cubicBezTo>
                <a:cubicBezTo>
                  <a:pt x="102683" y="96290"/>
                  <a:pt x="100566" y="109784"/>
                  <a:pt x="93952" y="123542"/>
                </a:cubicBezTo>
                <a:cubicBezTo>
                  <a:pt x="87338" y="137300"/>
                  <a:pt x="62467" y="182015"/>
                  <a:pt x="70140" y="161642"/>
                </a:cubicBezTo>
                <a:cubicBezTo>
                  <a:pt x="77813" y="141269"/>
                  <a:pt x="148192" y="13210"/>
                  <a:pt x="139990" y="1304"/>
                </a:cubicBezTo>
                <a:cubicBezTo>
                  <a:pt x="131788" y="-10602"/>
                  <a:pt x="42094" y="62158"/>
                  <a:pt x="20927" y="90204"/>
                </a:cubicBezTo>
                <a:cubicBezTo>
                  <a:pt x="-240" y="118250"/>
                  <a:pt x="15107" y="136506"/>
                  <a:pt x="12990" y="169579"/>
                </a:cubicBezTo>
                <a:cubicBezTo>
                  <a:pt x="10873" y="202652"/>
                  <a:pt x="-2091" y="318275"/>
                  <a:pt x="290" y="307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9" name="フリーフォーム: 図形 658">
            <a:extLst>
              <a:ext uri="{FF2B5EF4-FFF2-40B4-BE49-F238E27FC236}">
                <a16:creationId xmlns:a16="http://schemas.microsoft.com/office/drawing/2014/main" id="{579D63FE-4E28-4893-9CA8-B58276827651}"/>
              </a:ext>
            </a:extLst>
          </p:cNvPr>
          <p:cNvSpPr/>
          <p:nvPr/>
        </p:nvSpPr>
        <p:spPr>
          <a:xfrm>
            <a:off x="2515267" y="4188818"/>
            <a:ext cx="285103" cy="318175"/>
          </a:xfrm>
          <a:custGeom>
            <a:avLst/>
            <a:gdLst>
              <a:gd name="connsiteX0" fmla="*/ 108871 w 285103"/>
              <a:gd name="connsiteY0" fmla="*/ 595 h 318175"/>
              <a:gd name="connsiteX1" fmla="*/ 73946 w 285103"/>
              <a:gd name="connsiteY1" fmla="*/ 73620 h 318175"/>
              <a:gd name="connsiteX2" fmla="*/ 100933 w 285103"/>
              <a:gd name="connsiteY2" fmla="*/ 72032 h 318175"/>
              <a:gd name="connsiteX3" fmla="*/ 921 w 285103"/>
              <a:gd name="connsiteY3" fmla="*/ 146645 h 318175"/>
              <a:gd name="connsiteX4" fmla="*/ 51721 w 285103"/>
              <a:gd name="connsiteY4" fmla="*/ 79970 h 318175"/>
              <a:gd name="connsiteX5" fmla="*/ 61246 w 285103"/>
              <a:gd name="connsiteY5" fmla="*/ 64095 h 318175"/>
              <a:gd name="connsiteX6" fmla="*/ 24733 w 285103"/>
              <a:gd name="connsiteY6" fmla="*/ 137120 h 318175"/>
              <a:gd name="connsiteX7" fmla="*/ 186658 w 285103"/>
              <a:gd name="connsiteY7" fmla="*/ 103782 h 318175"/>
              <a:gd name="connsiteX8" fmla="*/ 40608 w 285103"/>
              <a:gd name="connsiteY8" fmla="*/ 170457 h 318175"/>
              <a:gd name="connsiteX9" fmla="*/ 75533 w 285103"/>
              <a:gd name="connsiteY9" fmla="*/ 181570 h 318175"/>
              <a:gd name="connsiteX10" fmla="*/ 167608 w 285103"/>
              <a:gd name="connsiteY10" fmla="*/ 157757 h 318175"/>
              <a:gd name="connsiteX11" fmla="*/ 105696 w 285103"/>
              <a:gd name="connsiteY11" fmla="*/ 197445 h 318175"/>
              <a:gd name="connsiteX12" fmla="*/ 285083 w 285103"/>
              <a:gd name="connsiteY12" fmla="*/ 219670 h 318175"/>
              <a:gd name="connsiteX13" fmla="*/ 92996 w 285103"/>
              <a:gd name="connsiteY13" fmla="*/ 246657 h 318175"/>
              <a:gd name="connsiteX14" fmla="*/ 91408 w 285103"/>
              <a:gd name="connsiteY14" fmla="*/ 272057 h 318175"/>
              <a:gd name="connsiteX15" fmla="*/ 267621 w 285103"/>
              <a:gd name="connsiteY15" fmla="*/ 272057 h 318175"/>
              <a:gd name="connsiteX16" fmla="*/ 39021 w 285103"/>
              <a:gd name="connsiteY16" fmla="*/ 318095 h 318175"/>
              <a:gd name="connsiteX17" fmla="*/ 180308 w 285103"/>
              <a:gd name="connsiteY17" fmla="*/ 259357 h 318175"/>
              <a:gd name="connsiteX18" fmla="*/ 99346 w 285103"/>
              <a:gd name="connsiteY18" fmla="*/ 205382 h 318175"/>
              <a:gd name="connsiteX19" fmla="*/ 61246 w 285103"/>
              <a:gd name="connsiteY19" fmla="*/ 159345 h 318175"/>
              <a:gd name="connsiteX20" fmla="*/ 37433 w 285103"/>
              <a:gd name="connsiteY20" fmla="*/ 119657 h 318175"/>
              <a:gd name="connsiteX21" fmla="*/ 108871 w 285103"/>
              <a:gd name="connsiteY21" fmla="*/ 595 h 31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5103" h="318175">
                <a:moveTo>
                  <a:pt x="108871" y="595"/>
                </a:moveTo>
                <a:cubicBezTo>
                  <a:pt x="114956" y="-7078"/>
                  <a:pt x="75269" y="61714"/>
                  <a:pt x="73946" y="73620"/>
                </a:cubicBezTo>
                <a:cubicBezTo>
                  <a:pt x="72623" y="85526"/>
                  <a:pt x="113104" y="59861"/>
                  <a:pt x="100933" y="72032"/>
                </a:cubicBezTo>
                <a:cubicBezTo>
                  <a:pt x="88762" y="84203"/>
                  <a:pt x="9123" y="145322"/>
                  <a:pt x="921" y="146645"/>
                </a:cubicBezTo>
                <a:cubicBezTo>
                  <a:pt x="-7281" y="147968"/>
                  <a:pt x="41667" y="93728"/>
                  <a:pt x="51721" y="79970"/>
                </a:cubicBezTo>
                <a:cubicBezTo>
                  <a:pt x="61775" y="66212"/>
                  <a:pt x="65744" y="54570"/>
                  <a:pt x="61246" y="64095"/>
                </a:cubicBezTo>
                <a:cubicBezTo>
                  <a:pt x="56748" y="73620"/>
                  <a:pt x="3831" y="130506"/>
                  <a:pt x="24733" y="137120"/>
                </a:cubicBezTo>
                <a:cubicBezTo>
                  <a:pt x="45635" y="143734"/>
                  <a:pt x="184012" y="98226"/>
                  <a:pt x="186658" y="103782"/>
                </a:cubicBezTo>
                <a:cubicBezTo>
                  <a:pt x="189304" y="109338"/>
                  <a:pt x="59129" y="157492"/>
                  <a:pt x="40608" y="170457"/>
                </a:cubicBezTo>
                <a:cubicBezTo>
                  <a:pt x="22087" y="183422"/>
                  <a:pt x="54366" y="183687"/>
                  <a:pt x="75533" y="181570"/>
                </a:cubicBezTo>
                <a:cubicBezTo>
                  <a:pt x="96700" y="179453"/>
                  <a:pt x="162581" y="155111"/>
                  <a:pt x="167608" y="157757"/>
                </a:cubicBezTo>
                <a:cubicBezTo>
                  <a:pt x="172635" y="160403"/>
                  <a:pt x="86117" y="187126"/>
                  <a:pt x="105696" y="197445"/>
                </a:cubicBezTo>
                <a:cubicBezTo>
                  <a:pt x="125275" y="207764"/>
                  <a:pt x="287200" y="211468"/>
                  <a:pt x="285083" y="219670"/>
                </a:cubicBezTo>
                <a:cubicBezTo>
                  <a:pt x="282966" y="227872"/>
                  <a:pt x="125275" y="237926"/>
                  <a:pt x="92996" y="246657"/>
                </a:cubicBezTo>
                <a:cubicBezTo>
                  <a:pt x="60717" y="255388"/>
                  <a:pt x="62304" y="267824"/>
                  <a:pt x="91408" y="272057"/>
                </a:cubicBezTo>
                <a:cubicBezTo>
                  <a:pt x="120512" y="276290"/>
                  <a:pt x="276352" y="264384"/>
                  <a:pt x="267621" y="272057"/>
                </a:cubicBezTo>
                <a:cubicBezTo>
                  <a:pt x="258890" y="279730"/>
                  <a:pt x="53573" y="320212"/>
                  <a:pt x="39021" y="318095"/>
                </a:cubicBezTo>
                <a:cubicBezTo>
                  <a:pt x="24469" y="315978"/>
                  <a:pt x="170254" y="278142"/>
                  <a:pt x="180308" y="259357"/>
                </a:cubicBezTo>
                <a:cubicBezTo>
                  <a:pt x="190362" y="240572"/>
                  <a:pt x="119190" y="222051"/>
                  <a:pt x="99346" y="205382"/>
                </a:cubicBezTo>
                <a:cubicBezTo>
                  <a:pt x="79502" y="188713"/>
                  <a:pt x="71565" y="173632"/>
                  <a:pt x="61246" y="159345"/>
                </a:cubicBezTo>
                <a:cubicBezTo>
                  <a:pt x="50927" y="145058"/>
                  <a:pt x="28437" y="149026"/>
                  <a:pt x="37433" y="119657"/>
                </a:cubicBezTo>
                <a:cubicBezTo>
                  <a:pt x="46429" y="90288"/>
                  <a:pt x="102786" y="8268"/>
                  <a:pt x="108871" y="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0" name="フリーフォーム: 図形 659">
            <a:extLst>
              <a:ext uri="{FF2B5EF4-FFF2-40B4-BE49-F238E27FC236}">
                <a16:creationId xmlns:a16="http://schemas.microsoft.com/office/drawing/2014/main" id="{20A1F770-21C7-4AEA-A27D-757238F20F8A}"/>
              </a:ext>
            </a:extLst>
          </p:cNvPr>
          <p:cNvSpPr/>
          <p:nvPr/>
        </p:nvSpPr>
        <p:spPr>
          <a:xfrm>
            <a:off x="2301984" y="4520780"/>
            <a:ext cx="609060" cy="179241"/>
          </a:xfrm>
          <a:custGeom>
            <a:avLst/>
            <a:gdLst>
              <a:gd name="connsiteX0" fmla="*/ 269766 w 609060"/>
              <a:gd name="connsiteY0" fmla="*/ 75033 h 179241"/>
              <a:gd name="connsiteX1" fmla="*/ 606316 w 609060"/>
              <a:gd name="connsiteY1" fmla="*/ 81383 h 179241"/>
              <a:gd name="connsiteX2" fmla="*/ 57041 w 609060"/>
              <a:gd name="connsiteY2" fmla="*/ 171870 h 179241"/>
              <a:gd name="connsiteX3" fmla="*/ 71329 w 609060"/>
              <a:gd name="connsiteY3" fmla="*/ 163933 h 179241"/>
              <a:gd name="connsiteX4" fmla="*/ 536466 w 609060"/>
              <a:gd name="connsiteY4" fmla="*/ 84558 h 179241"/>
              <a:gd name="connsiteX5" fmla="*/ 396766 w 609060"/>
              <a:gd name="connsiteY5" fmla="*/ 81383 h 179241"/>
              <a:gd name="connsiteX6" fmla="*/ 287229 w 609060"/>
              <a:gd name="connsiteY6" fmla="*/ 420 h 179241"/>
              <a:gd name="connsiteX7" fmla="*/ 269766 w 609060"/>
              <a:gd name="connsiteY7" fmla="*/ 75033 h 17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060" h="179241">
                <a:moveTo>
                  <a:pt x="269766" y="75033"/>
                </a:moveTo>
                <a:cubicBezTo>
                  <a:pt x="322947" y="88527"/>
                  <a:pt x="641770" y="65243"/>
                  <a:pt x="606316" y="81383"/>
                </a:cubicBezTo>
                <a:cubicBezTo>
                  <a:pt x="570862" y="97523"/>
                  <a:pt x="146205" y="158112"/>
                  <a:pt x="57041" y="171870"/>
                </a:cubicBezTo>
                <a:cubicBezTo>
                  <a:pt x="-32124" y="185628"/>
                  <a:pt x="-8575" y="178485"/>
                  <a:pt x="71329" y="163933"/>
                </a:cubicBezTo>
                <a:cubicBezTo>
                  <a:pt x="151233" y="149381"/>
                  <a:pt x="482227" y="98316"/>
                  <a:pt x="536466" y="84558"/>
                </a:cubicBezTo>
                <a:cubicBezTo>
                  <a:pt x="590705" y="70800"/>
                  <a:pt x="438305" y="95406"/>
                  <a:pt x="396766" y="81383"/>
                </a:cubicBezTo>
                <a:cubicBezTo>
                  <a:pt x="355227" y="67360"/>
                  <a:pt x="307602" y="6770"/>
                  <a:pt x="287229" y="420"/>
                </a:cubicBezTo>
                <a:cubicBezTo>
                  <a:pt x="266856" y="-5930"/>
                  <a:pt x="216585" y="61539"/>
                  <a:pt x="269766" y="75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1" name="フリーフォーム: 図形 660">
            <a:extLst>
              <a:ext uri="{FF2B5EF4-FFF2-40B4-BE49-F238E27FC236}">
                <a16:creationId xmlns:a16="http://schemas.microsoft.com/office/drawing/2014/main" id="{FEBDBF87-A5BF-44C2-91D5-A5C17E1425BA}"/>
              </a:ext>
            </a:extLst>
          </p:cNvPr>
          <p:cNvSpPr/>
          <p:nvPr/>
        </p:nvSpPr>
        <p:spPr>
          <a:xfrm>
            <a:off x="2688550" y="4137620"/>
            <a:ext cx="381909" cy="394142"/>
          </a:xfrm>
          <a:custGeom>
            <a:avLst/>
            <a:gdLst>
              <a:gd name="connsiteX0" fmla="*/ 675 w 381909"/>
              <a:gd name="connsiteY0" fmla="*/ 993 h 394142"/>
              <a:gd name="connsiteX1" fmla="*/ 200700 w 381909"/>
              <a:gd name="connsiteY1" fmla="*/ 129580 h 394142"/>
              <a:gd name="connsiteX2" fmla="*/ 141963 w 381909"/>
              <a:gd name="connsiteY2" fmla="*/ 110530 h 394142"/>
              <a:gd name="connsiteX3" fmla="*/ 256263 w 381909"/>
              <a:gd name="connsiteY3" fmla="*/ 105768 h 394142"/>
              <a:gd name="connsiteX4" fmla="*/ 376913 w 381909"/>
              <a:gd name="connsiteY4" fmla="*/ 135930 h 394142"/>
              <a:gd name="connsiteX5" fmla="*/ 359450 w 381909"/>
              <a:gd name="connsiteY5" fmla="*/ 178793 h 394142"/>
              <a:gd name="connsiteX6" fmla="*/ 364213 w 381909"/>
              <a:gd name="connsiteY6" fmla="*/ 308968 h 394142"/>
              <a:gd name="connsiteX7" fmla="*/ 361038 w 381909"/>
              <a:gd name="connsiteY7" fmla="*/ 321668 h 394142"/>
              <a:gd name="connsiteX8" fmla="*/ 308650 w 381909"/>
              <a:gd name="connsiteY8" fmla="*/ 391518 h 394142"/>
              <a:gd name="connsiteX9" fmla="*/ 221338 w 381909"/>
              <a:gd name="connsiteY9" fmla="*/ 370880 h 394142"/>
              <a:gd name="connsiteX10" fmla="*/ 21313 w 381909"/>
              <a:gd name="connsiteY10" fmla="*/ 291505 h 394142"/>
              <a:gd name="connsiteX11" fmla="*/ 326113 w 381909"/>
              <a:gd name="connsiteY11" fmla="*/ 381993 h 394142"/>
              <a:gd name="connsiteX12" fmla="*/ 341988 w 381909"/>
              <a:gd name="connsiteY12" fmla="*/ 316905 h 394142"/>
              <a:gd name="connsiteX13" fmla="*/ 280075 w 381909"/>
              <a:gd name="connsiteY13" fmla="*/ 202605 h 394142"/>
              <a:gd name="connsiteX14" fmla="*/ 267375 w 381909"/>
              <a:gd name="connsiteY14" fmla="*/ 170855 h 394142"/>
              <a:gd name="connsiteX15" fmla="*/ 308650 w 381909"/>
              <a:gd name="connsiteY15" fmla="*/ 212130 h 394142"/>
              <a:gd name="connsiteX16" fmla="*/ 340400 w 381909"/>
              <a:gd name="connsiteY16" fmla="*/ 288330 h 394142"/>
              <a:gd name="connsiteX17" fmla="*/ 356275 w 381909"/>
              <a:gd name="connsiteY17" fmla="*/ 147043 h 394142"/>
              <a:gd name="connsiteX18" fmla="*/ 249913 w 381909"/>
              <a:gd name="connsiteY18" fmla="*/ 126405 h 394142"/>
              <a:gd name="connsiteX19" fmla="*/ 159425 w 381909"/>
              <a:gd name="connsiteY19" fmla="*/ 126405 h 394142"/>
              <a:gd name="connsiteX20" fmla="*/ 135613 w 381909"/>
              <a:gd name="connsiteY20" fmla="*/ 72430 h 394142"/>
              <a:gd name="connsiteX21" fmla="*/ 675 w 381909"/>
              <a:gd name="connsiteY21" fmla="*/ 993 h 3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1909" h="394142">
                <a:moveTo>
                  <a:pt x="675" y="993"/>
                </a:moveTo>
                <a:cubicBezTo>
                  <a:pt x="11523" y="10518"/>
                  <a:pt x="177152" y="111324"/>
                  <a:pt x="200700" y="129580"/>
                </a:cubicBezTo>
                <a:cubicBezTo>
                  <a:pt x="224248" y="147836"/>
                  <a:pt x="132703" y="114499"/>
                  <a:pt x="141963" y="110530"/>
                </a:cubicBezTo>
                <a:cubicBezTo>
                  <a:pt x="151224" y="106561"/>
                  <a:pt x="217105" y="101535"/>
                  <a:pt x="256263" y="105768"/>
                </a:cubicBezTo>
                <a:cubicBezTo>
                  <a:pt x="295421" y="110001"/>
                  <a:pt x="359715" y="123759"/>
                  <a:pt x="376913" y="135930"/>
                </a:cubicBezTo>
                <a:cubicBezTo>
                  <a:pt x="394111" y="148101"/>
                  <a:pt x="361567" y="149953"/>
                  <a:pt x="359450" y="178793"/>
                </a:cubicBezTo>
                <a:cubicBezTo>
                  <a:pt x="357333" y="207633"/>
                  <a:pt x="363948" y="285156"/>
                  <a:pt x="364213" y="308968"/>
                </a:cubicBezTo>
                <a:cubicBezTo>
                  <a:pt x="364478" y="332781"/>
                  <a:pt x="370299" y="307910"/>
                  <a:pt x="361038" y="321668"/>
                </a:cubicBezTo>
                <a:cubicBezTo>
                  <a:pt x="351778" y="335426"/>
                  <a:pt x="331933" y="383316"/>
                  <a:pt x="308650" y="391518"/>
                </a:cubicBezTo>
                <a:cubicBezTo>
                  <a:pt x="285367" y="399720"/>
                  <a:pt x="269227" y="387549"/>
                  <a:pt x="221338" y="370880"/>
                </a:cubicBezTo>
                <a:cubicBezTo>
                  <a:pt x="173449" y="354211"/>
                  <a:pt x="3851" y="289653"/>
                  <a:pt x="21313" y="291505"/>
                </a:cubicBezTo>
                <a:cubicBezTo>
                  <a:pt x="38775" y="293357"/>
                  <a:pt x="272667" y="377760"/>
                  <a:pt x="326113" y="381993"/>
                </a:cubicBezTo>
                <a:cubicBezTo>
                  <a:pt x="379559" y="386226"/>
                  <a:pt x="349661" y="346803"/>
                  <a:pt x="341988" y="316905"/>
                </a:cubicBezTo>
                <a:cubicBezTo>
                  <a:pt x="334315" y="287007"/>
                  <a:pt x="292510" y="226947"/>
                  <a:pt x="280075" y="202605"/>
                </a:cubicBezTo>
                <a:cubicBezTo>
                  <a:pt x="267640" y="178263"/>
                  <a:pt x="262613" y="169268"/>
                  <a:pt x="267375" y="170855"/>
                </a:cubicBezTo>
                <a:cubicBezTo>
                  <a:pt x="272137" y="172442"/>
                  <a:pt x="296479" y="192551"/>
                  <a:pt x="308650" y="212130"/>
                </a:cubicBezTo>
                <a:cubicBezTo>
                  <a:pt x="320821" y="231709"/>
                  <a:pt x="332463" y="299178"/>
                  <a:pt x="340400" y="288330"/>
                </a:cubicBezTo>
                <a:cubicBezTo>
                  <a:pt x="348337" y="277482"/>
                  <a:pt x="371356" y="174030"/>
                  <a:pt x="356275" y="147043"/>
                </a:cubicBezTo>
                <a:cubicBezTo>
                  <a:pt x="341194" y="120056"/>
                  <a:pt x="282721" y="129845"/>
                  <a:pt x="249913" y="126405"/>
                </a:cubicBezTo>
                <a:cubicBezTo>
                  <a:pt x="217105" y="122965"/>
                  <a:pt x="178475" y="135401"/>
                  <a:pt x="159425" y="126405"/>
                </a:cubicBezTo>
                <a:cubicBezTo>
                  <a:pt x="140375" y="117409"/>
                  <a:pt x="158367" y="91745"/>
                  <a:pt x="135613" y="72430"/>
                </a:cubicBezTo>
                <a:cubicBezTo>
                  <a:pt x="112859" y="53116"/>
                  <a:pt x="-10173" y="-8532"/>
                  <a:pt x="675" y="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2" name="フリーフォーム: 図形 661">
            <a:extLst>
              <a:ext uri="{FF2B5EF4-FFF2-40B4-BE49-F238E27FC236}">
                <a16:creationId xmlns:a16="http://schemas.microsoft.com/office/drawing/2014/main" id="{B1211166-870E-40A5-8FF2-118A4AF78B66}"/>
              </a:ext>
            </a:extLst>
          </p:cNvPr>
          <p:cNvSpPr/>
          <p:nvPr/>
        </p:nvSpPr>
        <p:spPr>
          <a:xfrm>
            <a:off x="2710873" y="4038793"/>
            <a:ext cx="632501" cy="437119"/>
          </a:xfrm>
          <a:custGeom>
            <a:avLst/>
            <a:gdLst>
              <a:gd name="connsiteX0" fmla="*/ 16452 w 632501"/>
              <a:gd name="connsiteY0" fmla="*/ 1395 h 437119"/>
              <a:gd name="connsiteX1" fmla="*/ 86302 w 632501"/>
              <a:gd name="connsiteY1" fmla="*/ 144270 h 437119"/>
              <a:gd name="connsiteX2" fmla="*/ 116465 w 632501"/>
              <a:gd name="connsiteY2" fmla="*/ 153795 h 437119"/>
              <a:gd name="connsiteX3" fmla="*/ 206952 w 632501"/>
              <a:gd name="connsiteY3" fmla="*/ 185545 h 437119"/>
              <a:gd name="connsiteX4" fmla="*/ 252990 w 632501"/>
              <a:gd name="connsiteY4" fmla="*/ 161732 h 437119"/>
              <a:gd name="connsiteX5" fmla="*/ 376815 w 632501"/>
              <a:gd name="connsiteY5" fmla="*/ 161732 h 437119"/>
              <a:gd name="connsiteX6" fmla="*/ 365702 w 632501"/>
              <a:gd name="connsiteY6" fmla="*/ 169670 h 437119"/>
              <a:gd name="connsiteX7" fmla="*/ 422852 w 632501"/>
              <a:gd name="connsiteY7" fmla="*/ 212532 h 437119"/>
              <a:gd name="connsiteX8" fmla="*/ 460952 w 632501"/>
              <a:gd name="connsiteY8" fmla="*/ 298257 h 437119"/>
              <a:gd name="connsiteX9" fmla="*/ 394277 w 632501"/>
              <a:gd name="connsiteY9" fmla="*/ 244282 h 437119"/>
              <a:gd name="connsiteX10" fmla="*/ 395865 w 632501"/>
              <a:gd name="connsiteY10" fmla="*/ 269682 h 437119"/>
              <a:gd name="connsiteX11" fmla="*/ 405390 w 632501"/>
              <a:gd name="connsiteY11" fmla="*/ 342707 h 437119"/>
              <a:gd name="connsiteX12" fmla="*/ 408565 w 632501"/>
              <a:gd name="connsiteY12" fmla="*/ 431607 h 437119"/>
              <a:gd name="connsiteX13" fmla="*/ 470477 w 632501"/>
              <a:gd name="connsiteY13" fmla="*/ 426845 h 437119"/>
              <a:gd name="connsiteX14" fmla="*/ 632402 w 632501"/>
              <a:gd name="connsiteY14" fmla="*/ 420495 h 437119"/>
              <a:gd name="connsiteX15" fmla="*/ 494290 w 632501"/>
              <a:gd name="connsiteY15" fmla="*/ 374457 h 437119"/>
              <a:gd name="connsiteX16" fmla="*/ 472065 w 632501"/>
              <a:gd name="connsiteY16" fmla="*/ 341120 h 437119"/>
              <a:gd name="connsiteX17" fmla="*/ 468890 w 632501"/>
              <a:gd name="connsiteY17" fmla="*/ 260157 h 437119"/>
              <a:gd name="connsiteX18" fmla="*/ 360940 w 632501"/>
              <a:gd name="connsiteY18" fmla="*/ 176020 h 437119"/>
              <a:gd name="connsiteX19" fmla="*/ 224415 w 632501"/>
              <a:gd name="connsiteY19" fmla="*/ 198245 h 437119"/>
              <a:gd name="connsiteX20" fmla="*/ 257752 w 632501"/>
              <a:gd name="connsiteY20" fmla="*/ 169670 h 437119"/>
              <a:gd name="connsiteX21" fmla="*/ 125990 w 632501"/>
              <a:gd name="connsiteY21" fmla="*/ 99820 h 437119"/>
              <a:gd name="connsiteX22" fmla="*/ 168852 w 632501"/>
              <a:gd name="connsiteY22" fmla="*/ 155382 h 437119"/>
              <a:gd name="connsiteX23" fmla="*/ 133927 w 632501"/>
              <a:gd name="connsiteY23" fmla="*/ 153795 h 437119"/>
              <a:gd name="connsiteX24" fmla="*/ 100590 w 632501"/>
              <a:gd name="connsiteY24" fmla="*/ 141095 h 437119"/>
              <a:gd name="connsiteX25" fmla="*/ 35502 w 632501"/>
              <a:gd name="connsiteY25" fmla="*/ 90295 h 437119"/>
              <a:gd name="connsiteX26" fmla="*/ 577 w 632501"/>
              <a:gd name="connsiteY26" fmla="*/ 72832 h 437119"/>
              <a:gd name="connsiteX27" fmla="*/ 62490 w 632501"/>
              <a:gd name="connsiteY27" fmla="*/ 123632 h 437119"/>
              <a:gd name="connsiteX28" fmla="*/ 45027 w 632501"/>
              <a:gd name="connsiteY28" fmla="*/ 72832 h 437119"/>
              <a:gd name="connsiteX29" fmla="*/ 16452 w 632501"/>
              <a:gd name="connsiteY29" fmla="*/ 1395 h 43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2501" h="437119">
                <a:moveTo>
                  <a:pt x="16452" y="1395"/>
                </a:moveTo>
                <a:cubicBezTo>
                  <a:pt x="23331" y="13301"/>
                  <a:pt x="69633" y="118870"/>
                  <a:pt x="86302" y="144270"/>
                </a:cubicBezTo>
                <a:cubicBezTo>
                  <a:pt x="102971" y="169670"/>
                  <a:pt x="96357" y="146916"/>
                  <a:pt x="116465" y="153795"/>
                </a:cubicBezTo>
                <a:cubicBezTo>
                  <a:pt x="136573" y="160674"/>
                  <a:pt x="184198" y="184222"/>
                  <a:pt x="206952" y="185545"/>
                </a:cubicBezTo>
                <a:cubicBezTo>
                  <a:pt x="229706" y="186868"/>
                  <a:pt x="224680" y="165701"/>
                  <a:pt x="252990" y="161732"/>
                </a:cubicBezTo>
                <a:cubicBezTo>
                  <a:pt x="281300" y="157763"/>
                  <a:pt x="358030" y="160409"/>
                  <a:pt x="376815" y="161732"/>
                </a:cubicBezTo>
                <a:cubicBezTo>
                  <a:pt x="395600" y="163055"/>
                  <a:pt x="358029" y="161203"/>
                  <a:pt x="365702" y="169670"/>
                </a:cubicBezTo>
                <a:cubicBezTo>
                  <a:pt x="373375" y="178137"/>
                  <a:pt x="406977" y="191101"/>
                  <a:pt x="422852" y="212532"/>
                </a:cubicBezTo>
                <a:cubicBezTo>
                  <a:pt x="438727" y="233963"/>
                  <a:pt x="465715" y="292965"/>
                  <a:pt x="460952" y="298257"/>
                </a:cubicBezTo>
                <a:cubicBezTo>
                  <a:pt x="456190" y="303549"/>
                  <a:pt x="405125" y="249044"/>
                  <a:pt x="394277" y="244282"/>
                </a:cubicBezTo>
                <a:cubicBezTo>
                  <a:pt x="383429" y="239520"/>
                  <a:pt x="394013" y="253278"/>
                  <a:pt x="395865" y="269682"/>
                </a:cubicBezTo>
                <a:cubicBezTo>
                  <a:pt x="397717" y="286086"/>
                  <a:pt x="403273" y="315720"/>
                  <a:pt x="405390" y="342707"/>
                </a:cubicBezTo>
                <a:cubicBezTo>
                  <a:pt x="407507" y="369695"/>
                  <a:pt x="397717" y="417584"/>
                  <a:pt x="408565" y="431607"/>
                </a:cubicBezTo>
                <a:cubicBezTo>
                  <a:pt x="419413" y="445630"/>
                  <a:pt x="433171" y="428697"/>
                  <a:pt x="470477" y="426845"/>
                </a:cubicBezTo>
                <a:cubicBezTo>
                  <a:pt x="507783" y="424993"/>
                  <a:pt x="628433" y="429226"/>
                  <a:pt x="632402" y="420495"/>
                </a:cubicBezTo>
                <a:cubicBezTo>
                  <a:pt x="636371" y="411764"/>
                  <a:pt x="521013" y="387686"/>
                  <a:pt x="494290" y="374457"/>
                </a:cubicBezTo>
                <a:cubicBezTo>
                  <a:pt x="467567" y="361228"/>
                  <a:pt x="476298" y="360170"/>
                  <a:pt x="472065" y="341120"/>
                </a:cubicBezTo>
                <a:cubicBezTo>
                  <a:pt x="467832" y="322070"/>
                  <a:pt x="487411" y="287674"/>
                  <a:pt x="468890" y="260157"/>
                </a:cubicBezTo>
                <a:cubicBezTo>
                  <a:pt x="450369" y="232640"/>
                  <a:pt x="401686" y="186339"/>
                  <a:pt x="360940" y="176020"/>
                </a:cubicBezTo>
                <a:cubicBezTo>
                  <a:pt x="320194" y="165701"/>
                  <a:pt x="241613" y="199303"/>
                  <a:pt x="224415" y="198245"/>
                </a:cubicBezTo>
                <a:cubicBezTo>
                  <a:pt x="207217" y="197187"/>
                  <a:pt x="274156" y="186074"/>
                  <a:pt x="257752" y="169670"/>
                </a:cubicBezTo>
                <a:cubicBezTo>
                  <a:pt x="241348" y="153266"/>
                  <a:pt x="140807" y="102201"/>
                  <a:pt x="125990" y="99820"/>
                </a:cubicBezTo>
                <a:cubicBezTo>
                  <a:pt x="111173" y="97439"/>
                  <a:pt x="167529" y="146386"/>
                  <a:pt x="168852" y="155382"/>
                </a:cubicBezTo>
                <a:cubicBezTo>
                  <a:pt x="170175" y="164378"/>
                  <a:pt x="145304" y="156176"/>
                  <a:pt x="133927" y="153795"/>
                </a:cubicBezTo>
                <a:cubicBezTo>
                  <a:pt x="122550" y="151414"/>
                  <a:pt x="116994" y="151678"/>
                  <a:pt x="100590" y="141095"/>
                </a:cubicBezTo>
                <a:cubicBezTo>
                  <a:pt x="84186" y="130512"/>
                  <a:pt x="52171" y="101672"/>
                  <a:pt x="35502" y="90295"/>
                </a:cubicBezTo>
                <a:cubicBezTo>
                  <a:pt x="18833" y="78918"/>
                  <a:pt x="-3921" y="67276"/>
                  <a:pt x="577" y="72832"/>
                </a:cubicBezTo>
                <a:cubicBezTo>
                  <a:pt x="5075" y="78388"/>
                  <a:pt x="55082" y="123632"/>
                  <a:pt x="62490" y="123632"/>
                </a:cubicBezTo>
                <a:cubicBezTo>
                  <a:pt x="69898" y="123632"/>
                  <a:pt x="49260" y="88442"/>
                  <a:pt x="45027" y="72832"/>
                </a:cubicBezTo>
                <a:cubicBezTo>
                  <a:pt x="40794" y="57222"/>
                  <a:pt x="9573" y="-10511"/>
                  <a:pt x="16452" y="1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3" name="フリーフォーム: 図形 662">
            <a:extLst>
              <a:ext uri="{FF2B5EF4-FFF2-40B4-BE49-F238E27FC236}">
                <a16:creationId xmlns:a16="http://schemas.microsoft.com/office/drawing/2014/main" id="{D809A72C-D530-4EA2-9553-CCFF6341206B}"/>
              </a:ext>
            </a:extLst>
          </p:cNvPr>
          <p:cNvSpPr/>
          <p:nvPr/>
        </p:nvSpPr>
        <p:spPr>
          <a:xfrm>
            <a:off x="3504567" y="4050144"/>
            <a:ext cx="187438" cy="872025"/>
          </a:xfrm>
          <a:custGeom>
            <a:avLst/>
            <a:gdLst>
              <a:gd name="connsiteX0" fmla="*/ 40850 w 187438"/>
              <a:gd name="connsiteY0" fmla="*/ 1156 h 872025"/>
              <a:gd name="connsiteX1" fmla="*/ 148800 w 187438"/>
              <a:gd name="connsiteY1" fmla="*/ 236106 h 872025"/>
              <a:gd name="connsiteX2" fmla="*/ 131866 w 187438"/>
              <a:gd name="connsiteY2" fmla="*/ 202239 h 872025"/>
              <a:gd name="connsiteX3" fmla="*/ 180550 w 187438"/>
              <a:gd name="connsiteY3" fmla="*/ 318656 h 872025"/>
              <a:gd name="connsiteX4" fmla="*/ 180550 w 187438"/>
              <a:gd name="connsiteY4" fmla="*/ 314423 h 872025"/>
              <a:gd name="connsiteX5" fmla="*/ 172083 w 187438"/>
              <a:gd name="connsiteY5" fmla="*/ 530323 h 872025"/>
              <a:gd name="connsiteX6" fmla="*/ 174200 w 187438"/>
              <a:gd name="connsiteY6" fmla="*/ 538789 h 872025"/>
              <a:gd name="connsiteX7" fmla="*/ 163616 w 187438"/>
              <a:gd name="connsiteY7" fmla="*/ 650973 h 872025"/>
              <a:gd name="connsiteX8" fmla="*/ 176316 w 187438"/>
              <a:gd name="connsiteY8" fmla="*/ 684839 h 872025"/>
              <a:gd name="connsiteX9" fmla="*/ 93766 w 187438"/>
              <a:gd name="connsiteY9" fmla="*/ 790673 h 872025"/>
              <a:gd name="connsiteX10" fmla="*/ 72600 w 187438"/>
              <a:gd name="connsiteY10" fmla="*/ 871106 h 872025"/>
              <a:gd name="connsiteX11" fmla="*/ 36616 w 187438"/>
              <a:gd name="connsiteY11" fmla="*/ 828773 h 872025"/>
              <a:gd name="connsiteX12" fmla="*/ 633 w 187438"/>
              <a:gd name="connsiteY12" fmla="*/ 746223 h 872025"/>
              <a:gd name="connsiteX13" fmla="*/ 68366 w 187438"/>
              <a:gd name="connsiteY13" fmla="*/ 691189 h 872025"/>
              <a:gd name="connsiteX14" fmla="*/ 89533 w 187438"/>
              <a:gd name="connsiteY14" fmla="*/ 695423 h 872025"/>
              <a:gd name="connsiteX15" fmla="*/ 157266 w 187438"/>
              <a:gd name="connsiteY15" fmla="*/ 625573 h 872025"/>
              <a:gd name="connsiteX16" fmla="*/ 157266 w 187438"/>
              <a:gd name="connsiteY16" fmla="*/ 460473 h 872025"/>
              <a:gd name="connsiteX17" fmla="*/ 169966 w 187438"/>
              <a:gd name="connsiteY17" fmla="*/ 439306 h 872025"/>
              <a:gd name="connsiteX18" fmla="*/ 184783 w 187438"/>
              <a:gd name="connsiteY18" fmla="*/ 350406 h 872025"/>
              <a:gd name="connsiteX19" fmla="*/ 174200 w 187438"/>
              <a:gd name="connsiteY19" fmla="*/ 312306 h 872025"/>
              <a:gd name="connsiteX20" fmla="*/ 62016 w 187438"/>
              <a:gd name="connsiteY20" fmla="*/ 128156 h 872025"/>
              <a:gd name="connsiteX21" fmla="*/ 91650 w 187438"/>
              <a:gd name="connsiteY21" fmla="*/ 166256 h 872025"/>
              <a:gd name="connsiteX22" fmla="*/ 93766 w 187438"/>
              <a:gd name="connsiteY22" fmla="*/ 145089 h 872025"/>
              <a:gd name="connsiteX23" fmla="*/ 40850 w 187438"/>
              <a:gd name="connsiteY23" fmla="*/ 1156 h 8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7438" h="872025">
                <a:moveTo>
                  <a:pt x="40850" y="1156"/>
                </a:moveTo>
                <a:cubicBezTo>
                  <a:pt x="50022" y="16325"/>
                  <a:pt x="133631" y="202592"/>
                  <a:pt x="148800" y="236106"/>
                </a:cubicBezTo>
                <a:cubicBezTo>
                  <a:pt x="163969" y="269620"/>
                  <a:pt x="126574" y="188481"/>
                  <a:pt x="131866" y="202239"/>
                </a:cubicBezTo>
                <a:cubicBezTo>
                  <a:pt x="137158" y="215997"/>
                  <a:pt x="172436" y="299959"/>
                  <a:pt x="180550" y="318656"/>
                </a:cubicBezTo>
                <a:cubicBezTo>
                  <a:pt x="188664" y="337353"/>
                  <a:pt x="181961" y="279145"/>
                  <a:pt x="180550" y="314423"/>
                </a:cubicBezTo>
                <a:cubicBezTo>
                  <a:pt x="179139" y="349701"/>
                  <a:pt x="173141" y="492929"/>
                  <a:pt x="172083" y="530323"/>
                </a:cubicBezTo>
                <a:cubicBezTo>
                  <a:pt x="171025" y="567717"/>
                  <a:pt x="175611" y="518681"/>
                  <a:pt x="174200" y="538789"/>
                </a:cubicBezTo>
                <a:cubicBezTo>
                  <a:pt x="172789" y="558897"/>
                  <a:pt x="163263" y="626631"/>
                  <a:pt x="163616" y="650973"/>
                </a:cubicBezTo>
                <a:cubicBezTo>
                  <a:pt x="163969" y="675315"/>
                  <a:pt x="187958" y="661556"/>
                  <a:pt x="176316" y="684839"/>
                </a:cubicBezTo>
                <a:cubicBezTo>
                  <a:pt x="164674" y="708122"/>
                  <a:pt x="111052" y="759629"/>
                  <a:pt x="93766" y="790673"/>
                </a:cubicBezTo>
                <a:cubicBezTo>
                  <a:pt x="76480" y="821718"/>
                  <a:pt x="82125" y="864756"/>
                  <a:pt x="72600" y="871106"/>
                </a:cubicBezTo>
                <a:cubicBezTo>
                  <a:pt x="63075" y="877456"/>
                  <a:pt x="48610" y="849587"/>
                  <a:pt x="36616" y="828773"/>
                </a:cubicBezTo>
                <a:cubicBezTo>
                  <a:pt x="24622" y="807959"/>
                  <a:pt x="-4659" y="769154"/>
                  <a:pt x="633" y="746223"/>
                </a:cubicBezTo>
                <a:cubicBezTo>
                  <a:pt x="5925" y="723292"/>
                  <a:pt x="53549" y="699656"/>
                  <a:pt x="68366" y="691189"/>
                </a:cubicBezTo>
                <a:cubicBezTo>
                  <a:pt x="83183" y="682722"/>
                  <a:pt x="74716" y="706359"/>
                  <a:pt x="89533" y="695423"/>
                </a:cubicBezTo>
                <a:cubicBezTo>
                  <a:pt x="104350" y="684487"/>
                  <a:pt x="145977" y="664731"/>
                  <a:pt x="157266" y="625573"/>
                </a:cubicBezTo>
                <a:cubicBezTo>
                  <a:pt x="168555" y="586415"/>
                  <a:pt x="155149" y="491517"/>
                  <a:pt x="157266" y="460473"/>
                </a:cubicBezTo>
                <a:cubicBezTo>
                  <a:pt x="159383" y="429429"/>
                  <a:pt x="165380" y="457650"/>
                  <a:pt x="169966" y="439306"/>
                </a:cubicBezTo>
                <a:cubicBezTo>
                  <a:pt x="174552" y="420962"/>
                  <a:pt x="184077" y="371573"/>
                  <a:pt x="184783" y="350406"/>
                </a:cubicBezTo>
                <a:cubicBezTo>
                  <a:pt x="185489" y="329239"/>
                  <a:pt x="194661" y="349348"/>
                  <a:pt x="174200" y="312306"/>
                </a:cubicBezTo>
                <a:cubicBezTo>
                  <a:pt x="153739" y="275264"/>
                  <a:pt x="75774" y="152498"/>
                  <a:pt x="62016" y="128156"/>
                </a:cubicBezTo>
                <a:cubicBezTo>
                  <a:pt x="48258" y="103814"/>
                  <a:pt x="86358" y="163434"/>
                  <a:pt x="91650" y="166256"/>
                </a:cubicBezTo>
                <a:cubicBezTo>
                  <a:pt x="96942" y="169078"/>
                  <a:pt x="99058" y="165550"/>
                  <a:pt x="93766" y="145089"/>
                </a:cubicBezTo>
                <a:cubicBezTo>
                  <a:pt x="88474" y="124628"/>
                  <a:pt x="31678" y="-14013"/>
                  <a:pt x="40850" y="1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5" name="フリーフォーム: 図形 664">
            <a:extLst>
              <a:ext uri="{FF2B5EF4-FFF2-40B4-BE49-F238E27FC236}">
                <a16:creationId xmlns:a16="http://schemas.microsoft.com/office/drawing/2014/main" id="{A7872832-9FE0-4D32-8191-197FA363F60F}"/>
              </a:ext>
            </a:extLst>
          </p:cNvPr>
          <p:cNvSpPr/>
          <p:nvPr/>
        </p:nvSpPr>
        <p:spPr>
          <a:xfrm>
            <a:off x="3586987" y="4703709"/>
            <a:ext cx="412904" cy="428547"/>
          </a:xfrm>
          <a:custGeom>
            <a:avLst/>
            <a:gdLst>
              <a:gd name="connsiteX0" fmla="*/ 100776 w 412904"/>
              <a:gd name="connsiteY0" fmla="*/ 54 h 428547"/>
              <a:gd name="connsiteX1" fmla="*/ 161101 w 412904"/>
              <a:gd name="connsiteY1" fmla="*/ 66729 h 428547"/>
              <a:gd name="connsiteX2" fmla="*/ 96013 w 412904"/>
              <a:gd name="connsiteY2" fmla="*/ 100066 h 428547"/>
              <a:gd name="connsiteX3" fmla="*/ 763 w 412904"/>
              <a:gd name="connsiteY3" fmla="*/ 203254 h 428547"/>
              <a:gd name="connsiteX4" fmla="*/ 53151 w 412904"/>
              <a:gd name="connsiteY4" fmla="*/ 182616 h 428547"/>
              <a:gd name="connsiteX5" fmla="*/ 88076 w 412904"/>
              <a:gd name="connsiteY5" fmla="*/ 158804 h 428547"/>
              <a:gd name="connsiteX6" fmla="*/ 116651 w 412904"/>
              <a:gd name="connsiteY6" fmla="*/ 130229 h 428547"/>
              <a:gd name="connsiteX7" fmla="*/ 203963 w 412904"/>
              <a:gd name="connsiteY7" fmla="*/ 219129 h 428547"/>
              <a:gd name="connsiteX8" fmla="*/ 197613 w 412904"/>
              <a:gd name="connsiteY8" fmla="*/ 211191 h 428547"/>
              <a:gd name="connsiteX9" fmla="*/ 267463 w 412904"/>
              <a:gd name="connsiteY9" fmla="*/ 290566 h 428547"/>
              <a:gd name="connsiteX10" fmla="*/ 261113 w 412904"/>
              <a:gd name="connsiteY10" fmla="*/ 285804 h 428547"/>
              <a:gd name="connsiteX11" fmla="*/ 307151 w 412904"/>
              <a:gd name="connsiteY11" fmla="*/ 366766 h 428547"/>
              <a:gd name="connsiteX12" fmla="*/ 334138 w 412904"/>
              <a:gd name="connsiteY12" fmla="*/ 427091 h 428547"/>
              <a:gd name="connsiteX13" fmla="*/ 342076 w 412904"/>
              <a:gd name="connsiteY13" fmla="*/ 304854 h 428547"/>
              <a:gd name="connsiteX14" fmla="*/ 334138 w 412904"/>
              <a:gd name="connsiteY14" fmla="*/ 261991 h 428547"/>
              <a:gd name="connsiteX15" fmla="*/ 297626 w 412904"/>
              <a:gd name="connsiteY15" fmla="*/ 201666 h 428547"/>
              <a:gd name="connsiteX16" fmla="*/ 227776 w 412904"/>
              <a:gd name="connsiteY16" fmla="*/ 208016 h 428547"/>
              <a:gd name="connsiteX17" fmla="*/ 359538 w 412904"/>
              <a:gd name="connsiteY17" fmla="*/ 222304 h 428547"/>
              <a:gd name="connsiteX18" fmla="*/ 408751 w 412904"/>
              <a:gd name="connsiteY18" fmla="*/ 228654 h 428547"/>
              <a:gd name="connsiteX19" fmla="*/ 261113 w 412904"/>
              <a:gd name="connsiteY19" fmla="*/ 188966 h 428547"/>
              <a:gd name="connsiteX20" fmla="*/ 175388 w 412904"/>
              <a:gd name="connsiteY20" fmla="*/ 154041 h 428547"/>
              <a:gd name="connsiteX21" fmla="*/ 149988 w 412904"/>
              <a:gd name="connsiteY21" fmla="*/ 154041 h 428547"/>
              <a:gd name="connsiteX22" fmla="*/ 119826 w 412904"/>
              <a:gd name="connsiteY22" fmla="*/ 125466 h 428547"/>
              <a:gd name="connsiteX23" fmla="*/ 76963 w 412904"/>
              <a:gd name="connsiteY23" fmla="*/ 136579 h 428547"/>
              <a:gd name="connsiteX24" fmla="*/ 129351 w 412904"/>
              <a:gd name="connsiteY24" fmla="*/ 96891 h 428547"/>
              <a:gd name="connsiteX25" fmla="*/ 148401 w 412904"/>
              <a:gd name="connsiteY25" fmla="*/ 84191 h 428547"/>
              <a:gd name="connsiteX26" fmla="*/ 165863 w 412904"/>
              <a:gd name="connsiteY26" fmla="*/ 55616 h 428547"/>
              <a:gd name="connsiteX27" fmla="*/ 100776 w 412904"/>
              <a:gd name="connsiteY27" fmla="*/ 54 h 42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12904" h="428547">
                <a:moveTo>
                  <a:pt x="100776" y="54"/>
                </a:moveTo>
                <a:cubicBezTo>
                  <a:pt x="99982" y="1906"/>
                  <a:pt x="161895" y="50060"/>
                  <a:pt x="161101" y="66729"/>
                </a:cubicBezTo>
                <a:cubicBezTo>
                  <a:pt x="160307" y="83398"/>
                  <a:pt x="122736" y="77312"/>
                  <a:pt x="96013" y="100066"/>
                </a:cubicBezTo>
                <a:cubicBezTo>
                  <a:pt x="69290" y="122820"/>
                  <a:pt x="7907" y="189496"/>
                  <a:pt x="763" y="203254"/>
                </a:cubicBezTo>
                <a:cubicBezTo>
                  <a:pt x="-6381" y="217012"/>
                  <a:pt x="38599" y="190024"/>
                  <a:pt x="53151" y="182616"/>
                </a:cubicBezTo>
                <a:cubicBezTo>
                  <a:pt x="67703" y="175208"/>
                  <a:pt x="77493" y="167535"/>
                  <a:pt x="88076" y="158804"/>
                </a:cubicBezTo>
                <a:cubicBezTo>
                  <a:pt x="98659" y="150073"/>
                  <a:pt x="97336" y="120175"/>
                  <a:pt x="116651" y="130229"/>
                </a:cubicBezTo>
                <a:cubicBezTo>
                  <a:pt x="135966" y="140283"/>
                  <a:pt x="190469" y="205635"/>
                  <a:pt x="203963" y="219129"/>
                </a:cubicBezTo>
                <a:cubicBezTo>
                  <a:pt x="217457" y="232623"/>
                  <a:pt x="197613" y="211191"/>
                  <a:pt x="197613" y="211191"/>
                </a:cubicBezTo>
                <a:cubicBezTo>
                  <a:pt x="208196" y="223097"/>
                  <a:pt x="256880" y="278131"/>
                  <a:pt x="267463" y="290566"/>
                </a:cubicBezTo>
                <a:cubicBezTo>
                  <a:pt x="278046" y="303001"/>
                  <a:pt x="254498" y="273104"/>
                  <a:pt x="261113" y="285804"/>
                </a:cubicBezTo>
                <a:cubicBezTo>
                  <a:pt x="267728" y="298504"/>
                  <a:pt x="294980" y="343218"/>
                  <a:pt x="307151" y="366766"/>
                </a:cubicBezTo>
                <a:cubicBezTo>
                  <a:pt x="319322" y="390314"/>
                  <a:pt x="328317" y="437410"/>
                  <a:pt x="334138" y="427091"/>
                </a:cubicBezTo>
                <a:cubicBezTo>
                  <a:pt x="339959" y="416772"/>
                  <a:pt x="342076" y="332371"/>
                  <a:pt x="342076" y="304854"/>
                </a:cubicBezTo>
                <a:cubicBezTo>
                  <a:pt x="342076" y="277337"/>
                  <a:pt x="341546" y="279189"/>
                  <a:pt x="334138" y="261991"/>
                </a:cubicBezTo>
                <a:cubicBezTo>
                  <a:pt x="326730" y="244793"/>
                  <a:pt x="315353" y="210662"/>
                  <a:pt x="297626" y="201666"/>
                </a:cubicBezTo>
                <a:cubicBezTo>
                  <a:pt x="279899" y="192670"/>
                  <a:pt x="217457" y="204576"/>
                  <a:pt x="227776" y="208016"/>
                </a:cubicBezTo>
                <a:cubicBezTo>
                  <a:pt x="238095" y="211456"/>
                  <a:pt x="329376" y="218864"/>
                  <a:pt x="359538" y="222304"/>
                </a:cubicBezTo>
                <a:cubicBezTo>
                  <a:pt x="389700" y="225744"/>
                  <a:pt x="425155" y="234210"/>
                  <a:pt x="408751" y="228654"/>
                </a:cubicBezTo>
                <a:cubicBezTo>
                  <a:pt x="392347" y="223098"/>
                  <a:pt x="300007" y="201402"/>
                  <a:pt x="261113" y="188966"/>
                </a:cubicBezTo>
                <a:cubicBezTo>
                  <a:pt x="222219" y="176531"/>
                  <a:pt x="193909" y="159862"/>
                  <a:pt x="175388" y="154041"/>
                </a:cubicBezTo>
                <a:cubicBezTo>
                  <a:pt x="156867" y="148220"/>
                  <a:pt x="159248" y="158803"/>
                  <a:pt x="149988" y="154041"/>
                </a:cubicBezTo>
                <a:cubicBezTo>
                  <a:pt x="140728" y="149279"/>
                  <a:pt x="131997" y="128376"/>
                  <a:pt x="119826" y="125466"/>
                </a:cubicBezTo>
                <a:cubicBezTo>
                  <a:pt x="107655" y="122556"/>
                  <a:pt x="75376" y="141341"/>
                  <a:pt x="76963" y="136579"/>
                </a:cubicBezTo>
                <a:cubicBezTo>
                  <a:pt x="78550" y="131817"/>
                  <a:pt x="117445" y="105622"/>
                  <a:pt x="129351" y="96891"/>
                </a:cubicBezTo>
                <a:cubicBezTo>
                  <a:pt x="141257" y="88160"/>
                  <a:pt x="142316" y="91070"/>
                  <a:pt x="148401" y="84191"/>
                </a:cubicBezTo>
                <a:cubicBezTo>
                  <a:pt x="154486" y="77312"/>
                  <a:pt x="173801" y="67258"/>
                  <a:pt x="165863" y="55616"/>
                </a:cubicBezTo>
                <a:cubicBezTo>
                  <a:pt x="157926" y="43974"/>
                  <a:pt x="101570" y="-1798"/>
                  <a:pt x="100776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6" name="フリーフォーム: 図形 665">
            <a:extLst>
              <a:ext uri="{FF2B5EF4-FFF2-40B4-BE49-F238E27FC236}">
                <a16:creationId xmlns:a16="http://schemas.microsoft.com/office/drawing/2014/main" id="{CFA62501-C3AD-45E4-8CBD-77165E05737B}"/>
              </a:ext>
            </a:extLst>
          </p:cNvPr>
          <p:cNvSpPr/>
          <p:nvPr/>
        </p:nvSpPr>
        <p:spPr>
          <a:xfrm>
            <a:off x="3718531" y="4890951"/>
            <a:ext cx="343891" cy="838395"/>
          </a:xfrm>
          <a:custGeom>
            <a:avLst/>
            <a:gdLst>
              <a:gd name="connsiteX0" fmla="*/ 2569 w 343891"/>
              <a:gd name="connsiteY0" fmla="*/ 6487 h 838395"/>
              <a:gd name="connsiteX1" fmla="*/ 166082 w 343891"/>
              <a:gd name="connsiteY1" fmla="*/ 330337 h 838395"/>
              <a:gd name="connsiteX2" fmla="*/ 164494 w 343891"/>
              <a:gd name="connsiteY2" fmla="*/ 284299 h 838395"/>
              <a:gd name="connsiteX3" fmla="*/ 247044 w 343891"/>
              <a:gd name="connsiteY3" fmla="*/ 425587 h 838395"/>
              <a:gd name="connsiteX4" fmla="*/ 270857 w 343891"/>
              <a:gd name="connsiteY4" fmla="*/ 579574 h 838395"/>
              <a:gd name="connsiteX5" fmla="*/ 267682 w 343891"/>
              <a:gd name="connsiteY5" fmla="*/ 716099 h 838395"/>
              <a:gd name="connsiteX6" fmla="*/ 266094 w 343891"/>
              <a:gd name="connsiteY6" fmla="*/ 670062 h 838395"/>
              <a:gd name="connsiteX7" fmla="*/ 310544 w 343891"/>
              <a:gd name="connsiteY7" fmla="*/ 838337 h 838395"/>
              <a:gd name="connsiteX8" fmla="*/ 343882 w 343891"/>
              <a:gd name="connsiteY8" fmla="*/ 690699 h 838395"/>
              <a:gd name="connsiteX9" fmla="*/ 307369 w 343891"/>
              <a:gd name="connsiteY9" fmla="*/ 820874 h 838395"/>
              <a:gd name="connsiteX10" fmla="*/ 259744 w 343891"/>
              <a:gd name="connsiteY10" fmla="*/ 544649 h 838395"/>
              <a:gd name="connsiteX11" fmla="*/ 213707 w 343891"/>
              <a:gd name="connsiteY11" fmla="*/ 414474 h 838395"/>
              <a:gd name="connsiteX12" fmla="*/ 247044 w 343891"/>
              <a:gd name="connsiteY12" fmla="*/ 574812 h 838395"/>
              <a:gd name="connsiteX13" fmla="*/ 156557 w 343891"/>
              <a:gd name="connsiteY13" fmla="*/ 239849 h 838395"/>
              <a:gd name="connsiteX14" fmla="*/ 88294 w 343891"/>
              <a:gd name="connsiteY14" fmla="*/ 152537 h 838395"/>
              <a:gd name="connsiteX15" fmla="*/ 102582 w 343891"/>
              <a:gd name="connsiteY15" fmla="*/ 216037 h 838395"/>
              <a:gd name="connsiteX16" fmla="*/ 67657 w 343891"/>
              <a:gd name="connsiteY16" fmla="*/ 120787 h 838395"/>
              <a:gd name="connsiteX17" fmla="*/ 2569 w 343891"/>
              <a:gd name="connsiteY17" fmla="*/ 6487 h 83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3891" h="838395">
                <a:moveTo>
                  <a:pt x="2569" y="6487"/>
                </a:moveTo>
                <a:cubicBezTo>
                  <a:pt x="18973" y="41412"/>
                  <a:pt x="139095" y="284035"/>
                  <a:pt x="166082" y="330337"/>
                </a:cubicBezTo>
                <a:cubicBezTo>
                  <a:pt x="193070" y="376639"/>
                  <a:pt x="151000" y="268424"/>
                  <a:pt x="164494" y="284299"/>
                </a:cubicBezTo>
                <a:cubicBezTo>
                  <a:pt x="177988" y="300174"/>
                  <a:pt x="229317" y="376374"/>
                  <a:pt x="247044" y="425587"/>
                </a:cubicBezTo>
                <a:cubicBezTo>
                  <a:pt x="264771" y="474800"/>
                  <a:pt x="267417" y="531155"/>
                  <a:pt x="270857" y="579574"/>
                </a:cubicBezTo>
                <a:cubicBezTo>
                  <a:pt x="274297" y="627993"/>
                  <a:pt x="268476" y="701018"/>
                  <a:pt x="267682" y="716099"/>
                </a:cubicBezTo>
                <a:cubicBezTo>
                  <a:pt x="266888" y="731180"/>
                  <a:pt x="258950" y="649689"/>
                  <a:pt x="266094" y="670062"/>
                </a:cubicBezTo>
                <a:cubicBezTo>
                  <a:pt x="273238" y="690435"/>
                  <a:pt x="297579" y="834898"/>
                  <a:pt x="310544" y="838337"/>
                </a:cubicBezTo>
                <a:cubicBezTo>
                  <a:pt x="323509" y="841776"/>
                  <a:pt x="344411" y="693610"/>
                  <a:pt x="343882" y="690699"/>
                </a:cubicBezTo>
                <a:cubicBezTo>
                  <a:pt x="343353" y="687789"/>
                  <a:pt x="321392" y="845216"/>
                  <a:pt x="307369" y="820874"/>
                </a:cubicBezTo>
                <a:cubicBezTo>
                  <a:pt x="293346" y="796532"/>
                  <a:pt x="275354" y="612382"/>
                  <a:pt x="259744" y="544649"/>
                </a:cubicBezTo>
                <a:cubicBezTo>
                  <a:pt x="244134" y="476916"/>
                  <a:pt x="215824" y="409447"/>
                  <a:pt x="213707" y="414474"/>
                </a:cubicBezTo>
                <a:cubicBezTo>
                  <a:pt x="211590" y="419501"/>
                  <a:pt x="256569" y="603916"/>
                  <a:pt x="247044" y="574812"/>
                </a:cubicBezTo>
                <a:cubicBezTo>
                  <a:pt x="237519" y="545708"/>
                  <a:pt x="183015" y="310228"/>
                  <a:pt x="156557" y="239849"/>
                </a:cubicBezTo>
                <a:cubicBezTo>
                  <a:pt x="130099" y="169470"/>
                  <a:pt x="97290" y="156506"/>
                  <a:pt x="88294" y="152537"/>
                </a:cubicBezTo>
                <a:cubicBezTo>
                  <a:pt x="79298" y="148568"/>
                  <a:pt x="106021" y="221329"/>
                  <a:pt x="102582" y="216037"/>
                </a:cubicBezTo>
                <a:cubicBezTo>
                  <a:pt x="99143" y="210745"/>
                  <a:pt x="82209" y="154124"/>
                  <a:pt x="67657" y="120787"/>
                </a:cubicBezTo>
                <a:cubicBezTo>
                  <a:pt x="53105" y="87450"/>
                  <a:pt x="-13835" y="-28438"/>
                  <a:pt x="2569" y="6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7" name="フリーフォーム: 図形 666">
            <a:extLst>
              <a:ext uri="{FF2B5EF4-FFF2-40B4-BE49-F238E27FC236}">
                <a16:creationId xmlns:a16="http://schemas.microsoft.com/office/drawing/2014/main" id="{FA803563-BD36-402C-AC70-139A18E40F7F}"/>
              </a:ext>
            </a:extLst>
          </p:cNvPr>
          <p:cNvSpPr/>
          <p:nvPr/>
        </p:nvSpPr>
        <p:spPr>
          <a:xfrm>
            <a:off x="3924300" y="4967288"/>
            <a:ext cx="376521" cy="338143"/>
          </a:xfrm>
          <a:custGeom>
            <a:avLst/>
            <a:gdLst>
              <a:gd name="connsiteX0" fmla="*/ 0 w 376521"/>
              <a:gd name="connsiteY0" fmla="*/ 0 h 338143"/>
              <a:gd name="connsiteX1" fmla="*/ 115888 w 376521"/>
              <a:gd name="connsiteY1" fmla="*/ 12700 h 338143"/>
              <a:gd name="connsiteX2" fmla="*/ 376238 w 376521"/>
              <a:gd name="connsiteY2" fmla="*/ 6350 h 338143"/>
              <a:gd name="connsiteX3" fmla="*/ 165100 w 376521"/>
              <a:gd name="connsiteY3" fmla="*/ 17462 h 338143"/>
              <a:gd name="connsiteX4" fmla="*/ 92075 w 376521"/>
              <a:gd name="connsiteY4" fmla="*/ 50800 h 338143"/>
              <a:gd name="connsiteX5" fmla="*/ 85725 w 376521"/>
              <a:gd name="connsiteY5" fmla="*/ 76200 h 338143"/>
              <a:gd name="connsiteX6" fmla="*/ 103188 w 376521"/>
              <a:gd name="connsiteY6" fmla="*/ 338137 h 338143"/>
              <a:gd name="connsiteX7" fmla="*/ 74613 w 376521"/>
              <a:gd name="connsiteY7" fmla="*/ 68262 h 338143"/>
              <a:gd name="connsiteX8" fmla="*/ 77788 w 376521"/>
              <a:gd name="connsiteY8" fmla="*/ 150812 h 338143"/>
              <a:gd name="connsiteX9" fmla="*/ 95250 w 376521"/>
              <a:gd name="connsiteY9" fmla="*/ 301625 h 338143"/>
              <a:gd name="connsiteX10" fmla="*/ 66675 w 376521"/>
              <a:gd name="connsiteY10" fmla="*/ 192087 h 338143"/>
              <a:gd name="connsiteX11" fmla="*/ 0 w 376521"/>
              <a:gd name="connsiteY11" fmla="*/ 0 h 33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6521" h="338143">
                <a:moveTo>
                  <a:pt x="0" y="0"/>
                </a:moveTo>
                <a:cubicBezTo>
                  <a:pt x="26591" y="5821"/>
                  <a:pt x="115888" y="12700"/>
                  <a:pt x="115888" y="12700"/>
                </a:cubicBezTo>
                <a:lnTo>
                  <a:pt x="376238" y="6350"/>
                </a:lnTo>
                <a:cubicBezTo>
                  <a:pt x="384440" y="7144"/>
                  <a:pt x="212461" y="10054"/>
                  <a:pt x="165100" y="17462"/>
                </a:cubicBezTo>
                <a:cubicBezTo>
                  <a:pt x="117740" y="24870"/>
                  <a:pt x="105304" y="41010"/>
                  <a:pt x="92075" y="50800"/>
                </a:cubicBezTo>
                <a:cubicBezTo>
                  <a:pt x="78846" y="60590"/>
                  <a:pt x="83873" y="28311"/>
                  <a:pt x="85725" y="76200"/>
                </a:cubicBezTo>
                <a:cubicBezTo>
                  <a:pt x="87577" y="124089"/>
                  <a:pt x="105040" y="339460"/>
                  <a:pt x="103188" y="338137"/>
                </a:cubicBezTo>
                <a:cubicBezTo>
                  <a:pt x="101336" y="336814"/>
                  <a:pt x="78846" y="99483"/>
                  <a:pt x="74613" y="68262"/>
                </a:cubicBezTo>
                <a:cubicBezTo>
                  <a:pt x="70380" y="37041"/>
                  <a:pt x="74348" y="111918"/>
                  <a:pt x="77788" y="150812"/>
                </a:cubicBezTo>
                <a:cubicBezTo>
                  <a:pt x="81228" y="189706"/>
                  <a:pt x="97102" y="294746"/>
                  <a:pt x="95250" y="301625"/>
                </a:cubicBezTo>
                <a:cubicBezTo>
                  <a:pt x="93398" y="308504"/>
                  <a:pt x="77523" y="236272"/>
                  <a:pt x="66675" y="192087"/>
                </a:cubicBezTo>
                <a:cubicBezTo>
                  <a:pt x="55827" y="147902"/>
                  <a:pt x="42995" y="92207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8" name="フリーフォーム: 図形 667">
            <a:extLst>
              <a:ext uri="{FF2B5EF4-FFF2-40B4-BE49-F238E27FC236}">
                <a16:creationId xmlns:a16="http://schemas.microsoft.com/office/drawing/2014/main" id="{8BC2508B-1D28-41DE-904C-2BC896889879}"/>
              </a:ext>
            </a:extLst>
          </p:cNvPr>
          <p:cNvSpPr/>
          <p:nvPr/>
        </p:nvSpPr>
        <p:spPr>
          <a:xfrm>
            <a:off x="3897729" y="4830543"/>
            <a:ext cx="557484" cy="120950"/>
          </a:xfrm>
          <a:custGeom>
            <a:avLst/>
            <a:gdLst>
              <a:gd name="connsiteX0" fmla="*/ 555209 w 557484"/>
              <a:gd name="connsiteY0" fmla="*/ 66895 h 120950"/>
              <a:gd name="connsiteX1" fmla="*/ 444084 w 557484"/>
              <a:gd name="connsiteY1" fmla="*/ 14507 h 120950"/>
              <a:gd name="connsiteX2" fmla="*/ 325021 w 557484"/>
              <a:gd name="connsiteY2" fmla="*/ 65307 h 120950"/>
              <a:gd name="connsiteX3" fmla="*/ 251996 w 557484"/>
              <a:gd name="connsiteY3" fmla="*/ 79595 h 120950"/>
              <a:gd name="connsiteX4" fmla="*/ 402809 w 557484"/>
              <a:gd name="connsiteY4" fmla="*/ 220 h 120950"/>
              <a:gd name="connsiteX5" fmla="*/ 294859 w 557484"/>
              <a:gd name="connsiteY5" fmla="*/ 57370 h 120950"/>
              <a:gd name="connsiteX6" fmla="*/ 223421 w 557484"/>
              <a:gd name="connsiteY6" fmla="*/ 101820 h 120950"/>
              <a:gd name="connsiteX7" fmla="*/ 148809 w 557484"/>
              <a:gd name="connsiteY7" fmla="*/ 120870 h 120950"/>
              <a:gd name="connsiteX8" fmla="*/ 1171 w 557484"/>
              <a:gd name="connsiteY8" fmla="*/ 95470 h 120950"/>
              <a:gd name="connsiteX9" fmla="*/ 236121 w 557484"/>
              <a:gd name="connsiteY9" fmla="*/ 92295 h 120950"/>
              <a:gd name="connsiteX10" fmla="*/ 337721 w 557484"/>
              <a:gd name="connsiteY10" fmla="*/ 43082 h 120950"/>
              <a:gd name="connsiteX11" fmla="*/ 555209 w 557484"/>
              <a:gd name="connsiteY11" fmla="*/ 66895 h 1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484" h="120950">
                <a:moveTo>
                  <a:pt x="555209" y="66895"/>
                </a:moveTo>
                <a:cubicBezTo>
                  <a:pt x="572936" y="62132"/>
                  <a:pt x="482449" y="14772"/>
                  <a:pt x="444084" y="14507"/>
                </a:cubicBezTo>
                <a:cubicBezTo>
                  <a:pt x="405719" y="14242"/>
                  <a:pt x="357036" y="54459"/>
                  <a:pt x="325021" y="65307"/>
                </a:cubicBezTo>
                <a:cubicBezTo>
                  <a:pt x="293006" y="76155"/>
                  <a:pt x="239031" y="90443"/>
                  <a:pt x="251996" y="79595"/>
                </a:cubicBezTo>
                <a:cubicBezTo>
                  <a:pt x="264961" y="68747"/>
                  <a:pt x="395665" y="3924"/>
                  <a:pt x="402809" y="220"/>
                </a:cubicBezTo>
                <a:cubicBezTo>
                  <a:pt x="409953" y="-3484"/>
                  <a:pt x="324757" y="40437"/>
                  <a:pt x="294859" y="57370"/>
                </a:cubicBezTo>
                <a:cubicBezTo>
                  <a:pt x="264961" y="74303"/>
                  <a:pt x="247763" y="91237"/>
                  <a:pt x="223421" y="101820"/>
                </a:cubicBezTo>
                <a:cubicBezTo>
                  <a:pt x="199079" y="112403"/>
                  <a:pt x="185851" y="121928"/>
                  <a:pt x="148809" y="120870"/>
                </a:cubicBezTo>
                <a:cubicBezTo>
                  <a:pt x="111767" y="119812"/>
                  <a:pt x="-13381" y="100233"/>
                  <a:pt x="1171" y="95470"/>
                </a:cubicBezTo>
                <a:cubicBezTo>
                  <a:pt x="15723" y="90707"/>
                  <a:pt x="180029" y="101026"/>
                  <a:pt x="236121" y="92295"/>
                </a:cubicBezTo>
                <a:cubicBezTo>
                  <a:pt x="292213" y="83564"/>
                  <a:pt x="286656" y="51019"/>
                  <a:pt x="337721" y="43082"/>
                </a:cubicBezTo>
                <a:cubicBezTo>
                  <a:pt x="388786" y="35145"/>
                  <a:pt x="537482" y="71658"/>
                  <a:pt x="555209" y="66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9" name="フリーフォーム: 図形 668">
            <a:extLst>
              <a:ext uri="{FF2B5EF4-FFF2-40B4-BE49-F238E27FC236}">
                <a16:creationId xmlns:a16="http://schemas.microsoft.com/office/drawing/2014/main" id="{CC5F31AC-EFC4-4550-824F-21632BEA7ADD}"/>
              </a:ext>
            </a:extLst>
          </p:cNvPr>
          <p:cNvSpPr/>
          <p:nvPr/>
        </p:nvSpPr>
        <p:spPr>
          <a:xfrm>
            <a:off x="4008699" y="5001876"/>
            <a:ext cx="301916" cy="404091"/>
          </a:xfrm>
          <a:custGeom>
            <a:avLst/>
            <a:gdLst>
              <a:gd name="connsiteX0" fmla="*/ 57418 w 301916"/>
              <a:gd name="connsiteY0" fmla="*/ 1924 h 404091"/>
              <a:gd name="connsiteX1" fmla="*/ 114568 w 301916"/>
              <a:gd name="connsiteY1" fmla="*/ 200891 h 404091"/>
              <a:gd name="connsiteX2" fmla="*/ 84934 w 301916"/>
              <a:gd name="connsiteY2" fmla="*/ 143741 h 404091"/>
              <a:gd name="connsiteX3" fmla="*/ 226751 w 301916"/>
              <a:gd name="connsiteY3" fmla="*/ 302491 h 404091"/>
              <a:gd name="connsiteX4" fmla="*/ 300834 w 301916"/>
              <a:gd name="connsiteY4" fmla="*/ 321541 h 404091"/>
              <a:gd name="connsiteX5" fmla="*/ 173834 w 301916"/>
              <a:gd name="connsiteY5" fmla="*/ 338474 h 404091"/>
              <a:gd name="connsiteX6" fmla="*/ 224634 w 301916"/>
              <a:gd name="connsiteY6" fmla="*/ 370224 h 404091"/>
              <a:gd name="connsiteX7" fmla="*/ 252151 w 301916"/>
              <a:gd name="connsiteY7" fmla="*/ 404091 h 404091"/>
              <a:gd name="connsiteX8" fmla="*/ 220401 w 301916"/>
              <a:gd name="connsiteY8" fmla="*/ 370224 h 404091"/>
              <a:gd name="connsiteX9" fmla="*/ 116684 w 301916"/>
              <a:gd name="connsiteY9" fmla="*/ 391391 h 404091"/>
              <a:gd name="connsiteX10" fmla="*/ 4501 w 301916"/>
              <a:gd name="connsiteY10" fmla="*/ 228407 h 404091"/>
              <a:gd name="connsiteX11" fmla="*/ 29901 w 301916"/>
              <a:gd name="connsiteY11" fmla="*/ 179724 h 404091"/>
              <a:gd name="connsiteX12" fmla="*/ 268 w 301916"/>
              <a:gd name="connsiteY12" fmla="*/ 31557 h 404091"/>
              <a:gd name="connsiteX13" fmla="*/ 51068 w 301916"/>
              <a:gd name="connsiteY13" fmla="*/ 95057 h 404091"/>
              <a:gd name="connsiteX14" fmla="*/ 57418 w 301916"/>
              <a:gd name="connsiteY14" fmla="*/ 1924 h 40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1916" h="404091">
                <a:moveTo>
                  <a:pt x="57418" y="1924"/>
                </a:moveTo>
                <a:cubicBezTo>
                  <a:pt x="68001" y="19563"/>
                  <a:pt x="109982" y="177255"/>
                  <a:pt x="114568" y="200891"/>
                </a:cubicBezTo>
                <a:cubicBezTo>
                  <a:pt x="119154" y="224527"/>
                  <a:pt x="66237" y="126808"/>
                  <a:pt x="84934" y="143741"/>
                </a:cubicBezTo>
                <a:cubicBezTo>
                  <a:pt x="103631" y="160674"/>
                  <a:pt x="190768" y="272858"/>
                  <a:pt x="226751" y="302491"/>
                </a:cubicBezTo>
                <a:cubicBezTo>
                  <a:pt x="262734" y="332124"/>
                  <a:pt x="309654" y="315544"/>
                  <a:pt x="300834" y="321541"/>
                </a:cubicBezTo>
                <a:cubicBezTo>
                  <a:pt x="292015" y="327538"/>
                  <a:pt x="186534" y="330360"/>
                  <a:pt x="173834" y="338474"/>
                </a:cubicBezTo>
                <a:cubicBezTo>
                  <a:pt x="161134" y="346588"/>
                  <a:pt x="211581" y="359288"/>
                  <a:pt x="224634" y="370224"/>
                </a:cubicBezTo>
                <a:cubicBezTo>
                  <a:pt x="237687" y="381160"/>
                  <a:pt x="252856" y="404091"/>
                  <a:pt x="252151" y="404091"/>
                </a:cubicBezTo>
                <a:cubicBezTo>
                  <a:pt x="251446" y="404091"/>
                  <a:pt x="242979" y="372341"/>
                  <a:pt x="220401" y="370224"/>
                </a:cubicBezTo>
                <a:cubicBezTo>
                  <a:pt x="197823" y="368107"/>
                  <a:pt x="152667" y="415027"/>
                  <a:pt x="116684" y="391391"/>
                </a:cubicBezTo>
                <a:cubicBezTo>
                  <a:pt x="80701" y="367755"/>
                  <a:pt x="18965" y="263685"/>
                  <a:pt x="4501" y="228407"/>
                </a:cubicBezTo>
                <a:cubicBezTo>
                  <a:pt x="-9963" y="193129"/>
                  <a:pt x="30606" y="212532"/>
                  <a:pt x="29901" y="179724"/>
                </a:cubicBezTo>
                <a:cubicBezTo>
                  <a:pt x="29196" y="146916"/>
                  <a:pt x="-3260" y="45668"/>
                  <a:pt x="268" y="31557"/>
                </a:cubicBezTo>
                <a:cubicBezTo>
                  <a:pt x="3796" y="17446"/>
                  <a:pt x="42249" y="96468"/>
                  <a:pt x="51068" y="95057"/>
                </a:cubicBezTo>
                <a:cubicBezTo>
                  <a:pt x="59887" y="93646"/>
                  <a:pt x="46835" y="-15715"/>
                  <a:pt x="57418" y="1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0" name="フリーフォーム: 図形 669">
            <a:extLst>
              <a:ext uri="{FF2B5EF4-FFF2-40B4-BE49-F238E27FC236}">
                <a16:creationId xmlns:a16="http://schemas.microsoft.com/office/drawing/2014/main" id="{CE9229FB-29B8-48A0-BBA4-21395D38FE35}"/>
              </a:ext>
            </a:extLst>
          </p:cNvPr>
          <p:cNvSpPr/>
          <p:nvPr/>
        </p:nvSpPr>
        <p:spPr>
          <a:xfrm>
            <a:off x="4574299" y="4548185"/>
            <a:ext cx="510789" cy="268719"/>
          </a:xfrm>
          <a:custGeom>
            <a:avLst/>
            <a:gdLst>
              <a:gd name="connsiteX0" fmla="*/ 510464 w 510789"/>
              <a:gd name="connsiteY0" fmla="*/ 3 h 268719"/>
              <a:gd name="connsiteX1" fmla="*/ 253289 w 510789"/>
              <a:gd name="connsiteY1" fmla="*/ 80965 h 268719"/>
              <a:gd name="connsiteX2" fmla="*/ 342189 w 510789"/>
              <a:gd name="connsiteY2" fmla="*/ 49215 h 268719"/>
              <a:gd name="connsiteX3" fmla="*/ 64376 w 510789"/>
              <a:gd name="connsiteY3" fmla="*/ 187328 h 268719"/>
              <a:gd name="connsiteX4" fmla="*/ 876 w 510789"/>
              <a:gd name="connsiteY4" fmla="*/ 268290 h 268719"/>
              <a:gd name="connsiteX5" fmla="*/ 38976 w 510789"/>
              <a:gd name="connsiteY5" fmla="*/ 214315 h 268719"/>
              <a:gd name="connsiteX6" fmla="*/ 189789 w 510789"/>
              <a:gd name="connsiteY6" fmla="*/ 107953 h 268719"/>
              <a:gd name="connsiteX7" fmla="*/ 169151 w 510789"/>
              <a:gd name="connsiteY7" fmla="*/ 136528 h 268719"/>
              <a:gd name="connsiteX8" fmla="*/ 304089 w 510789"/>
              <a:gd name="connsiteY8" fmla="*/ 77790 h 268719"/>
              <a:gd name="connsiteX9" fmla="*/ 510464 w 510789"/>
              <a:gd name="connsiteY9" fmla="*/ 3 h 26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0789" h="268719">
                <a:moveTo>
                  <a:pt x="510464" y="3"/>
                </a:moveTo>
                <a:cubicBezTo>
                  <a:pt x="501997" y="532"/>
                  <a:pt x="281335" y="72763"/>
                  <a:pt x="253289" y="80965"/>
                </a:cubicBezTo>
                <a:cubicBezTo>
                  <a:pt x="225243" y="89167"/>
                  <a:pt x="373674" y="31488"/>
                  <a:pt x="342189" y="49215"/>
                </a:cubicBezTo>
                <a:cubicBezTo>
                  <a:pt x="310703" y="66942"/>
                  <a:pt x="121262" y="150815"/>
                  <a:pt x="64376" y="187328"/>
                </a:cubicBezTo>
                <a:cubicBezTo>
                  <a:pt x="7490" y="223841"/>
                  <a:pt x="5109" y="263792"/>
                  <a:pt x="876" y="268290"/>
                </a:cubicBezTo>
                <a:cubicBezTo>
                  <a:pt x="-3357" y="272788"/>
                  <a:pt x="7491" y="241038"/>
                  <a:pt x="38976" y="214315"/>
                </a:cubicBezTo>
                <a:cubicBezTo>
                  <a:pt x="70461" y="187592"/>
                  <a:pt x="168093" y="120917"/>
                  <a:pt x="189789" y="107953"/>
                </a:cubicBezTo>
                <a:cubicBezTo>
                  <a:pt x="211485" y="94989"/>
                  <a:pt x="150101" y="141555"/>
                  <a:pt x="169151" y="136528"/>
                </a:cubicBezTo>
                <a:cubicBezTo>
                  <a:pt x="188201" y="131501"/>
                  <a:pt x="248262" y="100015"/>
                  <a:pt x="304089" y="77790"/>
                </a:cubicBezTo>
                <a:cubicBezTo>
                  <a:pt x="359916" y="55565"/>
                  <a:pt x="518931" y="-526"/>
                  <a:pt x="51046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1" name="フリーフォーム: 図形 670">
            <a:extLst>
              <a:ext uri="{FF2B5EF4-FFF2-40B4-BE49-F238E27FC236}">
                <a16:creationId xmlns:a16="http://schemas.microsoft.com/office/drawing/2014/main" id="{D9F9CFDF-3CCA-444A-B44D-8130D2C5AB40}"/>
              </a:ext>
            </a:extLst>
          </p:cNvPr>
          <p:cNvSpPr/>
          <p:nvPr/>
        </p:nvSpPr>
        <p:spPr>
          <a:xfrm>
            <a:off x="4429861" y="4547714"/>
            <a:ext cx="634366" cy="365466"/>
          </a:xfrm>
          <a:custGeom>
            <a:avLst/>
            <a:gdLst>
              <a:gd name="connsiteX0" fmla="*/ 634264 w 634366"/>
              <a:gd name="connsiteY0" fmla="*/ 474 h 365466"/>
              <a:gd name="connsiteX1" fmla="*/ 331052 w 634366"/>
              <a:gd name="connsiteY1" fmla="*/ 59211 h 365466"/>
              <a:gd name="connsiteX2" fmla="*/ 386614 w 634366"/>
              <a:gd name="connsiteY2" fmla="*/ 63974 h 365466"/>
              <a:gd name="connsiteX3" fmla="*/ 251677 w 634366"/>
              <a:gd name="connsiteY3" fmla="*/ 130649 h 365466"/>
              <a:gd name="connsiteX4" fmla="*/ 231039 w 634366"/>
              <a:gd name="connsiteY4" fmla="*/ 135411 h 365466"/>
              <a:gd name="connsiteX5" fmla="*/ 34189 w 634366"/>
              <a:gd name="connsiteY5" fmla="*/ 314799 h 365466"/>
              <a:gd name="connsiteX6" fmla="*/ 81814 w 634366"/>
              <a:gd name="connsiteY6" fmla="*/ 289399 h 365466"/>
              <a:gd name="connsiteX7" fmla="*/ 34189 w 634366"/>
              <a:gd name="connsiteY7" fmla="*/ 346549 h 365466"/>
              <a:gd name="connsiteX8" fmla="*/ 4027 w 634366"/>
              <a:gd name="connsiteY8" fmla="*/ 357661 h 365466"/>
              <a:gd name="connsiteX9" fmla="*/ 126264 w 634366"/>
              <a:gd name="connsiteY9" fmla="*/ 237011 h 365466"/>
              <a:gd name="connsiteX10" fmla="*/ 111977 w 634366"/>
              <a:gd name="connsiteY10" fmla="*/ 227486 h 365466"/>
              <a:gd name="connsiteX11" fmla="*/ 262789 w 634366"/>
              <a:gd name="connsiteY11" fmla="*/ 95724 h 365466"/>
              <a:gd name="connsiteX12" fmla="*/ 294539 w 634366"/>
              <a:gd name="connsiteY12" fmla="*/ 95724 h 365466"/>
              <a:gd name="connsiteX13" fmla="*/ 634264 w 634366"/>
              <a:gd name="connsiteY13" fmla="*/ 474 h 36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4366" h="365466">
                <a:moveTo>
                  <a:pt x="634264" y="474"/>
                </a:moveTo>
                <a:cubicBezTo>
                  <a:pt x="640349" y="-5611"/>
                  <a:pt x="372327" y="48628"/>
                  <a:pt x="331052" y="59211"/>
                </a:cubicBezTo>
                <a:cubicBezTo>
                  <a:pt x="289777" y="69794"/>
                  <a:pt x="399843" y="52068"/>
                  <a:pt x="386614" y="63974"/>
                </a:cubicBezTo>
                <a:cubicBezTo>
                  <a:pt x="373385" y="75880"/>
                  <a:pt x="277606" y="118743"/>
                  <a:pt x="251677" y="130649"/>
                </a:cubicBezTo>
                <a:cubicBezTo>
                  <a:pt x="225748" y="142555"/>
                  <a:pt x="267287" y="104719"/>
                  <a:pt x="231039" y="135411"/>
                </a:cubicBezTo>
                <a:cubicBezTo>
                  <a:pt x="194791" y="166103"/>
                  <a:pt x="59060" y="289134"/>
                  <a:pt x="34189" y="314799"/>
                </a:cubicBezTo>
                <a:cubicBezTo>
                  <a:pt x="9318" y="340464"/>
                  <a:pt x="81814" y="284107"/>
                  <a:pt x="81814" y="289399"/>
                </a:cubicBezTo>
                <a:cubicBezTo>
                  <a:pt x="81814" y="294691"/>
                  <a:pt x="47153" y="335172"/>
                  <a:pt x="34189" y="346549"/>
                </a:cubicBezTo>
                <a:cubicBezTo>
                  <a:pt x="21225" y="357926"/>
                  <a:pt x="-11319" y="375917"/>
                  <a:pt x="4027" y="357661"/>
                </a:cubicBezTo>
                <a:cubicBezTo>
                  <a:pt x="19373" y="339405"/>
                  <a:pt x="108272" y="258707"/>
                  <a:pt x="126264" y="237011"/>
                </a:cubicBezTo>
                <a:cubicBezTo>
                  <a:pt x="144256" y="215315"/>
                  <a:pt x="89223" y="251034"/>
                  <a:pt x="111977" y="227486"/>
                </a:cubicBezTo>
                <a:cubicBezTo>
                  <a:pt x="134731" y="203938"/>
                  <a:pt x="232362" y="117684"/>
                  <a:pt x="262789" y="95724"/>
                </a:cubicBezTo>
                <a:cubicBezTo>
                  <a:pt x="293216" y="73764"/>
                  <a:pt x="230774" y="112922"/>
                  <a:pt x="294539" y="95724"/>
                </a:cubicBezTo>
                <a:cubicBezTo>
                  <a:pt x="358304" y="78526"/>
                  <a:pt x="628179" y="6559"/>
                  <a:pt x="634264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2" name="フリーフォーム: 図形 671">
            <a:extLst>
              <a:ext uri="{FF2B5EF4-FFF2-40B4-BE49-F238E27FC236}">
                <a16:creationId xmlns:a16="http://schemas.microsoft.com/office/drawing/2014/main" id="{90E36042-99C1-4639-82B8-E696EE694542}"/>
              </a:ext>
            </a:extLst>
          </p:cNvPr>
          <p:cNvSpPr/>
          <p:nvPr/>
        </p:nvSpPr>
        <p:spPr>
          <a:xfrm>
            <a:off x="4301784" y="4875334"/>
            <a:ext cx="133415" cy="114186"/>
          </a:xfrm>
          <a:custGeom>
            <a:avLst/>
            <a:gdLst>
              <a:gd name="connsiteX0" fmla="*/ 341 w 133415"/>
              <a:gd name="connsiteY0" fmla="*/ 1466 h 114186"/>
              <a:gd name="connsiteX1" fmla="*/ 130516 w 133415"/>
              <a:gd name="connsiteY1" fmla="*/ 12579 h 114186"/>
              <a:gd name="connsiteX2" fmla="*/ 89241 w 133415"/>
              <a:gd name="connsiteY2" fmla="*/ 71316 h 114186"/>
              <a:gd name="connsiteX3" fmla="*/ 71779 w 133415"/>
              <a:gd name="connsiteY3" fmla="*/ 114179 h 114186"/>
              <a:gd name="connsiteX4" fmla="*/ 84479 w 133415"/>
              <a:gd name="connsiteY4" fmla="*/ 68141 h 114186"/>
              <a:gd name="connsiteX5" fmla="*/ 47966 w 133415"/>
              <a:gd name="connsiteY5" fmla="*/ 45916 h 114186"/>
              <a:gd name="connsiteX6" fmla="*/ 90829 w 133415"/>
              <a:gd name="connsiteY6" fmla="*/ 34804 h 114186"/>
              <a:gd name="connsiteX7" fmla="*/ 341 w 133415"/>
              <a:gd name="connsiteY7" fmla="*/ 1466 h 11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415" h="114186">
                <a:moveTo>
                  <a:pt x="341" y="1466"/>
                </a:moveTo>
                <a:cubicBezTo>
                  <a:pt x="6955" y="-2238"/>
                  <a:pt x="115700" y="937"/>
                  <a:pt x="130516" y="12579"/>
                </a:cubicBezTo>
                <a:cubicBezTo>
                  <a:pt x="145332" y="24221"/>
                  <a:pt x="99030" y="54383"/>
                  <a:pt x="89241" y="71316"/>
                </a:cubicBezTo>
                <a:cubicBezTo>
                  <a:pt x="79452" y="88249"/>
                  <a:pt x="72573" y="114708"/>
                  <a:pt x="71779" y="114179"/>
                </a:cubicBezTo>
                <a:cubicBezTo>
                  <a:pt x="70985" y="113650"/>
                  <a:pt x="88448" y="79518"/>
                  <a:pt x="84479" y="68141"/>
                </a:cubicBezTo>
                <a:cubicBezTo>
                  <a:pt x="80510" y="56764"/>
                  <a:pt x="46908" y="51472"/>
                  <a:pt x="47966" y="45916"/>
                </a:cubicBezTo>
                <a:cubicBezTo>
                  <a:pt x="49024" y="40360"/>
                  <a:pt x="96385" y="42477"/>
                  <a:pt x="90829" y="34804"/>
                </a:cubicBezTo>
                <a:cubicBezTo>
                  <a:pt x="85273" y="27131"/>
                  <a:pt x="-6273" y="5170"/>
                  <a:pt x="341" y="1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3" name="フリーフォーム: 図形 672">
            <a:extLst>
              <a:ext uri="{FF2B5EF4-FFF2-40B4-BE49-F238E27FC236}">
                <a16:creationId xmlns:a16="http://schemas.microsoft.com/office/drawing/2014/main" id="{866E0F99-6563-4D2B-A140-E09A92CB4E18}"/>
              </a:ext>
            </a:extLst>
          </p:cNvPr>
          <p:cNvSpPr/>
          <p:nvPr/>
        </p:nvSpPr>
        <p:spPr>
          <a:xfrm>
            <a:off x="4104074" y="4887686"/>
            <a:ext cx="280870" cy="258145"/>
          </a:xfrm>
          <a:custGeom>
            <a:avLst/>
            <a:gdLst>
              <a:gd name="connsiteX0" fmla="*/ 229801 w 280870"/>
              <a:gd name="connsiteY0" fmla="*/ 227 h 258145"/>
              <a:gd name="connsiteX1" fmla="*/ 253614 w 280870"/>
              <a:gd name="connsiteY1" fmla="*/ 82777 h 258145"/>
              <a:gd name="connsiteX2" fmla="*/ 280601 w 280870"/>
              <a:gd name="connsiteY2" fmla="*/ 93889 h 258145"/>
              <a:gd name="connsiteX3" fmla="*/ 236151 w 280870"/>
              <a:gd name="connsiteY3" fmla="*/ 119289 h 258145"/>
              <a:gd name="connsiteX4" fmla="*/ 228214 w 280870"/>
              <a:gd name="connsiteY4" fmla="*/ 147864 h 258145"/>
              <a:gd name="connsiteX5" fmla="*/ 128201 w 280870"/>
              <a:gd name="connsiteY5" fmla="*/ 254227 h 258145"/>
              <a:gd name="connsiteX6" fmla="*/ 105976 w 280870"/>
              <a:gd name="connsiteY6" fmla="*/ 235177 h 258145"/>
              <a:gd name="connsiteX7" fmla="*/ 1201 w 280870"/>
              <a:gd name="connsiteY7" fmla="*/ 235177 h 258145"/>
              <a:gd name="connsiteX8" fmla="*/ 48826 w 280870"/>
              <a:gd name="connsiteY8" fmla="*/ 225652 h 258145"/>
              <a:gd name="connsiteX9" fmla="*/ 44064 w 280870"/>
              <a:gd name="connsiteY9" fmla="*/ 152627 h 258145"/>
              <a:gd name="connsiteX10" fmla="*/ 42476 w 280870"/>
              <a:gd name="connsiteY10" fmla="*/ 103414 h 258145"/>
              <a:gd name="connsiteX11" fmla="*/ 23426 w 280870"/>
              <a:gd name="connsiteY11" fmla="*/ 160564 h 258145"/>
              <a:gd name="connsiteX12" fmla="*/ 82164 w 280870"/>
              <a:gd name="connsiteY12" fmla="*/ 205014 h 258145"/>
              <a:gd name="connsiteX13" fmla="*/ 140901 w 280870"/>
              <a:gd name="connsiteY13" fmla="*/ 230414 h 258145"/>
              <a:gd name="connsiteX14" fmla="*/ 242501 w 280870"/>
              <a:gd name="connsiteY14" fmla="*/ 108177 h 258145"/>
              <a:gd name="connsiteX15" fmla="*/ 155189 w 280870"/>
              <a:gd name="connsiteY15" fmla="*/ 127227 h 258145"/>
              <a:gd name="connsiteX16" fmla="*/ 159951 w 280870"/>
              <a:gd name="connsiteY16" fmla="*/ 117702 h 258145"/>
              <a:gd name="connsiteX17" fmla="*/ 234564 w 280870"/>
              <a:gd name="connsiteY17" fmla="*/ 98652 h 258145"/>
              <a:gd name="connsiteX18" fmla="*/ 218689 w 280870"/>
              <a:gd name="connsiteY18" fmla="*/ 58964 h 258145"/>
              <a:gd name="connsiteX19" fmla="*/ 229801 w 280870"/>
              <a:gd name="connsiteY19" fmla="*/ 227 h 25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0870" h="258145">
                <a:moveTo>
                  <a:pt x="229801" y="227"/>
                </a:moveTo>
                <a:cubicBezTo>
                  <a:pt x="235622" y="4196"/>
                  <a:pt x="245147" y="67167"/>
                  <a:pt x="253614" y="82777"/>
                </a:cubicBezTo>
                <a:cubicBezTo>
                  <a:pt x="262081" y="98387"/>
                  <a:pt x="283511" y="87804"/>
                  <a:pt x="280601" y="93889"/>
                </a:cubicBezTo>
                <a:cubicBezTo>
                  <a:pt x="277691" y="99974"/>
                  <a:pt x="244882" y="110293"/>
                  <a:pt x="236151" y="119289"/>
                </a:cubicBezTo>
                <a:cubicBezTo>
                  <a:pt x="227420" y="128285"/>
                  <a:pt x="246206" y="125374"/>
                  <a:pt x="228214" y="147864"/>
                </a:cubicBezTo>
                <a:cubicBezTo>
                  <a:pt x="210222" y="170354"/>
                  <a:pt x="148574" y="239675"/>
                  <a:pt x="128201" y="254227"/>
                </a:cubicBezTo>
                <a:cubicBezTo>
                  <a:pt x="107828" y="268779"/>
                  <a:pt x="127143" y="238352"/>
                  <a:pt x="105976" y="235177"/>
                </a:cubicBezTo>
                <a:cubicBezTo>
                  <a:pt x="84809" y="232002"/>
                  <a:pt x="10726" y="236765"/>
                  <a:pt x="1201" y="235177"/>
                </a:cubicBezTo>
                <a:cubicBezTo>
                  <a:pt x="-8324" y="233590"/>
                  <a:pt x="41682" y="239410"/>
                  <a:pt x="48826" y="225652"/>
                </a:cubicBezTo>
                <a:cubicBezTo>
                  <a:pt x="55970" y="211894"/>
                  <a:pt x="45122" y="173000"/>
                  <a:pt x="44064" y="152627"/>
                </a:cubicBezTo>
                <a:cubicBezTo>
                  <a:pt x="43006" y="132254"/>
                  <a:pt x="45916" y="102091"/>
                  <a:pt x="42476" y="103414"/>
                </a:cubicBezTo>
                <a:cubicBezTo>
                  <a:pt x="39036" y="104737"/>
                  <a:pt x="16811" y="143631"/>
                  <a:pt x="23426" y="160564"/>
                </a:cubicBezTo>
                <a:cubicBezTo>
                  <a:pt x="30041" y="177497"/>
                  <a:pt x="62585" y="193372"/>
                  <a:pt x="82164" y="205014"/>
                </a:cubicBezTo>
                <a:cubicBezTo>
                  <a:pt x="101743" y="216656"/>
                  <a:pt x="114178" y="246553"/>
                  <a:pt x="140901" y="230414"/>
                </a:cubicBezTo>
                <a:cubicBezTo>
                  <a:pt x="167624" y="214275"/>
                  <a:pt x="240120" y="125375"/>
                  <a:pt x="242501" y="108177"/>
                </a:cubicBezTo>
                <a:cubicBezTo>
                  <a:pt x="244882" y="90979"/>
                  <a:pt x="168947" y="125640"/>
                  <a:pt x="155189" y="127227"/>
                </a:cubicBezTo>
                <a:cubicBezTo>
                  <a:pt x="141431" y="128814"/>
                  <a:pt x="146722" y="122464"/>
                  <a:pt x="159951" y="117702"/>
                </a:cubicBezTo>
                <a:cubicBezTo>
                  <a:pt x="173180" y="112940"/>
                  <a:pt x="224774" y="108442"/>
                  <a:pt x="234564" y="98652"/>
                </a:cubicBezTo>
                <a:cubicBezTo>
                  <a:pt x="244354" y="88862"/>
                  <a:pt x="220012" y="72458"/>
                  <a:pt x="218689" y="58964"/>
                </a:cubicBezTo>
                <a:cubicBezTo>
                  <a:pt x="217366" y="45470"/>
                  <a:pt x="223980" y="-3742"/>
                  <a:pt x="229801" y="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4" name="フリーフォーム: 図形 673">
            <a:extLst>
              <a:ext uri="{FF2B5EF4-FFF2-40B4-BE49-F238E27FC236}">
                <a16:creationId xmlns:a16="http://schemas.microsoft.com/office/drawing/2014/main" id="{71FA6704-81B4-4BA2-9AB7-15AC5480BA3B}"/>
              </a:ext>
            </a:extLst>
          </p:cNvPr>
          <p:cNvSpPr/>
          <p:nvPr/>
        </p:nvSpPr>
        <p:spPr>
          <a:xfrm>
            <a:off x="4564086" y="4735642"/>
            <a:ext cx="282604" cy="587311"/>
          </a:xfrm>
          <a:custGeom>
            <a:avLst/>
            <a:gdLst>
              <a:gd name="connsiteX0" fmla="*/ 87289 w 282604"/>
              <a:gd name="connsiteY0" fmla="*/ 3046 h 587311"/>
              <a:gd name="connsiteX1" fmla="*/ 1564 w 282604"/>
              <a:gd name="connsiteY1" fmla="*/ 144333 h 587311"/>
              <a:gd name="connsiteX2" fmla="*/ 31727 w 282604"/>
              <a:gd name="connsiteY2" fmla="*/ 236408 h 587311"/>
              <a:gd name="connsiteX3" fmla="*/ 30139 w 282604"/>
              <a:gd name="connsiteY3" fmla="*/ 234821 h 587311"/>
              <a:gd name="connsiteX4" fmla="*/ 136502 w 282604"/>
              <a:gd name="connsiteY4" fmla="*/ 280858 h 587311"/>
              <a:gd name="connsiteX5" fmla="*/ 115864 w 282604"/>
              <a:gd name="connsiteY5" fmla="*/ 284033 h 587311"/>
              <a:gd name="connsiteX6" fmla="*/ 174602 w 282604"/>
              <a:gd name="connsiteY6" fmla="*/ 311021 h 587311"/>
              <a:gd name="connsiteX7" fmla="*/ 176189 w 282604"/>
              <a:gd name="connsiteY7" fmla="*/ 344358 h 587311"/>
              <a:gd name="connsiteX8" fmla="*/ 157139 w 282604"/>
              <a:gd name="connsiteY8" fmla="*/ 366583 h 587311"/>
              <a:gd name="connsiteX9" fmla="*/ 111102 w 282604"/>
              <a:gd name="connsiteY9" fmla="*/ 404683 h 587311"/>
              <a:gd name="connsiteX10" fmla="*/ 111102 w 282604"/>
              <a:gd name="connsiteY10" fmla="*/ 366583 h 587311"/>
              <a:gd name="connsiteX11" fmla="*/ 96814 w 282604"/>
              <a:gd name="connsiteY11" fmla="*/ 368171 h 587311"/>
              <a:gd name="connsiteX12" fmla="*/ 63477 w 282604"/>
              <a:gd name="connsiteY12" fmla="*/ 395158 h 587311"/>
              <a:gd name="connsiteX13" fmla="*/ 57127 w 282604"/>
              <a:gd name="connsiteY13" fmla="*/ 461833 h 587311"/>
              <a:gd name="connsiteX14" fmla="*/ 52364 w 282604"/>
              <a:gd name="connsiteY14" fmla="*/ 476121 h 587311"/>
              <a:gd name="connsiteX15" fmla="*/ 41252 w 282604"/>
              <a:gd name="connsiteY15" fmla="*/ 457071 h 587311"/>
              <a:gd name="connsiteX16" fmla="*/ 36489 w 282604"/>
              <a:gd name="connsiteY16" fmla="*/ 539621 h 587311"/>
              <a:gd name="connsiteX17" fmla="*/ 55539 w 282604"/>
              <a:gd name="connsiteY17" fmla="*/ 587246 h 587311"/>
              <a:gd name="connsiteX18" fmla="*/ 117452 w 282604"/>
              <a:gd name="connsiteY18" fmla="*/ 530096 h 587311"/>
              <a:gd name="connsiteX19" fmla="*/ 203177 w 282604"/>
              <a:gd name="connsiteY19" fmla="*/ 409446 h 587311"/>
              <a:gd name="connsiteX20" fmla="*/ 214289 w 282604"/>
              <a:gd name="connsiteY20" fmla="*/ 390396 h 587311"/>
              <a:gd name="connsiteX21" fmla="*/ 233339 w 282604"/>
              <a:gd name="connsiteY21" fmla="*/ 347533 h 587311"/>
              <a:gd name="connsiteX22" fmla="*/ 282552 w 282604"/>
              <a:gd name="connsiteY22" fmla="*/ 215771 h 587311"/>
              <a:gd name="connsiteX23" fmla="*/ 242864 w 282604"/>
              <a:gd name="connsiteY23" fmla="*/ 101471 h 587311"/>
              <a:gd name="connsiteX24" fmla="*/ 242864 w 282604"/>
              <a:gd name="connsiteY24" fmla="*/ 134808 h 587311"/>
              <a:gd name="connsiteX25" fmla="*/ 246039 w 282604"/>
              <a:gd name="connsiteY25" fmla="*/ 41146 h 587311"/>
              <a:gd name="connsiteX26" fmla="*/ 215877 w 282604"/>
              <a:gd name="connsiteY26" fmla="*/ 28446 h 587311"/>
              <a:gd name="connsiteX27" fmla="*/ 231752 w 282604"/>
              <a:gd name="connsiteY27" fmla="*/ 49083 h 587311"/>
              <a:gd name="connsiteX28" fmla="*/ 87289 w 282604"/>
              <a:gd name="connsiteY28" fmla="*/ 3046 h 58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2604" h="587311">
                <a:moveTo>
                  <a:pt x="87289" y="3046"/>
                </a:moveTo>
                <a:cubicBezTo>
                  <a:pt x="48924" y="18921"/>
                  <a:pt x="10824" y="105439"/>
                  <a:pt x="1564" y="144333"/>
                </a:cubicBezTo>
                <a:cubicBezTo>
                  <a:pt x="-7696" y="183227"/>
                  <a:pt x="26964" y="221327"/>
                  <a:pt x="31727" y="236408"/>
                </a:cubicBezTo>
                <a:cubicBezTo>
                  <a:pt x="36489" y="251489"/>
                  <a:pt x="30139" y="234821"/>
                  <a:pt x="30139" y="234821"/>
                </a:cubicBezTo>
                <a:cubicBezTo>
                  <a:pt x="47601" y="242229"/>
                  <a:pt x="122215" y="272656"/>
                  <a:pt x="136502" y="280858"/>
                </a:cubicBezTo>
                <a:cubicBezTo>
                  <a:pt x="150789" y="289060"/>
                  <a:pt x="109514" y="279006"/>
                  <a:pt x="115864" y="284033"/>
                </a:cubicBezTo>
                <a:cubicBezTo>
                  <a:pt x="122214" y="289060"/>
                  <a:pt x="164548" y="300967"/>
                  <a:pt x="174602" y="311021"/>
                </a:cubicBezTo>
                <a:cubicBezTo>
                  <a:pt x="184656" y="321075"/>
                  <a:pt x="179099" y="335098"/>
                  <a:pt x="176189" y="344358"/>
                </a:cubicBezTo>
                <a:cubicBezTo>
                  <a:pt x="173279" y="353618"/>
                  <a:pt x="167987" y="356529"/>
                  <a:pt x="157139" y="366583"/>
                </a:cubicBezTo>
                <a:cubicBezTo>
                  <a:pt x="146291" y="376637"/>
                  <a:pt x="118775" y="404683"/>
                  <a:pt x="111102" y="404683"/>
                </a:cubicBezTo>
                <a:cubicBezTo>
                  <a:pt x="103429" y="404683"/>
                  <a:pt x="113483" y="372668"/>
                  <a:pt x="111102" y="366583"/>
                </a:cubicBezTo>
                <a:cubicBezTo>
                  <a:pt x="108721" y="360498"/>
                  <a:pt x="104752" y="363409"/>
                  <a:pt x="96814" y="368171"/>
                </a:cubicBezTo>
                <a:cubicBezTo>
                  <a:pt x="88877" y="372934"/>
                  <a:pt x="70091" y="379548"/>
                  <a:pt x="63477" y="395158"/>
                </a:cubicBezTo>
                <a:cubicBezTo>
                  <a:pt x="56863" y="410768"/>
                  <a:pt x="58979" y="448339"/>
                  <a:pt x="57127" y="461833"/>
                </a:cubicBezTo>
                <a:cubicBezTo>
                  <a:pt x="55275" y="475327"/>
                  <a:pt x="55010" y="476915"/>
                  <a:pt x="52364" y="476121"/>
                </a:cubicBezTo>
                <a:cubicBezTo>
                  <a:pt x="49718" y="475327"/>
                  <a:pt x="43898" y="446488"/>
                  <a:pt x="41252" y="457071"/>
                </a:cubicBezTo>
                <a:cubicBezTo>
                  <a:pt x="38606" y="467654"/>
                  <a:pt x="34108" y="517925"/>
                  <a:pt x="36489" y="539621"/>
                </a:cubicBezTo>
                <a:cubicBezTo>
                  <a:pt x="38870" y="561317"/>
                  <a:pt x="42045" y="588833"/>
                  <a:pt x="55539" y="587246"/>
                </a:cubicBezTo>
                <a:cubicBezTo>
                  <a:pt x="69033" y="585659"/>
                  <a:pt x="92846" y="559729"/>
                  <a:pt x="117452" y="530096"/>
                </a:cubicBezTo>
                <a:cubicBezTo>
                  <a:pt x="142058" y="500463"/>
                  <a:pt x="187038" y="432729"/>
                  <a:pt x="203177" y="409446"/>
                </a:cubicBezTo>
                <a:cubicBezTo>
                  <a:pt x="219316" y="386163"/>
                  <a:pt x="209262" y="400715"/>
                  <a:pt x="214289" y="390396"/>
                </a:cubicBezTo>
                <a:cubicBezTo>
                  <a:pt x="219316" y="380077"/>
                  <a:pt x="221962" y="376637"/>
                  <a:pt x="233339" y="347533"/>
                </a:cubicBezTo>
                <a:cubicBezTo>
                  <a:pt x="244716" y="318429"/>
                  <a:pt x="280965" y="256781"/>
                  <a:pt x="282552" y="215771"/>
                </a:cubicBezTo>
                <a:cubicBezTo>
                  <a:pt x="284140" y="174761"/>
                  <a:pt x="249479" y="114965"/>
                  <a:pt x="242864" y="101471"/>
                </a:cubicBezTo>
                <a:cubicBezTo>
                  <a:pt x="236249" y="87977"/>
                  <a:pt x="242335" y="144862"/>
                  <a:pt x="242864" y="134808"/>
                </a:cubicBezTo>
                <a:cubicBezTo>
                  <a:pt x="243393" y="124754"/>
                  <a:pt x="250537" y="58873"/>
                  <a:pt x="246039" y="41146"/>
                </a:cubicBezTo>
                <a:cubicBezTo>
                  <a:pt x="241541" y="23419"/>
                  <a:pt x="218258" y="27123"/>
                  <a:pt x="215877" y="28446"/>
                </a:cubicBezTo>
                <a:cubicBezTo>
                  <a:pt x="213496" y="29769"/>
                  <a:pt x="249214" y="60195"/>
                  <a:pt x="231752" y="49083"/>
                </a:cubicBezTo>
                <a:cubicBezTo>
                  <a:pt x="214290" y="37971"/>
                  <a:pt x="125654" y="-12829"/>
                  <a:pt x="87289" y="3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5" name="フリーフォーム: 図形 674">
            <a:extLst>
              <a:ext uri="{FF2B5EF4-FFF2-40B4-BE49-F238E27FC236}">
                <a16:creationId xmlns:a16="http://schemas.microsoft.com/office/drawing/2014/main" id="{C1BAEF36-C1A6-42C6-B2FB-542F2079A616}"/>
              </a:ext>
            </a:extLst>
          </p:cNvPr>
          <p:cNvSpPr/>
          <p:nvPr/>
        </p:nvSpPr>
        <p:spPr>
          <a:xfrm>
            <a:off x="4163859" y="4960775"/>
            <a:ext cx="262471" cy="290367"/>
          </a:xfrm>
          <a:custGeom>
            <a:avLst/>
            <a:gdLst>
              <a:gd name="connsiteX0" fmla="*/ 262091 w 262471"/>
              <a:gd name="connsiteY0" fmla="*/ 163 h 290367"/>
              <a:gd name="connsiteX1" fmla="*/ 138266 w 262471"/>
              <a:gd name="connsiteY1" fmla="*/ 144625 h 290367"/>
              <a:gd name="connsiteX2" fmla="*/ 92229 w 262471"/>
              <a:gd name="connsiteY2" fmla="*/ 222413 h 290367"/>
              <a:gd name="connsiteX3" fmla="*/ 114454 w 262471"/>
              <a:gd name="connsiteY3" fmla="*/ 287500 h 290367"/>
              <a:gd name="connsiteX4" fmla="*/ 79529 w 262471"/>
              <a:gd name="connsiteY4" fmla="*/ 277975 h 290367"/>
              <a:gd name="connsiteX5" fmla="*/ 154 w 262471"/>
              <a:gd name="connsiteY5" fmla="*/ 270038 h 290367"/>
              <a:gd name="connsiteX6" fmla="*/ 101754 w 262471"/>
              <a:gd name="connsiteY6" fmla="*/ 260513 h 290367"/>
              <a:gd name="connsiteX7" fmla="*/ 82704 w 262471"/>
              <a:gd name="connsiteY7" fmla="*/ 230350 h 290367"/>
              <a:gd name="connsiteX8" fmla="*/ 77941 w 262471"/>
              <a:gd name="connsiteY8" fmla="*/ 212888 h 290367"/>
              <a:gd name="connsiteX9" fmla="*/ 33491 w 262471"/>
              <a:gd name="connsiteY9" fmla="*/ 233525 h 290367"/>
              <a:gd name="connsiteX10" fmla="*/ 93816 w 262471"/>
              <a:gd name="connsiteY10" fmla="*/ 174788 h 290367"/>
              <a:gd name="connsiteX11" fmla="*/ 262091 w 262471"/>
              <a:gd name="connsiteY11" fmla="*/ 163 h 2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2471" h="290367">
                <a:moveTo>
                  <a:pt x="262091" y="163"/>
                </a:moveTo>
                <a:cubicBezTo>
                  <a:pt x="269499" y="-4864"/>
                  <a:pt x="166576" y="107583"/>
                  <a:pt x="138266" y="144625"/>
                </a:cubicBezTo>
                <a:cubicBezTo>
                  <a:pt x="109956" y="181667"/>
                  <a:pt x="96198" y="198601"/>
                  <a:pt x="92229" y="222413"/>
                </a:cubicBezTo>
                <a:cubicBezTo>
                  <a:pt x="88260" y="246225"/>
                  <a:pt x="116571" y="278240"/>
                  <a:pt x="114454" y="287500"/>
                </a:cubicBezTo>
                <a:cubicBezTo>
                  <a:pt x="112337" y="296760"/>
                  <a:pt x="98579" y="280885"/>
                  <a:pt x="79529" y="277975"/>
                </a:cubicBezTo>
                <a:cubicBezTo>
                  <a:pt x="60479" y="275065"/>
                  <a:pt x="-3550" y="272948"/>
                  <a:pt x="154" y="270038"/>
                </a:cubicBezTo>
                <a:cubicBezTo>
                  <a:pt x="3858" y="267128"/>
                  <a:pt x="87996" y="267128"/>
                  <a:pt x="101754" y="260513"/>
                </a:cubicBezTo>
                <a:cubicBezTo>
                  <a:pt x="115512" y="253898"/>
                  <a:pt x="86673" y="238288"/>
                  <a:pt x="82704" y="230350"/>
                </a:cubicBezTo>
                <a:cubicBezTo>
                  <a:pt x="78735" y="222413"/>
                  <a:pt x="86143" y="212359"/>
                  <a:pt x="77941" y="212888"/>
                </a:cubicBezTo>
                <a:cubicBezTo>
                  <a:pt x="69739" y="213417"/>
                  <a:pt x="30845" y="239875"/>
                  <a:pt x="33491" y="233525"/>
                </a:cubicBezTo>
                <a:cubicBezTo>
                  <a:pt x="36137" y="227175"/>
                  <a:pt x="59685" y="212094"/>
                  <a:pt x="93816" y="174788"/>
                </a:cubicBezTo>
                <a:cubicBezTo>
                  <a:pt x="127947" y="137482"/>
                  <a:pt x="254683" y="5190"/>
                  <a:pt x="262091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6" name="フリーフォーム: 図形 675">
            <a:extLst>
              <a:ext uri="{FF2B5EF4-FFF2-40B4-BE49-F238E27FC236}">
                <a16:creationId xmlns:a16="http://schemas.microsoft.com/office/drawing/2014/main" id="{B3FCEB61-2E21-4A6C-8A7A-C23BA06DE983}"/>
              </a:ext>
            </a:extLst>
          </p:cNvPr>
          <p:cNvSpPr/>
          <p:nvPr/>
        </p:nvSpPr>
        <p:spPr>
          <a:xfrm>
            <a:off x="4405905" y="4997248"/>
            <a:ext cx="255878" cy="339927"/>
          </a:xfrm>
          <a:custGeom>
            <a:avLst/>
            <a:gdLst>
              <a:gd name="connsiteX0" fmla="*/ 254995 w 255878"/>
              <a:gd name="connsiteY0" fmla="*/ 33540 h 339927"/>
              <a:gd name="connsiteX1" fmla="*/ 162920 w 255878"/>
              <a:gd name="connsiteY1" fmla="*/ 154190 h 339927"/>
              <a:gd name="connsiteX2" fmla="*/ 113708 w 255878"/>
              <a:gd name="connsiteY2" fmla="*/ 231977 h 339927"/>
              <a:gd name="connsiteX3" fmla="*/ 113708 w 255878"/>
              <a:gd name="connsiteY3" fmla="*/ 257377 h 339927"/>
              <a:gd name="connsiteX4" fmla="*/ 107358 w 255878"/>
              <a:gd name="connsiteY4" fmla="*/ 282777 h 339927"/>
              <a:gd name="connsiteX5" fmla="*/ 80370 w 255878"/>
              <a:gd name="connsiteY5" fmla="*/ 274840 h 339927"/>
              <a:gd name="connsiteX6" fmla="*/ 40683 w 255878"/>
              <a:gd name="connsiteY6" fmla="*/ 281190 h 339927"/>
              <a:gd name="connsiteX7" fmla="*/ 995 w 255878"/>
              <a:gd name="connsiteY7" fmla="*/ 339927 h 339927"/>
              <a:gd name="connsiteX8" fmla="*/ 12108 w 255878"/>
              <a:gd name="connsiteY8" fmla="*/ 281190 h 339927"/>
              <a:gd name="connsiteX9" fmla="*/ 13695 w 255878"/>
              <a:gd name="connsiteY9" fmla="*/ 227215 h 339927"/>
              <a:gd name="connsiteX10" fmla="*/ 26395 w 255878"/>
              <a:gd name="connsiteY10" fmla="*/ 89102 h 339927"/>
              <a:gd name="connsiteX11" fmla="*/ 39095 w 255878"/>
              <a:gd name="connsiteY11" fmla="*/ 139902 h 339927"/>
              <a:gd name="connsiteX12" fmla="*/ 61320 w 255878"/>
              <a:gd name="connsiteY12" fmla="*/ 62115 h 339927"/>
              <a:gd name="connsiteX13" fmla="*/ 116883 w 255878"/>
              <a:gd name="connsiteY13" fmla="*/ 28777 h 339927"/>
              <a:gd name="connsiteX14" fmla="*/ 126408 w 255878"/>
              <a:gd name="connsiteY14" fmla="*/ 202 h 339927"/>
              <a:gd name="connsiteX15" fmla="*/ 104183 w 255878"/>
              <a:gd name="connsiteY15" fmla="*/ 16077 h 339927"/>
              <a:gd name="connsiteX16" fmla="*/ 121645 w 255878"/>
              <a:gd name="connsiteY16" fmla="*/ 17665 h 339927"/>
              <a:gd name="connsiteX17" fmla="*/ 102595 w 255878"/>
              <a:gd name="connsiteY17" fmla="*/ 16077 h 339927"/>
              <a:gd name="connsiteX18" fmla="*/ 254995 w 255878"/>
              <a:gd name="connsiteY18" fmla="*/ 33540 h 33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5878" h="339927">
                <a:moveTo>
                  <a:pt x="254995" y="33540"/>
                </a:moveTo>
                <a:cubicBezTo>
                  <a:pt x="265049" y="56559"/>
                  <a:pt x="186468" y="121117"/>
                  <a:pt x="162920" y="154190"/>
                </a:cubicBezTo>
                <a:cubicBezTo>
                  <a:pt x="139372" y="187263"/>
                  <a:pt x="121910" y="214779"/>
                  <a:pt x="113708" y="231977"/>
                </a:cubicBezTo>
                <a:cubicBezTo>
                  <a:pt x="105506" y="249175"/>
                  <a:pt x="114766" y="248910"/>
                  <a:pt x="113708" y="257377"/>
                </a:cubicBezTo>
                <a:cubicBezTo>
                  <a:pt x="112650" y="265844"/>
                  <a:pt x="112914" y="279867"/>
                  <a:pt x="107358" y="282777"/>
                </a:cubicBezTo>
                <a:cubicBezTo>
                  <a:pt x="101802" y="285687"/>
                  <a:pt x="91482" y="275104"/>
                  <a:pt x="80370" y="274840"/>
                </a:cubicBezTo>
                <a:cubicBezTo>
                  <a:pt x="69258" y="274576"/>
                  <a:pt x="53912" y="270342"/>
                  <a:pt x="40683" y="281190"/>
                </a:cubicBezTo>
                <a:cubicBezTo>
                  <a:pt x="27454" y="292038"/>
                  <a:pt x="5757" y="339927"/>
                  <a:pt x="995" y="339927"/>
                </a:cubicBezTo>
                <a:cubicBezTo>
                  <a:pt x="-3767" y="339927"/>
                  <a:pt x="9991" y="299975"/>
                  <a:pt x="12108" y="281190"/>
                </a:cubicBezTo>
                <a:cubicBezTo>
                  <a:pt x="14225" y="262405"/>
                  <a:pt x="11314" y="259230"/>
                  <a:pt x="13695" y="227215"/>
                </a:cubicBezTo>
                <a:cubicBezTo>
                  <a:pt x="16076" y="195200"/>
                  <a:pt x="22162" y="103654"/>
                  <a:pt x="26395" y="89102"/>
                </a:cubicBezTo>
                <a:cubicBezTo>
                  <a:pt x="30628" y="74550"/>
                  <a:pt x="33274" y="144400"/>
                  <a:pt x="39095" y="139902"/>
                </a:cubicBezTo>
                <a:cubicBezTo>
                  <a:pt x="44916" y="135404"/>
                  <a:pt x="48355" y="80636"/>
                  <a:pt x="61320" y="62115"/>
                </a:cubicBezTo>
                <a:cubicBezTo>
                  <a:pt x="74285" y="43594"/>
                  <a:pt x="106035" y="39096"/>
                  <a:pt x="116883" y="28777"/>
                </a:cubicBezTo>
                <a:cubicBezTo>
                  <a:pt x="127731" y="18458"/>
                  <a:pt x="128525" y="2319"/>
                  <a:pt x="126408" y="202"/>
                </a:cubicBezTo>
                <a:cubicBezTo>
                  <a:pt x="124291" y="-1915"/>
                  <a:pt x="104977" y="13167"/>
                  <a:pt x="104183" y="16077"/>
                </a:cubicBezTo>
                <a:cubicBezTo>
                  <a:pt x="103389" y="18987"/>
                  <a:pt x="121910" y="17665"/>
                  <a:pt x="121645" y="17665"/>
                </a:cubicBezTo>
                <a:cubicBezTo>
                  <a:pt x="121380" y="17665"/>
                  <a:pt x="84074" y="15813"/>
                  <a:pt x="102595" y="16077"/>
                </a:cubicBezTo>
                <a:cubicBezTo>
                  <a:pt x="121116" y="16341"/>
                  <a:pt x="244941" y="10521"/>
                  <a:pt x="254995" y="33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7" name="フリーフォーム: 図形 676">
            <a:extLst>
              <a:ext uri="{FF2B5EF4-FFF2-40B4-BE49-F238E27FC236}">
                <a16:creationId xmlns:a16="http://schemas.microsoft.com/office/drawing/2014/main" id="{5F6941E5-21E2-4AA7-A11C-7AA4C6762BF8}"/>
              </a:ext>
            </a:extLst>
          </p:cNvPr>
          <p:cNvSpPr/>
          <p:nvPr/>
        </p:nvSpPr>
        <p:spPr>
          <a:xfrm>
            <a:off x="4716005" y="4935405"/>
            <a:ext cx="198095" cy="557388"/>
          </a:xfrm>
          <a:custGeom>
            <a:avLst/>
            <a:gdLst>
              <a:gd name="connsiteX0" fmla="*/ 197308 w 198095"/>
              <a:gd name="connsiteY0" fmla="*/ 133 h 557388"/>
              <a:gd name="connsiteX1" fmla="*/ 138570 w 198095"/>
              <a:gd name="connsiteY1" fmla="*/ 127133 h 557388"/>
              <a:gd name="connsiteX2" fmla="*/ 138570 w 198095"/>
              <a:gd name="connsiteY2" fmla="*/ 187458 h 557388"/>
              <a:gd name="connsiteX3" fmla="*/ 129045 w 198095"/>
              <a:gd name="connsiteY3" fmla="*/ 198570 h 557388"/>
              <a:gd name="connsiteX4" fmla="*/ 78245 w 198095"/>
              <a:gd name="connsiteY4" fmla="*/ 289058 h 557388"/>
              <a:gd name="connsiteX5" fmla="*/ 73483 w 198095"/>
              <a:gd name="connsiteY5" fmla="*/ 365258 h 557388"/>
              <a:gd name="connsiteX6" fmla="*/ 67133 w 198095"/>
              <a:gd name="connsiteY6" fmla="*/ 462095 h 557388"/>
              <a:gd name="connsiteX7" fmla="*/ 35383 w 198095"/>
              <a:gd name="connsiteY7" fmla="*/ 404945 h 557388"/>
              <a:gd name="connsiteX8" fmla="*/ 56020 w 198095"/>
              <a:gd name="connsiteY8" fmla="*/ 557345 h 557388"/>
              <a:gd name="connsiteX9" fmla="*/ 458 w 198095"/>
              <a:gd name="connsiteY9" fmla="*/ 419233 h 557388"/>
              <a:gd name="connsiteX10" fmla="*/ 32208 w 198095"/>
              <a:gd name="connsiteY10" fmla="*/ 284295 h 557388"/>
              <a:gd name="connsiteX11" fmla="*/ 78245 w 198095"/>
              <a:gd name="connsiteY11" fmla="*/ 195395 h 557388"/>
              <a:gd name="connsiteX12" fmla="*/ 52845 w 198095"/>
              <a:gd name="connsiteY12" fmla="*/ 295408 h 557388"/>
              <a:gd name="connsiteX13" fmla="*/ 24270 w 198095"/>
              <a:gd name="connsiteY13" fmla="*/ 376370 h 557388"/>
              <a:gd name="connsiteX14" fmla="*/ 30620 w 198095"/>
              <a:gd name="connsiteY14" fmla="*/ 374783 h 557388"/>
              <a:gd name="connsiteX15" fmla="*/ 46495 w 198095"/>
              <a:gd name="connsiteY15" fmla="*/ 352558 h 557388"/>
              <a:gd name="connsiteX16" fmla="*/ 76658 w 198095"/>
              <a:gd name="connsiteY16" fmla="*/ 255720 h 557388"/>
              <a:gd name="connsiteX17" fmla="*/ 116345 w 198095"/>
              <a:gd name="connsiteY17" fmla="*/ 209683 h 557388"/>
              <a:gd name="connsiteX18" fmla="*/ 141745 w 198095"/>
              <a:gd name="connsiteY18" fmla="*/ 152533 h 557388"/>
              <a:gd name="connsiteX19" fmla="*/ 170320 w 198095"/>
              <a:gd name="connsiteY19" fmla="*/ 103320 h 557388"/>
              <a:gd name="connsiteX20" fmla="*/ 197308 w 198095"/>
              <a:gd name="connsiteY20" fmla="*/ 133 h 55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8095" h="557388">
                <a:moveTo>
                  <a:pt x="197308" y="133"/>
                </a:moveTo>
                <a:cubicBezTo>
                  <a:pt x="192016" y="4102"/>
                  <a:pt x="148360" y="95912"/>
                  <a:pt x="138570" y="127133"/>
                </a:cubicBezTo>
                <a:cubicBezTo>
                  <a:pt x="128780" y="158354"/>
                  <a:pt x="140157" y="175552"/>
                  <a:pt x="138570" y="187458"/>
                </a:cubicBezTo>
                <a:cubicBezTo>
                  <a:pt x="136983" y="199364"/>
                  <a:pt x="139099" y="181637"/>
                  <a:pt x="129045" y="198570"/>
                </a:cubicBezTo>
                <a:cubicBezTo>
                  <a:pt x="118991" y="215503"/>
                  <a:pt x="87505" y="261277"/>
                  <a:pt x="78245" y="289058"/>
                </a:cubicBezTo>
                <a:cubicBezTo>
                  <a:pt x="68985" y="316839"/>
                  <a:pt x="75335" y="336419"/>
                  <a:pt x="73483" y="365258"/>
                </a:cubicBezTo>
                <a:cubicBezTo>
                  <a:pt x="71631" y="394098"/>
                  <a:pt x="73483" y="455481"/>
                  <a:pt x="67133" y="462095"/>
                </a:cubicBezTo>
                <a:cubicBezTo>
                  <a:pt x="60783" y="468709"/>
                  <a:pt x="37235" y="389070"/>
                  <a:pt x="35383" y="404945"/>
                </a:cubicBezTo>
                <a:cubicBezTo>
                  <a:pt x="33531" y="420820"/>
                  <a:pt x="61841" y="554964"/>
                  <a:pt x="56020" y="557345"/>
                </a:cubicBezTo>
                <a:cubicBezTo>
                  <a:pt x="50199" y="559726"/>
                  <a:pt x="4427" y="464741"/>
                  <a:pt x="458" y="419233"/>
                </a:cubicBezTo>
                <a:cubicBezTo>
                  <a:pt x="-3511" y="373725"/>
                  <a:pt x="19243" y="321601"/>
                  <a:pt x="32208" y="284295"/>
                </a:cubicBezTo>
                <a:cubicBezTo>
                  <a:pt x="45172" y="246989"/>
                  <a:pt x="74806" y="193543"/>
                  <a:pt x="78245" y="195395"/>
                </a:cubicBezTo>
                <a:cubicBezTo>
                  <a:pt x="81684" y="197247"/>
                  <a:pt x="61841" y="265246"/>
                  <a:pt x="52845" y="295408"/>
                </a:cubicBezTo>
                <a:cubicBezTo>
                  <a:pt x="43849" y="325571"/>
                  <a:pt x="27974" y="363141"/>
                  <a:pt x="24270" y="376370"/>
                </a:cubicBezTo>
                <a:cubicBezTo>
                  <a:pt x="20566" y="389599"/>
                  <a:pt x="26916" y="378752"/>
                  <a:pt x="30620" y="374783"/>
                </a:cubicBezTo>
                <a:cubicBezTo>
                  <a:pt x="34324" y="370814"/>
                  <a:pt x="38822" y="372402"/>
                  <a:pt x="46495" y="352558"/>
                </a:cubicBezTo>
                <a:cubicBezTo>
                  <a:pt x="54168" y="332714"/>
                  <a:pt x="65016" y="279533"/>
                  <a:pt x="76658" y="255720"/>
                </a:cubicBezTo>
                <a:cubicBezTo>
                  <a:pt x="88300" y="231907"/>
                  <a:pt x="105497" y="226881"/>
                  <a:pt x="116345" y="209683"/>
                </a:cubicBezTo>
                <a:cubicBezTo>
                  <a:pt x="127193" y="192485"/>
                  <a:pt x="132749" y="170260"/>
                  <a:pt x="141745" y="152533"/>
                </a:cubicBezTo>
                <a:cubicBezTo>
                  <a:pt x="150741" y="134806"/>
                  <a:pt x="160795" y="125016"/>
                  <a:pt x="170320" y="103320"/>
                </a:cubicBezTo>
                <a:cubicBezTo>
                  <a:pt x="179845" y="81624"/>
                  <a:pt x="202600" y="-3836"/>
                  <a:pt x="197308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8" name="フリーフォーム: 図形 677">
            <a:extLst>
              <a:ext uri="{FF2B5EF4-FFF2-40B4-BE49-F238E27FC236}">
                <a16:creationId xmlns:a16="http://schemas.microsoft.com/office/drawing/2014/main" id="{2E25EEE2-460E-4FFE-9DFD-B45A1BE34343}"/>
              </a:ext>
            </a:extLst>
          </p:cNvPr>
          <p:cNvSpPr/>
          <p:nvPr/>
        </p:nvSpPr>
        <p:spPr>
          <a:xfrm>
            <a:off x="4052765" y="5362546"/>
            <a:ext cx="278847" cy="414372"/>
          </a:xfrm>
          <a:custGeom>
            <a:avLst/>
            <a:gdLst>
              <a:gd name="connsiteX0" fmla="*/ 123 w 278847"/>
              <a:gd name="connsiteY0" fmla="*/ 29 h 414372"/>
              <a:gd name="connsiteX1" fmla="*/ 119185 w 278847"/>
              <a:gd name="connsiteY1" fmla="*/ 114329 h 414372"/>
              <a:gd name="connsiteX2" fmla="*/ 104898 w 278847"/>
              <a:gd name="connsiteY2" fmla="*/ 109567 h 414372"/>
              <a:gd name="connsiteX3" fmla="*/ 273173 w 278847"/>
              <a:gd name="connsiteY3" fmla="*/ 274667 h 414372"/>
              <a:gd name="connsiteX4" fmla="*/ 241423 w 278847"/>
              <a:gd name="connsiteY4" fmla="*/ 260379 h 414372"/>
              <a:gd name="connsiteX5" fmla="*/ 263648 w 278847"/>
              <a:gd name="connsiteY5" fmla="*/ 290542 h 414372"/>
              <a:gd name="connsiteX6" fmla="*/ 268410 w 278847"/>
              <a:gd name="connsiteY6" fmla="*/ 414367 h 414372"/>
              <a:gd name="connsiteX7" fmla="*/ 258885 w 278847"/>
              <a:gd name="connsiteY7" fmla="*/ 295304 h 414372"/>
              <a:gd name="connsiteX8" fmla="*/ 168398 w 278847"/>
              <a:gd name="connsiteY8" fmla="*/ 204817 h 414372"/>
              <a:gd name="connsiteX9" fmla="*/ 104898 w 278847"/>
              <a:gd name="connsiteY9" fmla="*/ 106392 h 414372"/>
              <a:gd name="connsiteX10" fmla="*/ 131885 w 278847"/>
              <a:gd name="connsiteY10" fmla="*/ 147667 h 414372"/>
              <a:gd name="connsiteX11" fmla="*/ 96960 w 278847"/>
              <a:gd name="connsiteY11" fmla="*/ 103217 h 414372"/>
              <a:gd name="connsiteX12" fmla="*/ 123 w 278847"/>
              <a:gd name="connsiteY12" fmla="*/ 29 h 41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847" h="414372">
                <a:moveTo>
                  <a:pt x="123" y="29"/>
                </a:moveTo>
                <a:cubicBezTo>
                  <a:pt x="3827" y="1881"/>
                  <a:pt x="101723" y="96073"/>
                  <a:pt x="119185" y="114329"/>
                </a:cubicBezTo>
                <a:cubicBezTo>
                  <a:pt x="136647" y="132585"/>
                  <a:pt x="79233" y="82844"/>
                  <a:pt x="104898" y="109567"/>
                </a:cubicBezTo>
                <a:cubicBezTo>
                  <a:pt x="130563" y="136290"/>
                  <a:pt x="250419" y="249532"/>
                  <a:pt x="273173" y="274667"/>
                </a:cubicBezTo>
                <a:cubicBezTo>
                  <a:pt x="295927" y="299802"/>
                  <a:pt x="243011" y="257733"/>
                  <a:pt x="241423" y="260379"/>
                </a:cubicBezTo>
                <a:cubicBezTo>
                  <a:pt x="239836" y="263025"/>
                  <a:pt x="259150" y="264877"/>
                  <a:pt x="263648" y="290542"/>
                </a:cubicBezTo>
                <a:cubicBezTo>
                  <a:pt x="268146" y="316207"/>
                  <a:pt x="269204" y="413573"/>
                  <a:pt x="268410" y="414367"/>
                </a:cubicBezTo>
                <a:cubicBezTo>
                  <a:pt x="267616" y="415161"/>
                  <a:pt x="275554" y="330229"/>
                  <a:pt x="258885" y="295304"/>
                </a:cubicBezTo>
                <a:cubicBezTo>
                  <a:pt x="242216" y="260379"/>
                  <a:pt x="194062" y="236302"/>
                  <a:pt x="168398" y="204817"/>
                </a:cubicBezTo>
                <a:cubicBezTo>
                  <a:pt x="142734" y="173332"/>
                  <a:pt x="110983" y="115917"/>
                  <a:pt x="104898" y="106392"/>
                </a:cubicBezTo>
                <a:cubicBezTo>
                  <a:pt x="98813" y="96867"/>
                  <a:pt x="133208" y="148196"/>
                  <a:pt x="131885" y="147667"/>
                </a:cubicBezTo>
                <a:cubicBezTo>
                  <a:pt x="130562" y="147138"/>
                  <a:pt x="116804" y="122796"/>
                  <a:pt x="96960" y="103217"/>
                </a:cubicBezTo>
                <a:cubicBezTo>
                  <a:pt x="77116" y="83638"/>
                  <a:pt x="-3581" y="-1823"/>
                  <a:pt x="123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9" name="フリーフォーム: 図形 678">
            <a:extLst>
              <a:ext uri="{FF2B5EF4-FFF2-40B4-BE49-F238E27FC236}">
                <a16:creationId xmlns:a16="http://schemas.microsoft.com/office/drawing/2014/main" id="{7C19226F-3CED-4DF0-93F2-313A519A4561}"/>
              </a:ext>
            </a:extLst>
          </p:cNvPr>
          <p:cNvSpPr/>
          <p:nvPr/>
        </p:nvSpPr>
        <p:spPr>
          <a:xfrm>
            <a:off x="3960494" y="5200532"/>
            <a:ext cx="329304" cy="607004"/>
          </a:xfrm>
          <a:custGeom>
            <a:avLst/>
            <a:gdLst>
              <a:gd name="connsiteX0" fmla="*/ 319 w 329304"/>
              <a:gd name="connsiteY0" fmla="*/ 118 h 607004"/>
              <a:gd name="connsiteX1" fmla="*/ 108269 w 329304"/>
              <a:gd name="connsiteY1" fmla="*/ 195381 h 607004"/>
              <a:gd name="connsiteX2" fmla="*/ 114619 w 329304"/>
              <a:gd name="connsiteY2" fmla="*/ 209668 h 607004"/>
              <a:gd name="connsiteX3" fmla="*/ 178119 w 329304"/>
              <a:gd name="connsiteY3" fmla="*/ 325556 h 607004"/>
              <a:gd name="connsiteX4" fmla="*/ 201931 w 329304"/>
              <a:gd name="connsiteY4" fmla="*/ 339843 h 607004"/>
              <a:gd name="connsiteX5" fmla="*/ 260669 w 329304"/>
              <a:gd name="connsiteY5" fmla="*/ 401756 h 607004"/>
              <a:gd name="connsiteX6" fmla="*/ 308294 w 329304"/>
              <a:gd name="connsiteY6" fmla="*/ 431918 h 607004"/>
              <a:gd name="connsiteX7" fmla="*/ 328931 w 329304"/>
              <a:gd name="connsiteY7" fmla="*/ 489068 h 607004"/>
              <a:gd name="connsiteX8" fmla="*/ 317819 w 329304"/>
              <a:gd name="connsiteY8" fmla="*/ 533518 h 607004"/>
              <a:gd name="connsiteX9" fmla="*/ 273369 w 329304"/>
              <a:gd name="connsiteY9" fmla="*/ 468431 h 607004"/>
              <a:gd name="connsiteX10" fmla="*/ 313056 w 329304"/>
              <a:gd name="connsiteY10" fmla="*/ 562093 h 607004"/>
              <a:gd name="connsiteX11" fmla="*/ 327344 w 329304"/>
              <a:gd name="connsiteY11" fmla="*/ 606543 h 607004"/>
              <a:gd name="connsiteX12" fmla="*/ 319406 w 329304"/>
              <a:gd name="connsiteY12" fmla="*/ 536693 h 607004"/>
              <a:gd name="connsiteX13" fmla="*/ 322581 w 329304"/>
              <a:gd name="connsiteY13" fmla="*/ 465256 h 607004"/>
              <a:gd name="connsiteX14" fmla="*/ 287656 w 329304"/>
              <a:gd name="connsiteY14" fmla="*/ 416043 h 607004"/>
              <a:gd name="connsiteX15" fmla="*/ 206694 w 329304"/>
              <a:gd name="connsiteY15" fmla="*/ 333493 h 607004"/>
              <a:gd name="connsiteX16" fmla="*/ 159069 w 329304"/>
              <a:gd name="connsiteY16" fmla="*/ 265231 h 607004"/>
              <a:gd name="connsiteX17" fmla="*/ 95569 w 329304"/>
              <a:gd name="connsiteY17" fmla="*/ 209668 h 607004"/>
              <a:gd name="connsiteX18" fmla="*/ 74931 w 329304"/>
              <a:gd name="connsiteY18" fmla="*/ 166806 h 607004"/>
              <a:gd name="connsiteX19" fmla="*/ 319 w 329304"/>
              <a:gd name="connsiteY19" fmla="*/ 118 h 60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9304" h="607004">
                <a:moveTo>
                  <a:pt x="319" y="118"/>
                </a:moveTo>
                <a:cubicBezTo>
                  <a:pt x="5875" y="4881"/>
                  <a:pt x="89219" y="160456"/>
                  <a:pt x="108269" y="195381"/>
                </a:cubicBezTo>
                <a:cubicBezTo>
                  <a:pt x="127319" y="230306"/>
                  <a:pt x="102977" y="187972"/>
                  <a:pt x="114619" y="209668"/>
                </a:cubicBezTo>
                <a:cubicBezTo>
                  <a:pt x="126261" y="231364"/>
                  <a:pt x="163567" y="303860"/>
                  <a:pt x="178119" y="325556"/>
                </a:cubicBezTo>
                <a:cubicBezTo>
                  <a:pt x="192671" y="347252"/>
                  <a:pt x="188173" y="327143"/>
                  <a:pt x="201931" y="339843"/>
                </a:cubicBezTo>
                <a:cubicBezTo>
                  <a:pt x="215689" y="352543"/>
                  <a:pt x="242942" y="386410"/>
                  <a:pt x="260669" y="401756"/>
                </a:cubicBezTo>
                <a:cubicBezTo>
                  <a:pt x="278396" y="417102"/>
                  <a:pt x="296917" y="417366"/>
                  <a:pt x="308294" y="431918"/>
                </a:cubicBezTo>
                <a:cubicBezTo>
                  <a:pt x="319671" y="446470"/>
                  <a:pt x="327344" y="472135"/>
                  <a:pt x="328931" y="489068"/>
                </a:cubicBezTo>
                <a:cubicBezTo>
                  <a:pt x="330519" y="506001"/>
                  <a:pt x="327079" y="536957"/>
                  <a:pt x="317819" y="533518"/>
                </a:cubicBezTo>
                <a:cubicBezTo>
                  <a:pt x="308559" y="530079"/>
                  <a:pt x="274163" y="463669"/>
                  <a:pt x="273369" y="468431"/>
                </a:cubicBezTo>
                <a:cubicBezTo>
                  <a:pt x="272575" y="473193"/>
                  <a:pt x="304060" y="539075"/>
                  <a:pt x="313056" y="562093"/>
                </a:cubicBezTo>
                <a:cubicBezTo>
                  <a:pt x="322052" y="585111"/>
                  <a:pt x="326286" y="610776"/>
                  <a:pt x="327344" y="606543"/>
                </a:cubicBezTo>
                <a:cubicBezTo>
                  <a:pt x="328402" y="602310"/>
                  <a:pt x="320200" y="560241"/>
                  <a:pt x="319406" y="536693"/>
                </a:cubicBezTo>
                <a:cubicBezTo>
                  <a:pt x="318612" y="513145"/>
                  <a:pt x="327873" y="485364"/>
                  <a:pt x="322581" y="465256"/>
                </a:cubicBezTo>
                <a:cubicBezTo>
                  <a:pt x="317289" y="445148"/>
                  <a:pt x="306971" y="438004"/>
                  <a:pt x="287656" y="416043"/>
                </a:cubicBezTo>
                <a:cubicBezTo>
                  <a:pt x="268342" y="394083"/>
                  <a:pt x="228125" y="358628"/>
                  <a:pt x="206694" y="333493"/>
                </a:cubicBezTo>
                <a:cubicBezTo>
                  <a:pt x="185263" y="308358"/>
                  <a:pt x="177590" y="285868"/>
                  <a:pt x="159069" y="265231"/>
                </a:cubicBezTo>
                <a:cubicBezTo>
                  <a:pt x="140548" y="244594"/>
                  <a:pt x="109592" y="226072"/>
                  <a:pt x="95569" y="209668"/>
                </a:cubicBezTo>
                <a:cubicBezTo>
                  <a:pt x="81546" y="193264"/>
                  <a:pt x="86573" y="198291"/>
                  <a:pt x="74931" y="166806"/>
                </a:cubicBezTo>
                <a:cubicBezTo>
                  <a:pt x="63289" y="135321"/>
                  <a:pt x="-5237" y="-4645"/>
                  <a:pt x="319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0" name="フリーフォーム: 図形 679">
            <a:extLst>
              <a:ext uri="{FF2B5EF4-FFF2-40B4-BE49-F238E27FC236}">
                <a16:creationId xmlns:a16="http://schemas.microsoft.com/office/drawing/2014/main" id="{090FA595-9317-42F1-B734-A4307D9FB264}"/>
              </a:ext>
            </a:extLst>
          </p:cNvPr>
          <p:cNvSpPr/>
          <p:nvPr/>
        </p:nvSpPr>
        <p:spPr>
          <a:xfrm>
            <a:off x="4349877" y="5340348"/>
            <a:ext cx="103073" cy="322553"/>
          </a:xfrm>
          <a:custGeom>
            <a:avLst/>
            <a:gdLst>
              <a:gd name="connsiteX0" fmla="*/ 58611 w 103073"/>
              <a:gd name="connsiteY0" fmla="*/ 2 h 322553"/>
              <a:gd name="connsiteX1" fmla="*/ 64961 w 103073"/>
              <a:gd name="connsiteY1" fmla="*/ 98427 h 322553"/>
              <a:gd name="connsiteX2" fmla="*/ 26861 w 103073"/>
              <a:gd name="connsiteY2" fmla="*/ 166690 h 322553"/>
              <a:gd name="connsiteX3" fmla="*/ 4636 w 103073"/>
              <a:gd name="connsiteY3" fmla="*/ 200027 h 322553"/>
              <a:gd name="connsiteX4" fmla="*/ 18923 w 103073"/>
              <a:gd name="connsiteY4" fmla="*/ 212727 h 322553"/>
              <a:gd name="connsiteX5" fmla="*/ 26861 w 103073"/>
              <a:gd name="connsiteY5" fmla="*/ 255590 h 322553"/>
              <a:gd name="connsiteX6" fmla="*/ 30036 w 103073"/>
              <a:gd name="connsiteY6" fmla="*/ 258765 h 322553"/>
              <a:gd name="connsiteX7" fmla="*/ 1461 w 103073"/>
              <a:gd name="connsiteY7" fmla="*/ 322265 h 322553"/>
              <a:gd name="connsiteX8" fmla="*/ 82423 w 103073"/>
              <a:gd name="connsiteY8" fmla="*/ 277815 h 322553"/>
              <a:gd name="connsiteX9" fmla="*/ 79248 w 103073"/>
              <a:gd name="connsiteY9" fmla="*/ 177802 h 322553"/>
              <a:gd name="connsiteX10" fmla="*/ 103061 w 103073"/>
              <a:gd name="connsiteY10" fmla="*/ 204790 h 322553"/>
              <a:gd name="connsiteX11" fmla="*/ 82423 w 103073"/>
              <a:gd name="connsiteY11" fmla="*/ 150815 h 322553"/>
              <a:gd name="connsiteX12" fmla="*/ 72898 w 103073"/>
              <a:gd name="connsiteY12" fmla="*/ 282577 h 322553"/>
              <a:gd name="connsiteX13" fmla="*/ 10986 w 103073"/>
              <a:gd name="connsiteY13" fmla="*/ 298452 h 322553"/>
              <a:gd name="connsiteX14" fmla="*/ 18923 w 103073"/>
              <a:gd name="connsiteY14" fmla="*/ 223840 h 322553"/>
              <a:gd name="connsiteX15" fmla="*/ 12573 w 103073"/>
              <a:gd name="connsiteY15" fmla="*/ 198440 h 322553"/>
              <a:gd name="connsiteX16" fmla="*/ 31623 w 103073"/>
              <a:gd name="connsiteY16" fmla="*/ 144465 h 322553"/>
              <a:gd name="connsiteX17" fmla="*/ 52261 w 103073"/>
              <a:gd name="connsiteY17" fmla="*/ 95252 h 322553"/>
              <a:gd name="connsiteX18" fmla="*/ 58611 w 103073"/>
              <a:gd name="connsiteY18" fmla="*/ 2 h 32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073" h="322553">
                <a:moveTo>
                  <a:pt x="58611" y="2"/>
                </a:moveTo>
                <a:cubicBezTo>
                  <a:pt x="60728" y="531"/>
                  <a:pt x="70253" y="70646"/>
                  <a:pt x="64961" y="98427"/>
                </a:cubicBezTo>
                <a:cubicBezTo>
                  <a:pt x="59669" y="126208"/>
                  <a:pt x="36915" y="149757"/>
                  <a:pt x="26861" y="166690"/>
                </a:cubicBezTo>
                <a:cubicBezTo>
                  <a:pt x="16807" y="183623"/>
                  <a:pt x="5959" y="192354"/>
                  <a:pt x="4636" y="200027"/>
                </a:cubicBezTo>
                <a:cubicBezTo>
                  <a:pt x="3313" y="207700"/>
                  <a:pt x="15219" y="203467"/>
                  <a:pt x="18923" y="212727"/>
                </a:cubicBezTo>
                <a:cubicBezTo>
                  <a:pt x="22627" y="221988"/>
                  <a:pt x="25009" y="247917"/>
                  <a:pt x="26861" y="255590"/>
                </a:cubicBezTo>
                <a:cubicBezTo>
                  <a:pt x="28713" y="263263"/>
                  <a:pt x="34269" y="247653"/>
                  <a:pt x="30036" y="258765"/>
                </a:cubicBezTo>
                <a:cubicBezTo>
                  <a:pt x="25803" y="269878"/>
                  <a:pt x="-7270" y="319090"/>
                  <a:pt x="1461" y="322265"/>
                </a:cubicBezTo>
                <a:cubicBezTo>
                  <a:pt x="10192" y="325440"/>
                  <a:pt x="69459" y="301892"/>
                  <a:pt x="82423" y="277815"/>
                </a:cubicBezTo>
                <a:cubicBezTo>
                  <a:pt x="95388" y="253738"/>
                  <a:pt x="75808" y="189973"/>
                  <a:pt x="79248" y="177802"/>
                </a:cubicBezTo>
                <a:cubicBezTo>
                  <a:pt x="82688" y="165631"/>
                  <a:pt x="102532" y="209288"/>
                  <a:pt x="103061" y="204790"/>
                </a:cubicBezTo>
                <a:cubicBezTo>
                  <a:pt x="103590" y="200292"/>
                  <a:pt x="87450" y="137851"/>
                  <a:pt x="82423" y="150815"/>
                </a:cubicBezTo>
                <a:cubicBezTo>
                  <a:pt x="77396" y="163779"/>
                  <a:pt x="84804" y="257971"/>
                  <a:pt x="72898" y="282577"/>
                </a:cubicBezTo>
                <a:cubicBezTo>
                  <a:pt x="60992" y="307183"/>
                  <a:pt x="19982" y="308241"/>
                  <a:pt x="10986" y="298452"/>
                </a:cubicBezTo>
                <a:cubicBezTo>
                  <a:pt x="1990" y="288663"/>
                  <a:pt x="18658" y="240509"/>
                  <a:pt x="18923" y="223840"/>
                </a:cubicBezTo>
                <a:cubicBezTo>
                  <a:pt x="19187" y="207171"/>
                  <a:pt x="10456" y="211669"/>
                  <a:pt x="12573" y="198440"/>
                </a:cubicBezTo>
                <a:cubicBezTo>
                  <a:pt x="14690" y="185211"/>
                  <a:pt x="25008" y="161663"/>
                  <a:pt x="31623" y="144465"/>
                </a:cubicBezTo>
                <a:cubicBezTo>
                  <a:pt x="38238" y="127267"/>
                  <a:pt x="47499" y="115096"/>
                  <a:pt x="52261" y="95252"/>
                </a:cubicBezTo>
                <a:cubicBezTo>
                  <a:pt x="57023" y="75408"/>
                  <a:pt x="56494" y="-527"/>
                  <a:pt x="5861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1" name="フリーフォーム: 図形 680">
            <a:extLst>
              <a:ext uri="{FF2B5EF4-FFF2-40B4-BE49-F238E27FC236}">
                <a16:creationId xmlns:a16="http://schemas.microsoft.com/office/drawing/2014/main" id="{A3DFC3D4-A120-4A37-A7DA-1BF3B413B13C}"/>
              </a:ext>
            </a:extLst>
          </p:cNvPr>
          <p:cNvSpPr/>
          <p:nvPr/>
        </p:nvSpPr>
        <p:spPr>
          <a:xfrm>
            <a:off x="4326479" y="5312937"/>
            <a:ext cx="70974" cy="343298"/>
          </a:xfrm>
          <a:custGeom>
            <a:avLst/>
            <a:gdLst>
              <a:gd name="connsiteX0" fmla="*/ 64546 w 70974"/>
              <a:gd name="connsiteY0" fmla="*/ 426 h 343298"/>
              <a:gd name="connsiteX1" fmla="*/ 24859 w 70974"/>
              <a:gd name="connsiteY1" fmla="*/ 108376 h 343298"/>
              <a:gd name="connsiteX2" fmla="*/ 24859 w 70974"/>
              <a:gd name="connsiteY2" fmla="*/ 111551 h 343298"/>
              <a:gd name="connsiteX3" fmla="*/ 24859 w 70974"/>
              <a:gd name="connsiteY3" fmla="*/ 154413 h 343298"/>
              <a:gd name="connsiteX4" fmla="*/ 1046 w 70974"/>
              <a:gd name="connsiteY4" fmla="*/ 217913 h 343298"/>
              <a:gd name="connsiteX5" fmla="*/ 5809 w 70974"/>
              <a:gd name="connsiteY5" fmla="*/ 238551 h 343298"/>
              <a:gd name="connsiteX6" fmla="*/ 20096 w 70974"/>
              <a:gd name="connsiteY6" fmla="*/ 336976 h 343298"/>
              <a:gd name="connsiteX7" fmla="*/ 16921 w 70974"/>
              <a:gd name="connsiteY7" fmla="*/ 325863 h 343298"/>
              <a:gd name="connsiteX8" fmla="*/ 31209 w 70974"/>
              <a:gd name="connsiteY8" fmla="*/ 263951 h 343298"/>
              <a:gd name="connsiteX9" fmla="*/ 40734 w 70974"/>
              <a:gd name="connsiteY9" fmla="*/ 241726 h 343298"/>
              <a:gd name="connsiteX10" fmla="*/ 20096 w 70974"/>
              <a:gd name="connsiteY10" fmla="*/ 321101 h 343298"/>
              <a:gd name="connsiteX11" fmla="*/ 20096 w 70974"/>
              <a:gd name="connsiteY11" fmla="*/ 203626 h 343298"/>
              <a:gd name="connsiteX12" fmla="*/ 35971 w 70974"/>
              <a:gd name="connsiteY12" fmla="*/ 176638 h 343298"/>
              <a:gd name="connsiteX13" fmla="*/ 70896 w 70974"/>
              <a:gd name="connsiteY13" fmla="*/ 102026 h 343298"/>
              <a:gd name="connsiteX14" fmla="*/ 45496 w 70974"/>
              <a:gd name="connsiteY14" fmla="*/ 160763 h 343298"/>
              <a:gd name="connsiteX15" fmla="*/ 47084 w 70974"/>
              <a:gd name="connsiteY15" fmla="*/ 73451 h 343298"/>
              <a:gd name="connsiteX16" fmla="*/ 64546 w 70974"/>
              <a:gd name="connsiteY16" fmla="*/ 426 h 34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974" h="343298">
                <a:moveTo>
                  <a:pt x="64546" y="426"/>
                </a:moveTo>
                <a:cubicBezTo>
                  <a:pt x="60842" y="6247"/>
                  <a:pt x="31473" y="89855"/>
                  <a:pt x="24859" y="108376"/>
                </a:cubicBezTo>
                <a:cubicBezTo>
                  <a:pt x="18245" y="126897"/>
                  <a:pt x="24859" y="111551"/>
                  <a:pt x="24859" y="111551"/>
                </a:cubicBezTo>
                <a:cubicBezTo>
                  <a:pt x="24859" y="119224"/>
                  <a:pt x="28828" y="136686"/>
                  <a:pt x="24859" y="154413"/>
                </a:cubicBezTo>
                <a:cubicBezTo>
                  <a:pt x="20890" y="172140"/>
                  <a:pt x="4221" y="203890"/>
                  <a:pt x="1046" y="217913"/>
                </a:cubicBezTo>
                <a:cubicBezTo>
                  <a:pt x="-2129" y="231936"/>
                  <a:pt x="2634" y="218707"/>
                  <a:pt x="5809" y="238551"/>
                </a:cubicBezTo>
                <a:cubicBezTo>
                  <a:pt x="8984" y="258395"/>
                  <a:pt x="18244" y="322424"/>
                  <a:pt x="20096" y="336976"/>
                </a:cubicBezTo>
                <a:cubicBezTo>
                  <a:pt x="21948" y="351528"/>
                  <a:pt x="15069" y="338034"/>
                  <a:pt x="16921" y="325863"/>
                </a:cubicBezTo>
                <a:cubicBezTo>
                  <a:pt x="18773" y="313692"/>
                  <a:pt x="27240" y="277974"/>
                  <a:pt x="31209" y="263951"/>
                </a:cubicBezTo>
                <a:cubicBezTo>
                  <a:pt x="35178" y="249928"/>
                  <a:pt x="42586" y="232201"/>
                  <a:pt x="40734" y="241726"/>
                </a:cubicBezTo>
                <a:cubicBezTo>
                  <a:pt x="38882" y="251251"/>
                  <a:pt x="23536" y="327451"/>
                  <a:pt x="20096" y="321101"/>
                </a:cubicBezTo>
                <a:cubicBezTo>
                  <a:pt x="16656" y="314751"/>
                  <a:pt x="17450" y="227703"/>
                  <a:pt x="20096" y="203626"/>
                </a:cubicBezTo>
                <a:cubicBezTo>
                  <a:pt x="22742" y="179549"/>
                  <a:pt x="27504" y="193571"/>
                  <a:pt x="35971" y="176638"/>
                </a:cubicBezTo>
                <a:cubicBezTo>
                  <a:pt x="44438" y="159705"/>
                  <a:pt x="69309" y="104672"/>
                  <a:pt x="70896" y="102026"/>
                </a:cubicBezTo>
                <a:cubicBezTo>
                  <a:pt x="72484" y="99380"/>
                  <a:pt x="49465" y="165525"/>
                  <a:pt x="45496" y="160763"/>
                </a:cubicBezTo>
                <a:cubicBezTo>
                  <a:pt x="41527" y="156001"/>
                  <a:pt x="43909" y="96999"/>
                  <a:pt x="47084" y="73451"/>
                </a:cubicBezTo>
                <a:cubicBezTo>
                  <a:pt x="50259" y="49903"/>
                  <a:pt x="68250" y="-5395"/>
                  <a:pt x="64546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2" name="フリーフォーム: 図形 681">
            <a:extLst>
              <a:ext uri="{FF2B5EF4-FFF2-40B4-BE49-F238E27FC236}">
                <a16:creationId xmlns:a16="http://schemas.microsoft.com/office/drawing/2014/main" id="{9E923C6E-1BD5-48BD-BB89-D53561FAB38F}"/>
              </a:ext>
            </a:extLst>
          </p:cNvPr>
          <p:cNvSpPr/>
          <p:nvPr/>
        </p:nvSpPr>
        <p:spPr>
          <a:xfrm>
            <a:off x="4358942" y="5304084"/>
            <a:ext cx="235488" cy="729072"/>
          </a:xfrm>
          <a:custGeom>
            <a:avLst/>
            <a:gdLst>
              <a:gd name="connsiteX0" fmla="*/ 233696 w 235488"/>
              <a:gd name="connsiteY0" fmla="*/ 169616 h 729072"/>
              <a:gd name="connsiteX1" fmla="*/ 233696 w 235488"/>
              <a:gd name="connsiteY1" fmla="*/ 115641 h 729072"/>
              <a:gd name="connsiteX2" fmla="*/ 227346 w 235488"/>
              <a:gd name="connsiteY2" fmla="*/ 2929 h 729072"/>
              <a:gd name="connsiteX3" fmla="*/ 219408 w 235488"/>
              <a:gd name="connsiteY3" fmla="*/ 33091 h 729072"/>
              <a:gd name="connsiteX4" fmla="*/ 189246 w 235488"/>
              <a:gd name="connsiteY4" fmla="*/ 33091 h 729072"/>
              <a:gd name="connsiteX5" fmla="*/ 141621 w 235488"/>
              <a:gd name="connsiteY5" fmla="*/ 201366 h 729072"/>
              <a:gd name="connsiteX6" fmla="*/ 89233 w 235488"/>
              <a:gd name="connsiteY6" fmla="*/ 360116 h 729072"/>
              <a:gd name="connsiteX7" fmla="*/ 62246 w 235488"/>
              <a:gd name="connsiteY7" fmla="*/ 371229 h 729072"/>
              <a:gd name="connsiteX8" fmla="*/ 79708 w 235488"/>
              <a:gd name="connsiteY8" fmla="*/ 417266 h 729072"/>
              <a:gd name="connsiteX9" fmla="*/ 201946 w 235488"/>
              <a:gd name="connsiteY9" fmla="*/ 664916 h 729072"/>
              <a:gd name="connsiteX10" fmla="*/ 219408 w 235488"/>
              <a:gd name="connsiteY10" fmla="*/ 717304 h 729072"/>
              <a:gd name="connsiteX11" fmla="*/ 155908 w 235488"/>
              <a:gd name="connsiteY11" fmla="*/ 718891 h 729072"/>
              <a:gd name="connsiteX12" fmla="*/ 87646 w 235488"/>
              <a:gd name="connsiteY12" fmla="*/ 728416 h 729072"/>
              <a:gd name="connsiteX13" fmla="*/ 63833 w 235488"/>
              <a:gd name="connsiteY13" fmla="*/ 698254 h 729072"/>
              <a:gd name="connsiteX14" fmla="*/ 154321 w 235488"/>
              <a:gd name="connsiteY14" fmla="*/ 674441 h 729072"/>
              <a:gd name="connsiteX15" fmla="*/ 163846 w 235488"/>
              <a:gd name="connsiteY15" fmla="*/ 610941 h 729072"/>
              <a:gd name="connsiteX16" fmla="*/ 70183 w 235488"/>
              <a:gd name="connsiteY16" fmla="*/ 414091 h 729072"/>
              <a:gd name="connsiteX17" fmla="*/ 333 w 235488"/>
              <a:gd name="connsiteY17" fmla="*/ 352179 h 729072"/>
              <a:gd name="connsiteX18" fmla="*/ 98758 w 235488"/>
              <a:gd name="connsiteY18" fmla="*/ 285504 h 729072"/>
              <a:gd name="connsiteX19" fmla="*/ 100346 w 235488"/>
              <a:gd name="connsiteY19" fmla="*/ 279154 h 729072"/>
              <a:gd name="connsiteX20" fmla="*/ 105108 w 235488"/>
              <a:gd name="connsiteY20" fmla="*/ 248991 h 729072"/>
              <a:gd name="connsiteX21" fmla="*/ 122571 w 235488"/>
              <a:gd name="connsiteY21" fmla="*/ 150566 h 729072"/>
              <a:gd name="connsiteX22" fmla="*/ 138446 w 235488"/>
              <a:gd name="connsiteY22" fmla="*/ 129929 h 729072"/>
              <a:gd name="connsiteX23" fmla="*/ 195596 w 235488"/>
              <a:gd name="connsiteY23" fmla="*/ 14041 h 729072"/>
              <a:gd name="connsiteX24" fmla="*/ 213058 w 235488"/>
              <a:gd name="connsiteY24" fmla="*/ 74366 h 729072"/>
              <a:gd name="connsiteX25" fmla="*/ 233696 w 235488"/>
              <a:gd name="connsiteY25" fmla="*/ 169616 h 72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5488" h="729072">
                <a:moveTo>
                  <a:pt x="233696" y="169616"/>
                </a:moveTo>
                <a:cubicBezTo>
                  <a:pt x="237136" y="176495"/>
                  <a:pt x="234754" y="143422"/>
                  <a:pt x="233696" y="115641"/>
                </a:cubicBezTo>
                <a:cubicBezTo>
                  <a:pt x="232638" y="87860"/>
                  <a:pt x="229727" y="16687"/>
                  <a:pt x="227346" y="2929"/>
                </a:cubicBezTo>
                <a:cubicBezTo>
                  <a:pt x="224965" y="-10829"/>
                  <a:pt x="225758" y="28064"/>
                  <a:pt x="219408" y="33091"/>
                </a:cubicBezTo>
                <a:cubicBezTo>
                  <a:pt x="213058" y="38118"/>
                  <a:pt x="202210" y="5045"/>
                  <a:pt x="189246" y="33091"/>
                </a:cubicBezTo>
                <a:cubicBezTo>
                  <a:pt x="176282" y="61137"/>
                  <a:pt x="158290" y="146862"/>
                  <a:pt x="141621" y="201366"/>
                </a:cubicBezTo>
                <a:cubicBezTo>
                  <a:pt x="124952" y="255870"/>
                  <a:pt x="102462" y="331806"/>
                  <a:pt x="89233" y="360116"/>
                </a:cubicBezTo>
                <a:cubicBezTo>
                  <a:pt x="76004" y="388426"/>
                  <a:pt x="63833" y="361704"/>
                  <a:pt x="62246" y="371229"/>
                </a:cubicBezTo>
                <a:cubicBezTo>
                  <a:pt x="60658" y="380754"/>
                  <a:pt x="56425" y="368318"/>
                  <a:pt x="79708" y="417266"/>
                </a:cubicBezTo>
                <a:cubicBezTo>
                  <a:pt x="102991" y="466214"/>
                  <a:pt x="178663" y="614910"/>
                  <a:pt x="201946" y="664916"/>
                </a:cubicBezTo>
                <a:cubicBezTo>
                  <a:pt x="225229" y="714922"/>
                  <a:pt x="227081" y="708308"/>
                  <a:pt x="219408" y="717304"/>
                </a:cubicBezTo>
                <a:cubicBezTo>
                  <a:pt x="211735" y="726300"/>
                  <a:pt x="177868" y="717039"/>
                  <a:pt x="155908" y="718891"/>
                </a:cubicBezTo>
                <a:cubicBezTo>
                  <a:pt x="133948" y="720743"/>
                  <a:pt x="102992" y="731856"/>
                  <a:pt x="87646" y="728416"/>
                </a:cubicBezTo>
                <a:cubicBezTo>
                  <a:pt x="72300" y="724977"/>
                  <a:pt x="52721" y="707250"/>
                  <a:pt x="63833" y="698254"/>
                </a:cubicBezTo>
                <a:cubicBezTo>
                  <a:pt x="74945" y="689258"/>
                  <a:pt x="137652" y="688993"/>
                  <a:pt x="154321" y="674441"/>
                </a:cubicBezTo>
                <a:cubicBezTo>
                  <a:pt x="170990" y="659889"/>
                  <a:pt x="177869" y="654333"/>
                  <a:pt x="163846" y="610941"/>
                </a:cubicBezTo>
                <a:cubicBezTo>
                  <a:pt x="149823" y="567549"/>
                  <a:pt x="97435" y="457218"/>
                  <a:pt x="70183" y="414091"/>
                </a:cubicBezTo>
                <a:cubicBezTo>
                  <a:pt x="42931" y="370964"/>
                  <a:pt x="-4429" y="373610"/>
                  <a:pt x="333" y="352179"/>
                </a:cubicBezTo>
                <a:cubicBezTo>
                  <a:pt x="5095" y="330748"/>
                  <a:pt x="82089" y="297675"/>
                  <a:pt x="98758" y="285504"/>
                </a:cubicBezTo>
                <a:cubicBezTo>
                  <a:pt x="115427" y="273333"/>
                  <a:pt x="99288" y="285240"/>
                  <a:pt x="100346" y="279154"/>
                </a:cubicBezTo>
                <a:cubicBezTo>
                  <a:pt x="101404" y="273069"/>
                  <a:pt x="101404" y="270422"/>
                  <a:pt x="105108" y="248991"/>
                </a:cubicBezTo>
                <a:cubicBezTo>
                  <a:pt x="108812" y="227560"/>
                  <a:pt x="117015" y="170410"/>
                  <a:pt x="122571" y="150566"/>
                </a:cubicBezTo>
                <a:cubicBezTo>
                  <a:pt x="128127" y="130722"/>
                  <a:pt x="126275" y="152683"/>
                  <a:pt x="138446" y="129929"/>
                </a:cubicBezTo>
                <a:cubicBezTo>
                  <a:pt x="150617" y="107175"/>
                  <a:pt x="183161" y="23301"/>
                  <a:pt x="195596" y="14041"/>
                </a:cubicBezTo>
                <a:cubicBezTo>
                  <a:pt x="208031" y="4781"/>
                  <a:pt x="211470" y="50553"/>
                  <a:pt x="213058" y="74366"/>
                </a:cubicBezTo>
                <a:cubicBezTo>
                  <a:pt x="214646" y="98179"/>
                  <a:pt x="230256" y="162737"/>
                  <a:pt x="233696" y="169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3" name="フリーフォーム: 図形 682">
            <a:extLst>
              <a:ext uri="{FF2B5EF4-FFF2-40B4-BE49-F238E27FC236}">
                <a16:creationId xmlns:a16="http://schemas.microsoft.com/office/drawing/2014/main" id="{E838FD99-E3A3-4D8A-8674-3482E5685630}"/>
              </a:ext>
            </a:extLst>
          </p:cNvPr>
          <p:cNvSpPr/>
          <p:nvPr/>
        </p:nvSpPr>
        <p:spPr>
          <a:xfrm>
            <a:off x="4000498" y="5338740"/>
            <a:ext cx="236333" cy="321833"/>
          </a:xfrm>
          <a:custGeom>
            <a:avLst/>
            <a:gdLst>
              <a:gd name="connsiteX0" fmla="*/ 2 w 236333"/>
              <a:gd name="connsiteY0" fmla="*/ 23 h 321833"/>
              <a:gd name="connsiteX1" fmla="*/ 100015 w 236333"/>
              <a:gd name="connsiteY1" fmla="*/ 171473 h 321833"/>
              <a:gd name="connsiteX2" fmla="*/ 106365 w 236333"/>
              <a:gd name="connsiteY2" fmla="*/ 185760 h 321833"/>
              <a:gd name="connsiteX3" fmla="*/ 147640 w 236333"/>
              <a:gd name="connsiteY3" fmla="*/ 247673 h 321833"/>
              <a:gd name="connsiteX4" fmla="*/ 161927 w 236333"/>
              <a:gd name="connsiteY4" fmla="*/ 257198 h 321833"/>
              <a:gd name="connsiteX5" fmla="*/ 234952 w 236333"/>
              <a:gd name="connsiteY5" fmla="*/ 296885 h 321833"/>
              <a:gd name="connsiteX6" fmla="*/ 211140 w 236333"/>
              <a:gd name="connsiteY6" fmla="*/ 311173 h 321833"/>
              <a:gd name="connsiteX7" fmla="*/ 228602 w 236333"/>
              <a:gd name="connsiteY7" fmla="*/ 320698 h 321833"/>
              <a:gd name="connsiteX8" fmla="*/ 200027 w 236333"/>
              <a:gd name="connsiteY8" fmla="*/ 284185 h 321833"/>
              <a:gd name="connsiteX9" fmla="*/ 106365 w 236333"/>
              <a:gd name="connsiteY9" fmla="*/ 246085 h 321833"/>
              <a:gd name="connsiteX10" fmla="*/ 98427 w 236333"/>
              <a:gd name="connsiteY10" fmla="*/ 301648 h 321833"/>
              <a:gd name="connsiteX11" fmla="*/ 123827 w 236333"/>
              <a:gd name="connsiteY11" fmla="*/ 220685 h 321833"/>
              <a:gd name="connsiteX12" fmla="*/ 96840 w 236333"/>
              <a:gd name="connsiteY12" fmla="*/ 184173 h 321833"/>
              <a:gd name="connsiteX13" fmla="*/ 2 w 236333"/>
              <a:gd name="connsiteY13" fmla="*/ 23 h 32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333" h="321833">
                <a:moveTo>
                  <a:pt x="2" y="23"/>
                </a:moveTo>
                <a:cubicBezTo>
                  <a:pt x="531" y="-2094"/>
                  <a:pt x="82288" y="140517"/>
                  <a:pt x="100015" y="171473"/>
                </a:cubicBezTo>
                <a:cubicBezTo>
                  <a:pt x="117742" y="202429"/>
                  <a:pt x="98428" y="173060"/>
                  <a:pt x="106365" y="185760"/>
                </a:cubicBezTo>
                <a:cubicBezTo>
                  <a:pt x="114302" y="198460"/>
                  <a:pt x="147640" y="247673"/>
                  <a:pt x="147640" y="247673"/>
                </a:cubicBezTo>
                <a:cubicBezTo>
                  <a:pt x="156900" y="259579"/>
                  <a:pt x="147375" y="248996"/>
                  <a:pt x="161927" y="257198"/>
                </a:cubicBezTo>
                <a:cubicBezTo>
                  <a:pt x="176479" y="265400"/>
                  <a:pt x="226750" y="287889"/>
                  <a:pt x="234952" y="296885"/>
                </a:cubicBezTo>
                <a:cubicBezTo>
                  <a:pt x="243154" y="305881"/>
                  <a:pt x="212198" y="307204"/>
                  <a:pt x="211140" y="311173"/>
                </a:cubicBezTo>
                <a:cubicBezTo>
                  <a:pt x="210082" y="315142"/>
                  <a:pt x="230454" y="325196"/>
                  <a:pt x="228602" y="320698"/>
                </a:cubicBezTo>
                <a:cubicBezTo>
                  <a:pt x="226750" y="316200"/>
                  <a:pt x="220400" y="296621"/>
                  <a:pt x="200027" y="284185"/>
                </a:cubicBezTo>
                <a:cubicBezTo>
                  <a:pt x="179654" y="271750"/>
                  <a:pt x="123298" y="243175"/>
                  <a:pt x="106365" y="246085"/>
                </a:cubicBezTo>
                <a:cubicBezTo>
                  <a:pt x="89432" y="248995"/>
                  <a:pt x="95517" y="305881"/>
                  <a:pt x="98427" y="301648"/>
                </a:cubicBezTo>
                <a:cubicBezTo>
                  <a:pt x="101337" y="297415"/>
                  <a:pt x="124091" y="240264"/>
                  <a:pt x="123827" y="220685"/>
                </a:cubicBezTo>
                <a:cubicBezTo>
                  <a:pt x="123563" y="201106"/>
                  <a:pt x="115361" y="216452"/>
                  <a:pt x="96840" y="184173"/>
                </a:cubicBezTo>
                <a:cubicBezTo>
                  <a:pt x="78319" y="151894"/>
                  <a:pt x="-527" y="2140"/>
                  <a:pt x="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4" name="フリーフォーム: 図形 683">
            <a:extLst>
              <a:ext uri="{FF2B5EF4-FFF2-40B4-BE49-F238E27FC236}">
                <a16:creationId xmlns:a16="http://schemas.microsoft.com/office/drawing/2014/main" id="{45549E1C-EE0E-45DB-A0DB-F4609C973A92}"/>
              </a:ext>
            </a:extLst>
          </p:cNvPr>
          <p:cNvSpPr/>
          <p:nvPr/>
        </p:nvSpPr>
        <p:spPr>
          <a:xfrm>
            <a:off x="1871360" y="6108006"/>
            <a:ext cx="191991" cy="187738"/>
          </a:xfrm>
          <a:custGeom>
            <a:avLst/>
            <a:gdLst>
              <a:gd name="connsiteX0" fmla="*/ 303 w 191991"/>
              <a:gd name="connsiteY0" fmla="*/ 57844 h 187738"/>
              <a:gd name="connsiteX1" fmla="*/ 95553 w 191991"/>
              <a:gd name="connsiteY1" fmla="*/ 122932 h 187738"/>
              <a:gd name="connsiteX2" fmla="*/ 97140 w 191991"/>
              <a:gd name="connsiteY2" fmla="*/ 137219 h 187738"/>
              <a:gd name="connsiteX3" fmla="*/ 189215 w 191991"/>
              <a:gd name="connsiteY3" fmla="*/ 178494 h 187738"/>
              <a:gd name="connsiteX4" fmla="*/ 157465 w 191991"/>
              <a:gd name="connsiteY4" fmla="*/ 138807 h 187738"/>
              <a:gd name="connsiteX5" fmla="*/ 51103 w 191991"/>
              <a:gd name="connsiteY5" fmla="*/ 16569 h 187738"/>
              <a:gd name="connsiteX6" fmla="*/ 62215 w 191991"/>
              <a:gd name="connsiteY6" fmla="*/ 2282 h 187738"/>
              <a:gd name="connsiteX7" fmla="*/ 54278 w 191991"/>
              <a:gd name="connsiteY7" fmla="*/ 5457 h 187738"/>
              <a:gd name="connsiteX8" fmla="*/ 93965 w 191991"/>
              <a:gd name="connsiteY8" fmla="*/ 53082 h 187738"/>
              <a:gd name="connsiteX9" fmla="*/ 174928 w 191991"/>
              <a:gd name="connsiteY9" fmla="*/ 181669 h 187738"/>
              <a:gd name="connsiteX10" fmla="*/ 138415 w 191991"/>
              <a:gd name="connsiteY10" fmla="*/ 165794 h 187738"/>
              <a:gd name="connsiteX11" fmla="*/ 122540 w 191991"/>
              <a:gd name="connsiteY11" fmla="*/ 156269 h 187738"/>
              <a:gd name="connsiteX12" fmla="*/ 66978 w 191991"/>
              <a:gd name="connsiteY12" fmla="*/ 122932 h 187738"/>
              <a:gd name="connsiteX13" fmla="*/ 303 w 191991"/>
              <a:gd name="connsiteY13" fmla="*/ 57844 h 18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991" h="187738">
                <a:moveTo>
                  <a:pt x="303" y="57844"/>
                </a:moveTo>
                <a:cubicBezTo>
                  <a:pt x="5065" y="57844"/>
                  <a:pt x="79414" y="109703"/>
                  <a:pt x="95553" y="122932"/>
                </a:cubicBezTo>
                <a:cubicBezTo>
                  <a:pt x="111692" y="136161"/>
                  <a:pt x="81530" y="127959"/>
                  <a:pt x="97140" y="137219"/>
                </a:cubicBezTo>
                <a:cubicBezTo>
                  <a:pt x="112750" y="146479"/>
                  <a:pt x="179161" y="178229"/>
                  <a:pt x="189215" y="178494"/>
                </a:cubicBezTo>
                <a:cubicBezTo>
                  <a:pt x="199269" y="178759"/>
                  <a:pt x="180484" y="165795"/>
                  <a:pt x="157465" y="138807"/>
                </a:cubicBezTo>
                <a:cubicBezTo>
                  <a:pt x="134446" y="111820"/>
                  <a:pt x="66978" y="39323"/>
                  <a:pt x="51103" y="16569"/>
                </a:cubicBezTo>
                <a:cubicBezTo>
                  <a:pt x="35228" y="-6185"/>
                  <a:pt x="61686" y="4134"/>
                  <a:pt x="62215" y="2282"/>
                </a:cubicBezTo>
                <a:cubicBezTo>
                  <a:pt x="62744" y="430"/>
                  <a:pt x="48986" y="-3010"/>
                  <a:pt x="54278" y="5457"/>
                </a:cubicBezTo>
                <a:cubicBezTo>
                  <a:pt x="59570" y="13924"/>
                  <a:pt x="73857" y="23713"/>
                  <a:pt x="93965" y="53082"/>
                </a:cubicBezTo>
                <a:cubicBezTo>
                  <a:pt x="114073" y="82451"/>
                  <a:pt x="167520" y="162884"/>
                  <a:pt x="174928" y="181669"/>
                </a:cubicBezTo>
                <a:cubicBezTo>
                  <a:pt x="182336" y="200454"/>
                  <a:pt x="147146" y="170027"/>
                  <a:pt x="138415" y="165794"/>
                </a:cubicBezTo>
                <a:cubicBezTo>
                  <a:pt x="129684" y="161561"/>
                  <a:pt x="122540" y="156269"/>
                  <a:pt x="122540" y="156269"/>
                </a:cubicBezTo>
                <a:cubicBezTo>
                  <a:pt x="110634" y="149125"/>
                  <a:pt x="85763" y="138278"/>
                  <a:pt x="66978" y="122932"/>
                </a:cubicBezTo>
                <a:cubicBezTo>
                  <a:pt x="48193" y="107586"/>
                  <a:pt x="-4459" y="57844"/>
                  <a:pt x="303" y="57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5" name="フリーフォーム: 図形 684">
            <a:extLst>
              <a:ext uri="{FF2B5EF4-FFF2-40B4-BE49-F238E27FC236}">
                <a16:creationId xmlns:a16="http://schemas.microsoft.com/office/drawing/2014/main" id="{36AC4BCD-76B0-4D73-BD64-9A1A75AE9943}"/>
              </a:ext>
            </a:extLst>
          </p:cNvPr>
          <p:cNvSpPr/>
          <p:nvPr/>
        </p:nvSpPr>
        <p:spPr>
          <a:xfrm>
            <a:off x="2147344" y="5729288"/>
            <a:ext cx="216444" cy="466216"/>
          </a:xfrm>
          <a:custGeom>
            <a:avLst/>
            <a:gdLst>
              <a:gd name="connsiteX0" fmla="*/ 216444 w 216444"/>
              <a:gd name="connsiteY0" fmla="*/ 0 h 466216"/>
              <a:gd name="connsiteX1" fmla="*/ 135481 w 216444"/>
              <a:gd name="connsiteY1" fmla="*/ 123825 h 466216"/>
              <a:gd name="connsiteX2" fmla="*/ 175169 w 216444"/>
              <a:gd name="connsiteY2" fmla="*/ 103187 h 466216"/>
              <a:gd name="connsiteX3" fmla="*/ 44994 w 216444"/>
              <a:gd name="connsiteY3" fmla="*/ 284162 h 466216"/>
              <a:gd name="connsiteX4" fmla="*/ 160881 w 216444"/>
              <a:gd name="connsiteY4" fmla="*/ 150812 h 466216"/>
              <a:gd name="connsiteX5" fmla="*/ 130719 w 216444"/>
              <a:gd name="connsiteY5" fmla="*/ 277812 h 466216"/>
              <a:gd name="connsiteX6" fmla="*/ 178344 w 216444"/>
              <a:gd name="connsiteY6" fmla="*/ 215900 h 466216"/>
              <a:gd name="connsiteX7" fmla="*/ 33881 w 216444"/>
              <a:gd name="connsiteY7" fmla="*/ 422275 h 466216"/>
              <a:gd name="connsiteX8" fmla="*/ 544 w 216444"/>
              <a:gd name="connsiteY8" fmla="*/ 461962 h 466216"/>
              <a:gd name="connsiteX9" fmla="*/ 49756 w 216444"/>
              <a:gd name="connsiteY9" fmla="*/ 355600 h 466216"/>
              <a:gd name="connsiteX10" fmla="*/ 84681 w 216444"/>
              <a:gd name="connsiteY10" fmla="*/ 236537 h 466216"/>
              <a:gd name="connsiteX11" fmla="*/ 106906 w 216444"/>
              <a:gd name="connsiteY11" fmla="*/ 198437 h 466216"/>
              <a:gd name="connsiteX12" fmla="*/ 216444 w 216444"/>
              <a:gd name="connsiteY12" fmla="*/ 0 h 46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444" h="466216">
                <a:moveTo>
                  <a:pt x="216444" y="0"/>
                </a:moveTo>
                <a:cubicBezTo>
                  <a:pt x="179402" y="53313"/>
                  <a:pt x="142360" y="106627"/>
                  <a:pt x="135481" y="123825"/>
                </a:cubicBezTo>
                <a:cubicBezTo>
                  <a:pt x="128602" y="141023"/>
                  <a:pt x="190250" y="76464"/>
                  <a:pt x="175169" y="103187"/>
                </a:cubicBezTo>
                <a:cubicBezTo>
                  <a:pt x="160088" y="129910"/>
                  <a:pt x="47375" y="276225"/>
                  <a:pt x="44994" y="284162"/>
                </a:cubicBezTo>
                <a:cubicBezTo>
                  <a:pt x="42613" y="292099"/>
                  <a:pt x="146594" y="151870"/>
                  <a:pt x="160881" y="150812"/>
                </a:cubicBezTo>
                <a:cubicBezTo>
                  <a:pt x="175168" y="149754"/>
                  <a:pt x="127809" y="266964"/>
                  <a:pt x="130719" y="277812"/>
                </a:cubicBezTo>
                <a:cubicBezTo>
                  <a:pt x="133629" y="288660"/>
                  <a:pt x="194484" y="191823"/>
                  <a:pt x="178344" y="215900"/>
                </a:cubicBezTo>
                <a:cubicBezTo>
                  <a:pt x="162204" y="239977"/>
                  <a:pt x="63514" y="381265"/>
                  <a:pt x="33881" y="422275"/>
                </a:cubicBezTo>
                <a:cubicBezTo>
                  <a:pt x="4248" y="463285"/>
                  <a:pt x="-2102" y="473075"/>
                  <a:pt x="544" y="461962"/>
                </a:cubicBezTo>
                <a:cubicBezTo>
                  <a:pt x="3190" y="450849"/>
                  <a:pt x="35733" y="393171"/>
                  <a:pt x="49756" y="355600"/>
                </a:cubicBezTo>
                <a:cubicBezTo>
                  <a:pt x="63779" y="318029"/>
                  <a:pt x="75156" y="262731"/>
                  <a:pt x="84681" y="236537"/>
                </a:cubicBezTo>
                <a:cubicBezTo>
                  <a:pt x="94206" y="210343"/>
                  <a:pt x="106906" y="198437"/>
                  <a:pt x="106906" y="198437"/>
                </a:cubicBezTo>
                <a:lnTo>
                  <a:pt x="21644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6" name="フリーフォーム: 図形 685">
            <a:extLst>
              <a:ext uri="{FF2B5EF4-FFF2-40B4-BE49-F238E27FC236}">
                <a16:creationId xmlns:a16="http://schemas.microsoft.com/office/drawing/2014/main" id="{765DE794-AFDF-42E1-9F1C-9C1C9458B76D}"/>
              </a:ext>
            </a:extLst>
          </p:cNvPr>
          <p:cNvSpPr/>
          <p:nvPr/>
        </p:nvSpPr>
        <p:spPr>
          <a:xfrm>
            <a:off x="1788735" y="6084672"/>
            <a:ext cx="250016" cy="36084"/>
          </a:xfrm>
          <a:custGeom>
            <a:avLst/>
            <a:gdLst>
              <a:gd name="connsiteX0" fmla="*/ 5140 w 250016"/>
              <a:gd name="connsiteY0" fmla="*/ 24028 h 36084"/>
              <a:gd name="connsiteX1" fmla="*/ 230565 w 250016"/>
              <a:gd name="connsiteY1" fmla="*/ 16091 h 36084"/>
              <a:gd name="connsiteX2" fmla="*/ 230565 w 250016"/>
              <a:gd name="connsiteY2" fmla="*/ 216 h 36084"/>
              <a:gd name="connsiteX3" fmla="*/ 163890 w 250016"/>
              <a:gd name="connsiteY3" fmla="*/ 28791 h 36084"/>
              <a:gd name="connsiteX4" fmla="*/ 140078 w 250016"/>
              <a:gd name="connsiteY4" fmla="*/ 35141 h 36084"/>
              <a:gd name="connsiteX5" fmla="*/ 76578 w 250016"/>
              <a:gd name="connsiteY5" fmla="*/ 12916 h 36084"/>
              <a:gd name="connsiteX6" fmla="*/ 5140 w 250016"/>
              <a:gd name="connsiteY6" fmla="*/ 24028 h 3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016" h="36084">
                <a:moveTo>
                  <a:pt x="5140" y="24028"/>
                </a:moveTo>
                <a:cubicBezTo>
                  <a:pt x="30804" y="24557"/>
                  <a:pt x="192994" y="20060"/>
                  <a:pt x="230565" y="16091"/>
                </a:cubicBezTo>
                <a:cubicBezTo>
                  <a:pt x="268136" y="12122"/>
                  <a:pt x="241677" y="-1901"/>
                  <a:pt x="230565" y="216"/>
                </a:cubicBezTo>
                <a:cubicBezTo>
                  <a:pt x="219453" y="2333"/>
                  <a:pt x="178971" y="22970"/>
                  <a:pt x="163890" y="28791"/>
                </a:cubicBezTo>
                <a:cubicBezTo>
                  <a:pt x="148809" y="34612"/>
                  <a:pt x="154630" y="37787"/>
                  <a:pt x="140078" y="35141"/>
                </a:cubicBezTo>
                <a:cubicBezTo>
                  <a:pt x="125526" y="32495"/>
                  <a:pt x="95892" y="16620"/>
                  <a:pt x="76578" y="12916"/>
                </a:cubicBezTo>
                <a:cubicBezTo>
                  <a:pt x="57264" y="9212"/>
                  <a:pt x="-20524" y="23499"/>
                  <a:pt x="5140" y="24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7" name="フリーフォーム: 図形 686">
            <a:extLst>
              <a:ext uri="{FF2B5EF4-FFF2-40B4-BE49-F238E27FC236}">
                <a16:creationId xmlns:a16="http://schemas.microsoft.com/office/drawing/2014/main" id="{836E2EB7-6ADA-4017-A00D-8661BE15994A}"/>
              </a:ext>
            </a:extLst>
          </p:cNvPr>
          <p:cNvSpPr/>
          <p:nvPr/>
        </p:nvSpPr>
        <p:spPr>
          <a:xfrm>
            <a:off x="1447572" y="7657469"/>
            <a:ext cx="434107" cy="825360"/>
          </a:xfrm>
          <a:custGeom>
            <a:avLst/>
            <a:gdLst>
              <a:gd name="connsiteX0" fmla="*/ 305028 w 434107"/>
              <a:gd name="connsiteY0" fmla="*/ 487464 h 825360"/>
              <a:gd name="connsiteX1" fmla="*/ 432028 w 434107"/>
              <a:gd name="connsiteY1" fmla="*/ 735114 h 825360"/>
              <a:gd name="connsiteX2" fmla="*/ 381228 w 434107"/>
              <a:gd name="connsiteY2" fmla="*/ 720298 h 825360"/>
              <a:gd name="connsiteX3" fmla="*/ 345245 w 434107"/>
              <a:gd name="connsiteY3" fmla="*/ 821898 h 825360"/>
              <a:gd name="connsiteX4" fmla="*/ 256345 w 434107"/>
              <a:gd name="connsiteY4" fmla="*/ 574248 h 825360"/>
              <a:gd name="connsiteX5" fmla="*/ 175911 w 434107"/>
              <a:gd name="connsiteY5" fmla="*/ 366814 h 825360"/>
              <a:gd name="connsiteX6" fmla="*/ 228 w 434107"/>
              <a:gd name="connsiteY6" fmla="*/ 631 h 825360"/>
              <a:gd name="connsiteX7" fmla="*/ 139928 w 434107"/>
              <a:gd name="connsiteY7" fmla="*/ 277914 h 825360"/>
              <a:gd name="connsiteX8" fmla="*/ 190728 w 434107"/>
              <a:gd name="connsiteY8" fmla="*/ 250398 h 825360"/>
              <a:gd name="connsiteX9" fmla="*/ 178028 w 434107"/>
              <a:gd name="connsiteY9" fmla="*/ 193248 h 825360"/>
              <a:gd name="connsiteX10" fmla="*/ 220361 w 434107"/>
              <a:gd name="connsiteY10" fmla="*/ 377398 h 825360"/>
              <a:gd name="connsiteX11" fmla="*/ 328311 w 434107"/>
              <a:gd name="connsiteY11" fmla="*/ 629281 h 825360"/>
              <a:gd name="connsiteX12" fmla="*/ 305028 w 434107"/>
              <a:gd name="connsiteY12" fmla="*/ 487464 h 8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4107" h="825360">
                <a:moveTo>
                  <a:pt x="305028" y="487464"/>
                </a:moveTo>
                <a:cubicBezTo>
                  <a:pt x="322314" y="505103"/>
                  <a:pt x="419328" y="696308"/>
                  <a:pt x="432028" y="735114"/>
                </a:cubicBezTo>
                <a:cubicBezTo>
                  <a:pt x="444728" y="773920"/>
                  <a:pt x="395692" y="705834"/>
                  <a:pt x="381228" y="720298"/>
                </a:cubicBezTo>
                <a:cubicBezTo>
                  <a:pt x="366764" y="734762"/>
                  <a:pt x="366059" y="846240"/>
                  <a:pt x="345245" y="821898"/>
                </a:cubicBezTo>
                <a:cubicBezTo>
                  <a:pt x="324431" y="797556"/>
                  <a:pt x="284567" y="650095"/>
                  <a:pt x="256345" y="574248"/>
                </a:cubicBezTo>
                <a:cubicBezTo>
                  <a:pt x="228123" y="498401"/>
                  <a:pt x="218597" y="462417"/>
                  <a:pt x="175911" y="366814"/>
                </a:cubicBezTo>
                <a:cubicBezTo>
                  <a:pt x="133225" y="271211"/>
                  <a:pt x="6225" y="15448"/>
                  <a:pt x="228" y="631"/>
                </a:cubicBezTo>
                <a:cubicBezTo>
                  <a:pt x="-5769" y="-14186"/>
                  <a:pt x="108178" y="236286"/>
                  <a:pt x="139928" y="277914"/>
                </a:cubicBezTo>
                <a:cubicBezTo>
                  <a:pt x="171678" y="319542"/>
                  <a:pt x="184378" y="264509"/>
                  <a:pt x="190728" y="250398"/>
                </a:cubicBezTo>
                <a:cubicBezTo>
                  <a:pt x="197078" y="236287"/>
                  <a:pt x="173089" y="172081"/>
                  <a:pt x="178028" y="193248"/>
                </a:cubicBezTo>
                <a:cubicBezTo>
                  <a:pt x="182967" y="214415"/>
                  <a:pt x="195314" y="304726"/>
                  <a:pt x="220361" y="377398"/>
                </a:cubicBezTo>
                <a:cubicBezTo>
                  <a:pt x="245408" y="450070"/>
                  <a:pt x="316669" y="609526"/>
                  <a:pt x="328311" y="629281"/>
                </a:cubicBezTo>
                <a:cubicBezTo>
                  <a:pt x="339953" y="649037"/>
                  <a:pt x="287742" y="469825"/>
                  <a:pt x="305028" y="487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8" name="フリーフォーム: 図形 687">
            <a:extLst>
              <a:ext uri="{FF2B5EF4-FFF2-40B4-BE49-F238E27FC236}">
                <a16:creationId xmlns:a16="http://schemas.microsoft.com/office/drawing/2014/main" id="{E22D75F0-321D-4B72-A2C3-1501412C7BF2}"/>
              </a:ext>
            </a:extLst>
          </p:cNvPr>
          <p:cNvSpPr/>
          <p:nvPr/>
        </p:nvSpPr>
        <p:spPr>
          <a:xfrm>
            <a:off x="1941590" y="8477116"/>
            <a:ext cx="1282349" cy="1139293"/>
          </a:xfrm>
          <a:custGeom>
            <a:avLst/>
            <a:gdLst>
              <a:gd name="connsiteX0" fmla="*/ 1246110 w 1282349"/>
              <a:gd name="connsiteY0" fmla="*/ 797059 h 1139293"/>
              <a:gd name="connsiteX1" fmla="*/ 1204835 w 1282349"/>
              <a:gd name="connsiteY1" fmla="*/ 755784 h 1139293"/>
              <a:gd name="connsiteX2" fmla="*/ 677785 w 1282349"/>
              <a:gd name="connsiteY2" fmla="*/ 330334 h 1139293"/>
              <a:gd name="connsiteX3" fmla="*/ 896860 w 1282349"/>
              <a:gd name="connsiteY3" fmla="*/ 647834 h 1139293"/>
              <a:gd name="connsiteX4" fmla="*/ 531735 w 1282349"/>
              <a:gd name="connsiteY4" fmla="*/ 384309 h 1139293"/>
              <a:gd name="connsiteX5" fmla="*/ 11035 w 1282349"/>
              <a:gd name="connsiteY5" fmla="*/ 9659 h 1139293"/>
              <a:gd name="connsiteX6" fmla="*/ 1058785 w 1282349"/>
              <a:gd name="connsiteY6" fmla="*/ 809759 h 1139293"/>
              <a:gd name="connsiteX7" fmla="*/ 760335 w 1282349"/>
              <a:gd name="connsiteY7" fmla="*/ 1054234 h 1139293"/>
              <a:gd name="connsiteX8" fmla="*/ 712710 w 1282349"/>
              <a:gd name="connsiteY8" fmla="*/ 1127259 h 1139293"/>
              <a:gd name="connsiteX9" fmla="*/ 1150860 w 1282349"/>
              <a:gd name="connsiteY9" fmla="*/ 828809 h 1139293"/>
              <a:gd name="connsiteX10" fmla="*/ 880985 w 1282349"/>
              <a:gd name="connsiteY10" fmla="*/ 616084 h 1139293"/>
              <a:gd name="connsiteX11" fmla="*/ 1246110 w 1282349"/>
              <a:gd name="connsiteY11" fmla="*/ 797059 h 113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2349" h="1139293">
                <a:moveTo>
                  <a:pt x="1246110" y="797059"/>
                </a:moveTo>
                <a:cubicBezTo>
                  <a:pt x="1300085" y="820342"/>
                  <a:pt x="1299556" y="833571"/>
                  <a:pt x="1204835" y="755784"/>
                </a:cubicBezTo>
                <a:cubicBezTo>
                  <a:pt x="1110114" y="677997"/>
                  <a:pt x="729114" y="348326"/>
                  <a:pt x="677785" y="330334"/>
                </a:cubicBezTo>
                <a:cubicBezTo>
                  <a:pt x="626456" y="312342"/>
                  <a:pt x="921202" y="638838"/>
                  <a:pt x="896860" y="647834"/>
                </a:cubicBezTo>
                <a:cubicBezTo>
                  <a:pt x="872518" y="656830"/>
                  <a:pt x="679373" y="490672"/>
                  <a:pt x="531735" y="384309"/>
                </a:cubicBezTo>
                <a:cubicBezTo>
                  <a:pt x="384097" y="277946"/>
                  <a:pt x="-76807" y="-61249"/>
                  <a:pt x="11035" y="9659"/>
                </a:cubicBezTo>
                <a:cubicBezTo>
                  <a:pt x="98877" y="80567"/>
                  <a:pt x="933902" y="635663"/>
                  <a:pt x="1058785" y="809759"/>
                </a:cubicBezTo>
                <a:cubicBezTo>
                  <a:pt x="1183668" y="983855"/>
                  <a:pt x="818014" y="1001317"/>
                  <a:pt x="760335" y="1054234"/>
                </a:cubicBezTo>
                <a:cubicBezTo>
                  <a:pt x="702656" y="1107151"/>
                  <a:pt x="647623" y="1164830"/>
                  <a:pt x="712710" y="1127259"/>
                </a:cubicBezTo>
                <a:cubicBezTo>
                  <a:pt x="777797" y="1089688"/>
                  <a:pt x="1122814" y="914005"/>
                  <a:pt x="1150860" y="828809"/>
                </a:cubicBezTo>
                <a:cubicBezTo>
                  <a:pt x="1178906" y="743613"/>
                  <a:pt x="862993" y="619788"/>
                  <a:pt x="880985" y="616084"/>
                </a:cubicBezTo>
                <a:cubicBezTo>
                  <a:pt x="898977" y="612380"/>
                  <a:pt x="1192135" y="773776"/>
                  <a:pt x="1246110" y="797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9" name="フリーフォーム: 図形 688">
            <a:extLst>
              <a:ext uri="{FF2B5EF4-FFF2-40B4-BE49-F238E27FC236}">
                <a16:creationId xmlns:a16="http://schemas.microsoft.com/office/drawing/2014/main" id="{3635972E-64D0-4F33-9D09-3BE2D8EF5BDB}"/>
              </a:ext>
            </a:extLst>
          </p:cNvPr>
          <p:cNvSpPr/>
          <p:nvPr/>
        </p:nvSpPr>
        <p:spPr>
          <a:xfrm>
            <a:off x="2387558" y="9339696"/>
            <a:ext cx="608375" cy="576593"/>
          </a:xfrm>
          <a:custGeom>
            <a:avLst/>
            <a:gdLst>
              <a:gd name="connsiteX0" fmla="*/ 600117 w 608375"/>
              <a:gd name="connsiteY0" fmla="*/ 1154 h 576593"/>
              <a:gd name="connsiteX1" fmla="*/ 330242 w 608375"/>
              <a:gd name="connsiteY1" fmla="*/ 198004 h 576593"/>
              <a:gd name="connsiteX2" fmla="*/ 412792 w 608375"/>
              <a:gd name="connsiteY2" fmla="*/ 198004 h 576593"/>
              <a:gd name="connsiteX3" fmla="*/ 320717 w 608375"/>
              <a:gd name="connsiteY3" fmla="*/ 305954 h 576593"/>
              <a:gd name="connsiteX4" fmla="*/ 95292 w 608375"/>
              <a:gd name="connsiteY4" fmla="*/ 426604 h 576593"/>
              <a:gd name="connsiteX5" fmla="*/ 42 w 608375"/>
              <a:gd name="connsiteY5" fmla="*/ 540904 h 576593"/>
              <a:gd name="connsiteX6" fmla="*/ 104817 w 608375"/>
              <a:gd name="connsiteY6" fmla="*/ 432954 h 576593"/>
              <a:gd name="connsiteX7" fmla="*/ 19092 w 608375"/>
              <a:gd name="connsiteY7" fmla="*/ 575829 h 576593"/>
              <a:gd name="connsiteX8" fmla="*/ 355642 w 608375"/>
              <a:gd name="connsiteY8" fmla="*/ 356754 h 576593"/>
              <a:gd name="connsiteX9" fmla="*/ 387392 w 608375"/>
              <a:gd name="connsiteY9" fmla="*/ 315479 h 576593"/>
              <a:gd name="connsiteX10" fmla="*/ 244517 w 608375"/>
              <a:gd name="connsiteY10" fmla="*/ 293254 h 576593"/>
              <a:gd name="connsiteX11" fmla="*/ 466767 w 608375"/>
              <a:gd name="connsiteY11" fmla="*/ 163079 h 576593"/>
              <a:gd name="connsiteX12" fmla="*/ 533442 w 608375"/>
              <a:gd name="connsiteY12" fmla="*/ 118629 h 576593"/>
              <a:gd name="connsiteX13" fmla="*/ 600117 w 608375"/>
              <a:gd name="connsiteY13" fmla="*/ 1154 h 57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8375" h="576593">
                <a:moveTo>
                  <a:pt x="600117" y="1154"/>
                </a:moveTo>
                <a:cubicBezTo>
                  <a:pt x="566250" y="14383"/>
                  <a:pt x="361463" y="165196"/>
                  <a:pt x="330242" y="198004"/>
                </a:cubicBezTo>
                <a:cubicBezTo>
                  <a:pt x="299021" y="230812"/>
                  <a:pt x="414379" y="180012"/>
                  <a:pt x="412792" y="198004"/>
                </a:cubicBezTo>
                <a:cubicBezTo>
                  <a:pt x="411204" y="215996"/>
                  <a:pt x="373634" y="267854"/>
                  <a:pt x="320717" y="305954"/>
                </a:cubicBezTo>
                <a:cubicBezTo>
                  <a:pt x="267800" y="344054"/>
                  <a:pt x="148738" y="387446"/>
                  <a:pt x="95292" y="426604"/>
                </a:cubicBezTo>
                <a:cubicBezTo>
                  <a:pt x="41846" y="465762"/>
                  <a:pt x="-1546" y="539846"/>
                  <a:pt x="42" y="540904"/>
                </a:cubicBezTo>
                <a:cubicBezTo>
                  <a:pt x="1630" y="541962"/>
                  <a:pt x="101642" y="427133"/>
                  <a:pt x="104817" y="432954"/>
                </a:cubicBezTo>
                <a:cubicBezTo>
                  <a:pt x="107992" y="438775"/>
                  <a:pt x="-22712" y="588529"/>
                  <a:pt x="19092" y="575829"/>
                </a:cubicBezTo>
                <a:cubicBezTo>
                  <a:pt x="60896" y="563129"/>
                  <a:pt x="294259" y="400146"/>
                  <a:pt x="355642" y="356754"/>
                </a:cubicBezTo>
                <a:cubicBezTo>
                  <a:pt x="417025" y="313362"/>
                  <a:pt x="405913" y="326062"/>
                  <a:pt x="387392" y="315479"/>
                </a:cubicBezTo>
                <a:cubicBezTo>
                  <a:pt x="368871" y="304896"/>
                  <a:pt x="231288" y="318654"/>
                  <a:pt x="244517" y="293254"/>
                </a:cubicBezTo>
                <a:cubicBezTo>
                  <a:pt x="257746" y="267854"/>
                  <a:pt x="418613" y="192183"/>
                  <a:pt x="466767" y="163079"/>
                </a:cubicBezTo>
                <a:cubicBezTo>
                  <a:pt x="514921" y="133975"/>
                  <a:pt x="512804" y="145087"/>
                  <a:pt x="533442" y="118629"/>
                </a:cubicBezTo>
                <a:cubicBezTo>
                  <a:pt x="554080" y="92171"/>
                  <a:pt x="633984" y="-12075"/>
                  <a:pt x="600117" y="1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0" name="フリーフォーム: 図形 689">
            <a:extLst>
              <a:ext uri="{FF2B5EF4-FFF2-40B4-BE49-F238E27FC236}">
                <a16:creationId xmlns:a16="http://schemas.microsoft.com/office/drawing/2014/main" id="{868EBFBF-AB8E-45AC-8DF7-6D3128109BCF}"/>
              </a:ext>
            </a:extLst>
          </p:cNvPr>
          <p:cNvSpPr/>
          <p:nvPr/>
        </p:nvSpPr>
        <p:spPr>
          <a:xfrm>
            <a:off x="2676501" y="4650220"/>
            <a:ext cx="330261" cy="253287"/>
          </a:xfrm>
          <a:custGeom>
            <a:avLst/>
            <a:gdLst>
              <a:gd name="connsiteX0" fmla="*/ 269899 w 330261"/>
              <a:gd name="connsiteY0" fmla="*/ 1155 h 253287"/>
              <a:gd name="connsiteX1" fmla="*/ 184174 w 330261"/>
              <a:gd name="connsiteY1" fmla="*/ 137680 h 253287"/>
              <a:gd name="connsiteX2" fmla="*/ 330224 w 330261"/>
              <a:gd name="connsiteY2" fmla="*/ 251980 h 253287"/>
              <a:gd name="connsiteX3" fmla="*/ 168299 w 330261"/>
              <a:gd name="connsiteY3" fmla="*/ 198005 h 253287"/>
              <a:gd name="connsiteX4" fmla="*/ 24 w 330261"/>
              <a:gd name="connsiteY4" fmla="*/ 172605 h 253287"/>
              <a:gd name="connsiteX5" fmla="*/ 155599 w 330261"/>
              <a:gd name="connsiteY5" fmla="*/ 55130 h 253287"/>
              <a:gd name="connsiteX6" fmla="*/ 139724 w 330261"/>
              <a:gd name="connsiteY6" fmla="*/ 131330 h 253287"/>
              <a:gd name="connsiteX7" fmla="*/ 155599 w 330261"/>
              <a:gd name="connsiteY7" fmla="*/ 137680 h 253287"/>
              <a:gd name="connsiteX8" fmla="*/ 212749 w 330261"/>
              <a:gd name="connsiteY8" fmla="*/ 74180 h 253287"/>
              <a:gd name="connsiteX9" fmla="*/ 269899 w 330261"/>
              <a:gd name="connsiteY9" fmla="*/ 1155 h 25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261" h="253287">
                <a:moveTo>
                  <a:pt x="269899" y="1155"/>
                </a:moveTo>
                <a:cubicBezTo>
                  <a:pt x="265136" y="11738"/>
                  <a:pt x="174120" y="95876"/>
                  <a:pt x="184174" y="137680"/>
                </a:cubicBezTo>
                <a:cubicBezTo>
                  <a:pt x="194228" y="179484"/>
                  <a:pt x="332870" y="241926"/>
                  <a:pt x="330224" y="251980"/>
                </a:cubicBezTo>
                <a:cubicBezTo>
                  <a:pt x="327578" y="262034"/>
                  <a:pt x="223332" y="211234"/>
                  <a:pt x="168299" y="198005"/>
                </a:cubicBezTo>
                <a:cubicBezTo>
                  <a:pt x="113266" y="184776"/>
                  <a:pt x="2141" y="196418"/>
                  <a:pt x="24" y="172605"/>
                </a:cubicBezTo>
                <a:cubicBezTo>
                  <a:pt x="-2093" y="148792"/>
                  <a:pt x="132316" y="62009"/>
                  <a:pt x="155599" y="55130"/>
                </a:cubicBezTo>
                <a:cubicBezTo>
                  <a:pt x="178882" y="48251"/>
                  <a:pt x="139724" y="117572"/>
                  <a:pt x="139724" y="131330"/>
                </a:cubicBezTo>
                <a:cubicBezTo>
                  <a:pt x="139724" y="145088"/>
                  <a:pt x="143428" y="147205"/>
                  <a:pt x="155599" y="137680"/>
                </a:cubicBezTo>
                <a:cubicBezTo>
                  <a:pt x="167770" y="128155"/>
                  <a:pt x="195816" y="92701"/>
                  <a:pt x="212749" y="74180"/>
                </a:cubicBezTo>
                <a:cubicBezTo>
                  <a:pt x="229682" y="55659"/>
                  <a:pt x="274662" y="-9428"/>
                  <a:pt x="269899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1" name="フリーフォーム: 図形 690">
            <a:extLst>
              <a:ext uri="{FF2B5EF4-FFF2-40B4-BE49-F238E27FC236}">
                <a16:creationId xmlns:a16="http://schemas.microsoft.com/office/drawing/2014/main" id="{F21D0E40-7A25-49D2-BCAD-5D9EB4176581}"/>
              </a:ext>
            </a:extLst>
          </p:cNvPr>
          <p:cNvSpPr/>
          <p:nvPr/>
        </p:nvSpPr>
        <p:spPr>
          <a:xfrm>
            <a:off x="2957462" y="3872892"/>
            <a:ext cx="717754" cy="855362"/>
          </a:xfrm>
          <a:custGeom>
            <a:avLst/>
            <a:gdLst>
              <a:gd name="connsiteX0" fmla="*/ 309613 w 717754"/>
              <a:gd name="connsiteY0" fmla="*/ 3783 h 855362"/>
              <a:gd name="connsiteX1" fmla="*/ 589013 w 717754"/>
              <a:gd name="connsiteY1" fmla="*/ 340333 h 855362"/>
              <a:gd name="connsiteX2" fmla="*/ 547738 w 717754"/>
              <a:gd name="connsiteY2" fmla="*/ 260958 h 855362"/>
              <a:gd name="connsiteX3" fmla="*/ 712838 w 717754"/>
              <a:gd name="connsiteY3" fmla="*/ 527658 h 855362"/>
              <a:gd name="connsiteX4" fmla="*/ 671563 w 717754"/>
              <a:gd name="connsiteY4" fmla="*/ 829283 h 855362"/>
              <a:gd name="connsiteX5" fmla="*/ 642988 w 717754"/>
              <a:gd name="connsiteY5" fmla="*/ 819758 h 855362"/>
              <a:gd name="connsiteX6" fmla="*/ 496938 w 717754"/>
              <a:gd name="connsiteY6" fmla="*/ 654658 h 855362"/>
              <a:gd name="connsiteX7" fmla="*/ 369938 w 717754"/>
              <a:gd name="connsiteY7" fmla="*/ 594333 h 855362"/>
              <a:gd name="connsiteX8" fmla="*/ 566788 w 717754"/>
              <a:gd name="connsiteY8" fmla="*/ 572108 h 855362"/>
              <a:gd name="connsiteX9" fmla="*/ 579488 w 717754"/>
              <a:gd name="connsiteY9" fmla="*/ 445108 h 855362"/>
              <a:gd name="connsiteX10" fmla="*/ 630288 w 717754"/>
              <a:gd name="connsiteY10" fmla="*/ 648308 h 855362"/>
              <a:gd name="connsiteX11" fmla="*/ 627113 w 717754"/>
              <a:gd name="connsiteY11" fmla="*/ 514958 h 855362"/>
              <a:gd name="connsiteX12" fmla="*/ 620763 w 717754"/>
              <a:gd name="connsiteY12" fmla="*/ 499083 h 855362"/>
              <a:gd name="connsiteX13" fmla="*/ 515988 w 717754"/>
              <a:gd name="connsiteY13" fmla="*/ 311758 h 855362"/>
              <a:gd name="connsiteX14" fmla="*/ 465188 w 717754"/>
              <a:gd name="connsiteY14" fmla="*/ 270483 h 855362"/>
              <a:gd name="connsiteX15" fmla="*/ 376288 w 717754"/>
              <a:gd name="connsiteY15" fmla="*/ 349858 h 855362"/>
              <a:gd name="connsiteX16" fmla="*/ 373113 w 717754"/>
              <a:gd name="connsiteY16" fmla="*/ 499083 h 855362"/>
              <a:gd name="connsiteX17" fmla="*/ 300088 w 717754"/>
              <a:gd name="connsiteY17" fmla="*/ 283183 h 855362"/>
              <a:gd name="connsiteX18" fmla="*/ 379463 w 717754"/>
              <a:gd name="connsiteY18" fmla="*/ 229208 h 855362"/>
              <a:gd name="connsiteX19" fmla="*/ 252463 w 717754"/>
              <a:gd name="connsiteY19" fmla="*/ 222858 h 855362"/>
              <a:gd name="connsiteX20" fmla="*/ 1638 w 717754"/>
              <a:gd name="connsiteY20" fmla="*/ 165708 h 855362"/>
              <a:gd name="connsiteX21" fmla="*/ 385813 w 717754"/>
              <a:gd name="connsiteY21" fmla="*/ 184758 h 855362"/>
              <a:gd name="connsiteX22" fmla="*/ 376288 w 717754"/>
              <a:gd name="connsiteY22" fmla="*/ 159358 h 855362"/>
              <a:gd name="connsiteX23" fmla="*/ 309613 w 717754"/>
              <a:gd name="connsiteY23" fmla="*/ 3783 h 85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17754" h="855362">
                <a:moveTo>
                  <a:pt x="309613" y="3783"/>
                </a:moveTo>
                <a:cubicBezTo>
                  <a:pt x="345067" y="33945"/>
                  <a:pt x="549326" y="297471"/>
                  <a:pt x="589013" y="340333"/>
                </a:cubicBezTo>
                <a:cubicBezTo>
                  <a:pt x="628700" y="383195"/>
                  <a:pt x="527101" y="229737"/>
                  <a:pt x="547738" y="260958"/>
                </a:cubicBezTo>
                <a:cubicBezTo>
                  <a:pt x="568375" y="292179"/>
                  <a:pt x="692201" y="432937"/>
                  <a:pt x="712838" y="527658"/>
                </a:cubicBezTo>
                <a:cubicBezTo>
                  <a:pt x="733475" y="622379"/>
                  <a:pt x="683205" y="780600"/>
                  <a:pt x="671563" y="829283"/>
                </a:cubicBezTo>
                <a:cubicBezTo>
                  <a:pt x="659921" y="877966"/>
                  <a:pt x="672092" y="848862"/>
                  <a:pt x="642988" y="819758"/>
                </a:cubicBezTo>
                <a:cubicBezTo>
                  <a:pt x="613884" y="790654"/>
                  <a:pt x="542446" y="692229"/>
                  <a:pt x="496938" y="654658"/>
                </a:cubicBezTo>
                <a:cubicBezTo>
                  <a:pt x="451430" y="617087"/>
                  <a:pt x="358296" y="608091"/>
                  <a:pt x="369938" y="594333"/>
                </a:cubicBezTo>
                <a:cubicBezTo>
                  <a:pt x="381580" y="580575"/>
                  <a:pt x="531863" y="596979"/>
                  <a:pt x="566788" y="572108"/>
                </a:cubicBezTo>
                <a:cubicBezTo>
                  <a:pt x="601713" y="547237"/>
                  <a:pt x="568905" y="432408"/>
                  <a:pt x="579488" y="445108"/>
                </a:cubicBezTo>
                <a:cubicBezTo>
                  <a:pt x="590071" y="457808"/>
                  <a:pt x="622351" y="636666"/>
                  <a:pt x="630288" y="648308"/>
                </a:cubicBezTo>
                <a:cubicBezTo>
                  <a:pt x="638226" y="659950"/>
                  <a:pt x="628701" y="539829"/>
                  <a:pt x="627113" y="514958"/>
                </a:cubicBezTo>
                <a:cubicBezTo>
                  <a:pt x="625526" y="490087"/>
                  <a:pt x="639284" y="532950"/>
                  <a:pt x="620763" y="499083"/>
                </a:cubicBezTo>
                <a:cubicBezTo>
                  <a:pt x="602242" y="465216"/>
                  <a:pt x="541917" y="349858"/>
                  <a:pt x="515988" y="311758"/>
                </a:cubicBezTo>
                <a:cubicBezTo>
                  <a:pt x="490059" y="273658"/>
                  <a:pt x="488471" y="264133"/>
                  <a:pt x="465188" y="270483"/>
                </a:cubicBezTo>
                <a:cubicBezTo>
                  <a:pt x="441905" y="276833"/>
                  <a:pt x="391634" y="311758"/>
                  <a:pt x="376288" y="349858"/>
                </a:cubicBezTo>
                <a:cubicBezTo>
                  <a:pt x="360942" y="387958"/>
                  <a:pt x="385813" y="510195"/>
                  <a:pt x="373113" y="499083"/>
                </a:cubicBezTo>
                <a:cubicBezTo>
                  <a:pt x="360413" y="487971"/>
                  <a:pt x="299030" y="328162"/>
                  <a:pt x="300088" y="283183"/>
                </a:cubicBezTo>
                <a:cubicBezTo>
                  <a:pt x="301146" y="238204"/>
                  <a:pt x="387400" y="239262"/>
                  <a:pt x="379463" y="229208"/>
                </a:cubicBezTo>
                <a:cubicBezTo>
                  <a:pt x="371526" y="219154"/>
                  <a:pt x="315434" y="233441"/>
                  <a:pt x="252463" y="222858"/>
                </a:cubicBezTo>
                <a:cubicBezTo>
                  <a:pt x="189492" y="212275"/>
                  <a:pt x="-20587" y="172058"/>
                  <a:pt x="1638" y="165708"/>
                </a:cubicBezTo>
                <a:cubicBezTo>
                  <a:pt x="23863" y="159358"/>
                  <a:pt x="323371" y="185816"/>
                  <a:pt x="385813" y="184758"/>
                </a:cubicBezTo>
                <a:cubicBezTo>
                  <a:pt x="448255" y="183700"/>
                  <a:pt x="385284" y="185816"/>
                  <a:pt x="376288" y="159358"/>
                </a:cubicBezTo>
                <a:cubicBezTo>
                  <a:pt x="367292" y="132900"/>
                  <a:pt x="274159" y="-26379"/>
                  <a:pt x="309613" y="3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2" name="フリーフォーム: 図形 691">
            <a:extLst>
              <a:ext uri="{FF2B5EF4-FFF2-40B4-BE49-F238E27FC236}">
                <a16:creationId xmlns:a16="http://schemas.microsoft.com/office/drawing/2014/main" id="{92D40B19-9262-4860-9F94-B44E63A8A0C1}"/>
              </a:ext>
            </a:extLst>
          </p:cNvPr>
          <p:cNvSpPr/>
          <p:nvPr/>
        </p:nvSpPr>
        <p:spPr>
          <a:xfrm>
            <a:off x="3326669" y="4505704"/>
            <a:ext cx="255534" cy="409284"/>
          </a:xfrm>
          <a:custGeom>
            <a:avLst/>
            <a:gdLst>
              <a:gd name="connsiteX0" fmla="*/ 3906 w 255534"/>
              <a:gd name="connsiteY0" fmla="*/ 2796 h 409284"/>
              <a:gd name="connsiteX1" fmla="*/ 248381 w 255534"/>
              <a:gd name="connsiteY1" fmla="*/ 218696 h 409284"/>
              <a:gd name="connsiteX2" fmla="*/ 194406 w 255534"/>
              <a:gd name="connsiteY2" fmla="*/ 91696 h 409284"/>
              <a:gd name="connsiteX3" fmla="*/ 238856 w 255534"/>
              <a:gd name="connsiteY3" fmla="*/ 231396 h 409284"/>
              <a:gd name="connsiteX4" fmla="*/ 181706 w 255534"/>
              <a:gd name="connsiteY4" fmla="*/ 234571 h 409284"/>
              <a:gd name="connsiteX5" fmla="*/ 229331 w 255534"/>
              <a:gd name="connsiteY5" fmla="*/ 409196 h 409284"/>
              <a:gd name="connsiteX6" fmla="*/ 159481 w 255534"/>
              <a:gd name="connsiteY6" fmla="*/ 209171 h 409284"/>
              <a:gd name="connsiteX7" fmla="*/ 83281 w 255534"/>
              <a:gd name="connsiteY7" fmla="*/ 152021 h 409284"/>
              <a:gd name="connsiteX8" fmla="*/ 76931 w 255534"/>
              <a:gd name="connsiteY8" fmla="*/ 139321 h 409284"/>
              <a:gd name="connsiteX9" fmla="*/ 95981 w 255534"/>
              <a:gd name="connsiteY9" fmla="*/ 98046 h 409284"/>
              <a:gd name="connsiteX10" fmla="*/ 3906 w 255534"/>
              <a:gd name="connsiteY10" fmla="*/ 2796 h 40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534" h="409284">
                <a:moveTo>
                  <a:pt x="3906" y="2796"/>
                </a:moveTo>
                <a:cubicBezTo>
                  <a:pt x="29306" y="22904"/>
                  <a:pt x="216631" y="203879"/>
                  <a:pt x="248381" y="218696"/>
                </a:cubicBezTo>
                <a:cubicBezTo>
                  <a:pt x="280131" y="233513"/>
                  <a:pt x="195994" y="89579"/>
                  <a:pt x="194406" y="91696"/>
                </a:cubicBezTo>
                <a:cubicBezTo>
                  <a:pt x="192818" y="93813"/>
                  <a:pt x="240973" y="207583"/>
                  <a:pt x="238856" y="231396"/>
                </a:cubicBezTo>
                <a:cubicBezTo>
                  <a:pt x="236739" y="255209"/>
                  <a:pt x="183293" y="204938"/>
                  <a:pt x="181706" y="234571"/>
                </a:cubicBezTo>
                <a:cubicBezTo>
                  <a:pt x="180119" y="264204"/>
                  <a:pt x="233035" y="413429"/>
                  <a:pt x="229331" y="409196"/>
                </a:cubicBezTo>
                <a:cubicBezTo>
                  <a:pt x="225627" y="404963"/>
                  <a:pt x="183823" y="252033"/>
                  <a:pt x="159481" y="209171"/>
                </a:cubicBezTo>
                <a:cubicBezTo>
                  <a:pt x="135139" y="166309"/>
                  <a:pt x="97039" y="163663"/>
                  <a:pt x="83281" y="152021"/>
                </a:cubicBezTo>
                <a:cubicBezTo>
                  <a:pt x="69523" y="140379"/>
                  <a:pt x="74814" y="148317"/>
                  <a:pt x="76931" y="139321"/>
                </a:cubicBezTo>
                <a:cubicBezTo>
                  <a:pt x="79048" y="130325"/>
                  <a:pt x="107094" y="119213"/>
                  <a:pt x="95981" y="98046"/>
                </a:cubicBezTo>
                <a:cubicBezTo>
                  <a:pt x="84869" y="76879"/>
                  <a:pt x="-21494" y="-17312"/>
                  <a:pt x="3906" y="2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3" name="フリーフォーム: 図形 692">
            <a:extLst>
              <a:ext uri="{FF2B5EF4-FFF2-40B4-BE49-F238E27FC236}">
                <a16:creationId xmlns:a16="http://schemas.microsoft.com/office/drawing/2014/main" id="{92E0ECD0-DCCB-4162-A7A4-372C65396CD4}"/>
              </a:ext>
            </a:extLst>
          </p:cNvPr>
          <p:cNvSpPr/>
          <p:nvPr/>
        </p:nvSpPr>
        <p:spPr>
          <a:xfrm>
            <a:off x="2552307" y="3743321"/>
            <a:ext cx="207454" cy="315149"/>
          </a:xfrm>
          <a:custGeom>
            <a:avLst/>
            <a:gdLst>
              <a:gd name="connsiteX0" fmla="*/ 206768 w 207454"/>
              <a:gd name="connsiteY0" fmla="*/ 3179 h 315149"/>
              <a:gd name="connsiteX1" fmla="*/ 111518 w 207454"/>
              <a:gd name="connsiteY1" fmla="*/ 161929 h 315149"/>
              <a:gd name="connsiteX2" fmla="*/ 28968 w 207454"/>
              <a:gd name="connsiteY2" fmla="*/ 285754 h 315149"/>
              <a:gd name="connsiteX3" fmla="*/ 3568 w 207454"/>
              <a:gd name="connsiteY3" fmla="*/ 311154 h 315149"/>
              <a:gd name="connsiteX4" fmla="*/ 98818 w 207454"/>
              <a:gd name="connsiteY4" fmla="*/ 222254 h 315149"/>
              <a:gd name="connsiteX5" fmla="*/ 73418 w 207454"/>
              <a:gd name="connsiteY5" fmla="*/ 206379 h 315149"/>
              <a:gd name="connsiteX6" fmla="*/ 149618 w 207454"/>
              <a:gd name="connsiteY6" fmla="*/ 66679 h 315149"/>
              <a:gd name="connsiteX7" fmla="*/ 206768 w 207454"/>
              <a:gd name="connsiteY7" fmla="*/ 3179 h 31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454" h="315149">
                <a:moveTo>
                  <a:pt x="206768" y="3179"/>
                </a:moveTo>
                <a:cubicBezTo>
                  <a:pt x="200418" y="19054"/>
                  <a:pt x="141151" y="114833"/>
                  <a:pt x="111518" y="161929"/>
                </a:cubicBezTo>
                <a:cubicBezTo>
                  <a:pt x="81885" y="209025"/>
                  <a:pt x="46960" y="260883"/>
                  <a:pt x="28968" y="285754"/>
                </a:cubicBezTo>
                <a:cubicBezTo>
                  <a:pt x="10976" y="310625"/>
                  <a:pt x="-8074" y="321737"/>
                  <a:pt x="3568" y="311154"/>
                </a:cubicBezTo>
                <a:cubicBezTo>
                  <a:pt x="15210" y="300571"/>
                  <a:pt x="87176" y="239716"/>
                  <a:pt x="98818" y="222254"/>
                </a:cubicBezTo>
                <a:cubicBezTo>
                  <a:pt x="110460" y="204792"/>
                  <a:pt x="64951" y="232308"/>
                  <a:pt x="73418" y="206379"/>
                </a:cubicBezTo>
                <a:cubicBezTo>
                  <a:pt x="81885" y="180450"/>
                  <a:pt x="125276" y="98958"/>
                  <a:pt x="149618" y="66679"/>
                </a:cubicBezTo>
                <a:cubicBezTo>
                  <a:pt x="173960" y="34400"/>
                  <a:pt x="213118" y="-12696"/>
                  <a:pt x="206768" y="3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4" name="フリーフォーム: 図形 693">
            <a:extLst>
              <a:ext uri="{FF2B5EF4-FFF2-40B4-BE49-F238E27FC236}">
                <a16:creationId xmlns:a16="http://schemas.microsoft.com/office/drawing/2014/main" id="{43C0CCE4-EB2E-4F40-9391-30F0599CD985}"/>
              </a:ext>
            </a:extLst>
          </p:cNvPr>
          <p:cNvSpPr/>
          <p:nvPr/>
        </p:nvSpPr>
        <p:spPr>
          <a:xfrm>
            <a:off x="2664699" y="3710208"/>
            <a:ext cx="463400" cy="308684"/>
          </a:xfrm>
          <a:custGeom>
            <a:avLst/>
            <a:gdLst>
              <a:gd name="connsiteX0" fmla="*/ 78501 w 463400"/>
              <a:gd name="connsiteY0" fmla="*/ 39467 h 308684"/>
              <a:gd name="connsiteX1" fmla="*/ 392826 w 463400"/>
              <a:gd name="connsiteY1" fmla="*/ 109317 h 308684"/>
              <a:gd name="connsiteX2" fmla="*/ 272176 w 463400"/>
              <a:gd name="connsiteY2" fmla="*/ 169642 h 308684"/>
              <a:gd name="connsiteX3" fmla="*/ 126126 w 463400"/>
              <a:gd name="connsiteY3" fmla="*/ 277592 h 308684"/>
              <a:gd name="connsiteX4" fmla="*/ 259476 w 463400"/>
              <a:gd name="connsiteY4" fmla="*/ 229967 h 308684"/>
              <a:gd name="connsiteX5" fmla="*/ 2301 w 463400"/>
              <a:gd name="connsiteY5" fmla="*/ 299817 h 308684"/>
              <a:gd name="connsiteX6" fmla="*/ 126126 w 463400"/>
              <a:gd name="connsiteY6" fmla="*/ 299817 h 308684"/>
              <a:gd name="connsiteX7" fmla="*/ 376951 w 463400"/>
              <a:gd name="connsiteY7" fmla="*/ 296642 h 308684"/>
              <a:gd name="connsiteX8" fmla="*/ 462676 w 463400"/>
              <a:gd name="connsiteY8" fmla="*/ 147417 h 308684"/>
              <a:gd name="connsiteX9" fmla="*/ 338851 w 463400"/>
              <a:gd name="connsiteY9" fmla="*/ 255367 h 308684"/>
              <a:gd name="connsiteX10" fmla="*/ 148351 w 463400"/>
              <a:gd name="connsiteY10" fmla="*/ 296642 h 308684"/>
              <a:gd name="connsiteX11" fmla="*/ 342026 w 463400"/>
              <a:gd name="connsiteY11" fmla="*/ 141067 h 308684"/>
              <a:gd name="connsiteX12" fmla="*/ 357901 w 463400"/>
              <a:gd name="connsiteY12" fmla="*/ 90267 h 308684"/>
              <a:gd name="connsiteX13" fmla="*/ 176926 w 463400"/>
              <a:gd name="connsiteY13" fmla="*/ 4542 h 308684"/>
              <a:gd name="connsiteX14" fmla="*/ 189626 w 463400"/>
              <a:gd name="connsiteY14" fmla="*/ 14067 h 308684"/>
              <a:gd name="connsiteX15" fmla="*/ 180101 w 463400"/>
              <a:gd name="connsiteY15" fmla="*/ 33117 h 308684"/>
              <a:gd name="connsiteX16" fmla="*/ 78501 w 463400"/>
              <a:gd name="connsiteY16" fmla="*/ 39467 h 30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3400" h="308684">
                <a:moveTo>
                  <a:pt x="78501" y="39467"/>
                </a:moveTo>
                <a:cubicBezTo>
                  <a:pt x="113955" y="52167"/>
                  <a:pt x="360547" y="87621"/>
                  <a:pt x="392826" y="109317"/>
                </a:cubicBezTo>
                <a:cubicBezTo>
                  <a:pt x="425105" y="131013"/>
                  <a:pt x="316626" y="141596"/>
                  <a:pt x="272176" y="169642"/>
                </a:cubicBezTo>
                <a:cubicBezTo>
                  <a:pt x="227726" y="197688"/>
                  <a:pt x="128243" y="267538"/>
                  <a:pt x="126126" y="277592"/>
                </a:cubicBezTo>
                <a:cubicBezTo>
                  <a:pt x="124009" y="287646"/>
                  <a:pt x="280114" y="226263"/>
                  <a:pt x="259476" y="229967"/>
                </a:cubicBezTo>
                <a:cubicBezTo>
                  <a:pt x="238838" y="233671"/>
                  <a:pt x="24526" y="288175"/>
                  <a:pt x="2301" y="299817"/>
                </a:cubicBezTo>
                <a:cubicBezTo>
                  <a:pt x="-19924" y="311459"/>
                  <a:pt x="126126" y="299817"/>
                  <a:pt x="126126" y="299817"/>
                </a:cubicBezTo>
                <a:cubicBezTo>
                  <a:pt x="188568" y="299288"/>
                  <a:pt x="320859" y="322042"/>
                  <a:pt x="376951" y="296642"/>
                </a:cubicBezTo>
                <a:cubicBezTo>
                  <a:pt x="433043" y="271242"/>
                  <a:pt x="469026" y="154296"/>
                  <a:pt x="462676" y="147417"/>
                </a:cubicBezTo>
                <a:cubicBezTo>
                  <a:pt x="456326" y="140538"/>
                  <a:pt x="391238" y="230496"/>
                  <a:pt x="338851" y="255367"/>
                </a:cubicBezTo>
                <a:cubicBezTo>
                  <a:pt x="286464" y="280238"/>
                  <a:pt x="147822" y="315692"/>
                  <a:pt x="148351" y="296642"/>
                </a:cubicBezTo>
                <a:cubicBezTo>
                  <a:pt x="148880" y="277592"/>
                  <a:pt x="307101" y="175463"/>
                  <a:pt x="342026" y="141067"/>
                </a:cubicBezTo>
                <a:cubicBezTo>
                  <a:pt x="376951" y="106671"/>
                  <a:pt x="385418" y="113021"/>
                  <a:pt x="357901" y="90267"/>
                </a:cubicBezTo>
                <a:cubicBezTo>
                  <a:pt x="330384" y="67513"/>
                  <a:pt x="204972" y="17242"/>
                  <a:pt x="176926" y="4542"/>
                </a:cubicBezTo>
                <a:cubicBezTo>
                  <a:pt x="148880" y="-8158"/>
                  <a:pt x="189097" y="9304"/>
                  <a:pt x="189626" y="14067"/>
                </a:cubicBezTo>
                <a:cubicBezTo>
                  <a:pt x="190155" y="18829"/>
                  <a:pt x="191743" y="31000"/>
                  <a:pt x="180101" y="33117"/>
                </a:cubicBezTo>
                <a:cubicBezTo>
                  <a:pt x="168459" y="35234"/>
                  <a:pt x="43047" y="26767"/>
                  <a:pt x="78501" y="39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5" name="フリーフォーム: 図形 694">
            <a:extLst>
              <a:ext uri="{FF2B5EF4-FFF2-40B4-BE49-F238E27FC236}">
                <a16:creationId xmlns:a16="http://schemas.microsoft.com/office/drawing/2014/main" id="{9CDE7507-3228-4B17-ACFE-F24027244D4F}"/>
              </a:ext>
            </a:extLst>
          </p:cNvPr>
          <p:cNvSpPr/>
          <p:nvPr/>
        </p:nvSpPr>
        <p:spPr>
          <a:xfrm>
            <a:off x="3038784" y="3666531"/>
            <a:ext cx="328814" cy="448324"/>
          </a:xfrm>
          <a:custGeom>
            <a:avLst/>
            <a:gdLst>
              <a:gd name="connsiteX0" fmla="*/ 9216 w 328814"/>
              <a:gd name="connsiteY0" fmla="*/ 3769 h 448324"/>
              <a:gd name="connsiteX1" fmla="*/ 279091 w 328814"/>
              <a:gd name="connsiteY1" fmla="*/ 273644 h 448324"/>
              <a:gd name="connsiteX2" fmla="*/ 221941 w 328814"/>
              <a:gd name="connsiteY2" fmla="*/ 216494 h 448324"/>
              <a:gd name="connsiteX3" fmla="*/ 317191 w 328814"/>
              <a:gd name="connsiteY3" fmla="*/ 435569 h 448324"/>
              <a:gd name="connsiteX4" fmla="*/ 294966 w 328814"/>
              <a:gd name="connsiteY4" fmla="*/ 416519 h 448324"/>
              <a:gd name="connsiteX5" fmla="*/ 28266 w 328814"/>
              <a:gd name="connsiteY5" fmla="*/ 368894 h 448324"/>
              <a:gd name="connsiteX6" fmla="*/ 231466 w 328814"/>
              <a:gd name="connsiteY6" fmla="*/ 372069 h 448324"/>
              <a:gd name="connsiteX7" fmla="*/ 75891 w 328814"/>
              <a:gd name="connsiteY7" fmla="*/ 213319 h 448324"/>
              <a:gd name="connsiteX8" fmla="*/ 28266 w 328814"/>
              <a:gd name="connsiteY8" fmla="*/ 152994 h 448324"/>
              <a:gd name="connsiteX9" fmla="*/ 158441 w 328814"/>
              <a:gd name="connsiteY9" fmla="*/ 219669 h 448324"/>
              <a:gd name="connsiteX10" fmla="*/ 69541 w 328814"/>
              <a:gd name="connsiteY10" fmla="*/ 121244 h 448324"/>
              <a:gd name="connsiteX11" fmla="*/ 9216 w 328814"/>
              <a:gd name="connsiteY11" fmla="*/ 3769 h 44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8814" h="448324">
                <a:moveTo>
                  <a:pt x="9216" y="3769"/>
                </a:moveTo>
                <a:cubicBezTo>
                  <a:pt x="44141" y="29169"/>
                  <a:pt x="279091" y="273644"/>
                  <a:pt x="279091" y="273644"/>
                </a:cubicBezTo>
                <a:cubicBezTo>
                  <a:pt x="314545" y="309098"/>
                  <a:pt x="215591" y="189507"/>
                  <a:pt x="221941" y="216494"/>
                </a:cubicBezTo>
                <a:cubicBezTo>
                  <a:pt x="228291" y="243481"/>
                  <a:pt x="305020" y="402232"/>
                  <a:pt x="317191" y="435569"/>
                </a:cubicBezTo>
                <a:cubicBezTo>
                  <a:pt x="329362" y="468906"/>
                  <a:pt x="343120" y="427632"/>
                  <a:pt x="294966" y="416519"/>
                </a:cubicBezTo>
                <a:cubicBezTo>
                  <a:pt x="246812" y="405407"/>
                  <a:pt x="38849" y="376302"/>
                  <a:pt x="28266" y="368894"/>
                </a:cubicBezTo>
                <a:cubicBezTo>
                  <a:pt x="17683" y="361486"/>
                  <a:pt x="223529" y="397998"/>
                  <a:pt x="231466" y="372069"/>
                </a:cubicBezTo>
                <a:cubicBezTo>
                  <a:pt x="239403" y="346140"/>
                  <a:pt x="109758" y="249831"/>
                  <a:pt x="75891" y="213319"/>
                </a:cubicBezTo>
                <a:cubicBezTo>
                  <a:pt x="42024" y="176807"/>
                  <a:pt x="14508" y="151936"/>
                  <a:pt x="28266" y="152994"/>
                </a:cubicBezTo>
                <a:cubicBezTo>
                  <a:pt x="42024" y="154052"/>
                  <a:pt x="151562" y="224961"/>
                  <a:pt x="158441" y="219669"/>
                </a:cubicBezTo>
                <a:cubicBezTo>
                  <a:pt x="165320" y="214377"/>
                  <a:pt x="90708" y="154052"/>
                  <a:pt x="69541" y="121244"/>
                </a:cubicBezTo>
                <a:cubicBezTo>
                  <a:pt x="48374" y="88436"/>
                  <a:pt x="-25709" y="-21631"/>
                  <a:pt x="9216" y="3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6" name="フリーフォーム: 図形 695">
            <a:extLst>
              <a:ext uri="{FF2B5EF4-FFF2-40B4-BE49-F238E27FC236}">
                <a16:creationId xmlns:a16="http://schemas.microsoft.com/office/drawing/2014/main" id="{A03A9A51-E64C-4D10-9160-AA30C07E444F}"/>
              </a:ext>
            </a:extLst>
          </p:cNvPr>
          <p:cNvSpPr/>
          <p:nvPr/>
        </p:nvSpPr>
        <p:spPr>
          <a:xfrm>
            <a:off x="2665158" y="3585425"/>
            <a:ext cx="187483" cy="304308"/>
          </a:xfrm>
          <a:custGeom>
            <a:avLst/>
            <a:gdLst>
              <a:gd name="connsiteX0" fmla="*/ 185992 w 187483"/>
              <a:gd name="connsiteY0" fmla="*/ 738 h 304308"/>
              <a:gd name="connsiteX1" fmla="*/ 28830 w 187483"/>
              <a:gd name="connsiteY1" fmla="*/ 188063 h 304308"/>
              <a:gd name="connsiteX2" fmla="*/ 39942 w 187483"/>
              <a:gd name="connsiteY2" fmla="*/ 145200 h 304308"/>
              <a:gd name="connsiteX3" fmla="*/ 27242 w 187483"/>
              <a:gd name="connsiteY3" fmla="*/ 192825 h 304308"/>
              <a:gd name="connsiteX4" fmla="*/ 255 w 187483"/>
              <a:gd name="connsiteY4" fmla="*/ 303950 h 304308"/>
              <a:gd name="connsiteX5" fmla="*/ 19305 w 187483"/>
              <a:gd name="connsiteY5" fmla="*/ 224575 h 304308"/>
              <a:gd name="connsiteX6" fmla="*/ 101855 w 187483"/>
              <a:gd name="connsiteY6" fmla="*/ 122975 h 304308"/>
              <a:gd name="connsiteX7" fmla="*/ 114555 w 187483"/>
              <a:gd name="connsiteY7" fmla="*/ 142025 h 304308"/>
              <a:gd name="connsiteX8" fmla="*/ 163767 w 187483"/>
              <a:gd name="connsiteY8" fmla="*/ 149963 h 304308"/>
              <a:gd name="connsiteX9" fmla="*/ 165355 w 187483"/>
              <a:gd name="connsiteY9" fmla="*/ 151550 h 304308"/>
              <a:gd name="connsiteX10" fmla="*/ 132017 w 187483"/>
              <a:gd name="connsiteY10" fmla="*/ 121388 h 304308"/>
              <a:gd name="connsiteX11" fmla="*/ 151067 w 187483"/>
              <a:gd name="connsiteY11" fmla="*/ 108688 h 304308"/>
              <a:gd name="connsiteX12" fmla="*/ 146305 w 187483"/>
              <a:gd name="connsiteY12" fmla="*/ 143613 h 304308"/>
              <a:gd name="connsiteX13" fmla="*/ 109792 w 187483"/>
              <a:gd name="connsiteY13" fmla="*/ 122975 h 304308"/>
              <a:gd name="connsiteX14" fmla="*/ 185992 w 187483"/>
              <a:gd name="connsiteY14" fmla="*/ 738 h 30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483" h="304308">
                <a:moveTo>
                  <a:pt x="185992" y="738"/>
                </a:moveTo>
                <a:cubicBezTo>
                  <a:pt x="172499" y="11586"/>
                  <a:pt x="53172" y="163986"/>
                  <a:pt x="28830" y="188063"/>
                </a:cubicBezTo>
                <a:cubicBezTo>
                  <a:pt x="4488" y="212140"/>
                  <a:pt x="40207" y="144406"/>
                  <a:pt x="39942" y="145200"/>
                </a:cubicBezTo>
                <a:cubicBezTo>
                  <a:pt x="39677" y="145994"/>
                  <a:pt x="33856" y="166367"/>
                  <a:pt x="27242" y="192825"/>
                </a:cubicBezTo>
                <a:cubicBezTo>
                  <a:pt x="20628" y="219283"/>
                  <a:pt x="1578" y="298658"/>
                  <a:pt x="255" y="303950"/>
                </a:cubicBezTo>
                <a:cubicBezTo>
                  <a:pt x="-1068" y="309242"/>
                  <a:pt x="2372" y="254737"/>
                  <a:pt x="19305" y="224575"/>
                </a:cubicBezTo>
                <a:cubicBezTo>
                  <a:pt x="36238" y="194413"/>
                  <a:pt x="85980" y="136733"/>
                  <a:pt x="101855" y="122975"/>
                </a:cubicBezTo>
                <a:cubicBezTo>
                  <a:pt x="117730" y="109217"/>
                  <a:pt x="104236" y="137527"/>
                  <a:pt x="114555" y="142025"/>
                </a:cubicBezTo>
                <a:cubicBezTo>
                  <a:pt x="124874" y="146523"/>
                  <a:pt x="155300" y="148376"/>
                  <a:pt x="163767" y="149963"/>
                </a:cubicBezTo>
                <a:cubicBezTo>
                  <a:pt x="172234" y="151550"/>
                  <a:pt x="170647" y="156313"/>
                  <a:pt x="165355" y="151550"/>
                </a:cubicBezTo>
                <a:cubicBezTo>
                  <a:pt x="160063" y="146788"/>
                  <a:pt x="134398" y="128532"/>
                  <a:pt x="132017" y="121388"/>
                </a:cubicBezTo>
                <a:cubicBezTo>
                  <a:pt x="129636" y="114244"/>
                  <a:pt x="148686" y="104984"/>
                  <a:pt x="151067" y="108688"/>
                </a:cubicBezTo>
                <a:cubicBezTo>
                  <a:pt x="153448" y="112392"/>
                  <a:pt x="153184" y="141232"/>
                  <a:pt x="146305" y="143613"/>
                </a:cubicBezTo>
                <a:cubicBezTo>
                  <a:pt x="139426" y="145994"/>
                  <a:pt x="102384" y="144142"/>
                  <a:pt x="109792" y="122975"/>
                </a:cubicBezTo>
                <a:cubicBezTo>
                  <a:pt x="117200" y="101808"/>
                  <a:pt x="199485" y="-10110"/>
                  <a:pt x="185992" y="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7" name="フリーフォーム: 図形 696">
            <a:extLst>
              <a:ext uri="{FF2B5EF4-FFF2-40B4-BE49-F238E27FC236}">
                <a16:creationId xmlns:a16="http://schemas.microsoft.com/office/drawing/2014/main" id="{B596EEDD-D2A7-42B7-866C-75A3225C4E80}"/>
              </a:ext>
            </a:extLst>
          </p:cNvPr>
          <p:cNvSpPr/>
          <p:nvPr/>
        </p:nvSpPr>
        <p:spPr>
          <a:xfrm>
            <a:off x="2815756" y="3665009"/>
            <a:ext cx="389338" cy="205318"/>
          </a:xfrm>
          <a:custGeom>
            <a:avLst/>
            <a:gdLst>
              <a:gd name="connsiteX0" fmla="*/ 178269 w 389338"/>
              <a:gd name="connsiteY0" fmla="*/ 3704 h 205318"/>
              <a:gd name="connsiteX1" fmla="*/ 238594 w 389338"/>
              <a:gd name="connsiteY1" fmla="*/ 129116 h 205318"/>
              <a:gd name="connsiteX2" fmla="*/ 151282 w 389338"/>
              <a:gd name="connsiteY2" fmla="*/ 83079 h 205318"/>
              <a:gd name="connsiteX3" fmla="*/ 100482 w 389338"/>
              <a:gd name="connsiteY3" fmla="*/ 37041 h 205318"/>
              <a:gd name="connsiteX4" fmla="*/ 469 w 389338"/>
              <a:gd name="connsiteY4" fmla="*/ 21166 h 205318"/>
              <a:gd name="connsiteX5" fmla="*/ 144932 w 389338"/>
              <a:gd name="connsiteY5" fmla="*/ 98954 h 205318"/>
              <a:gd name="connsiteX6" fmla="*/ 176682 w 389338"/>
              <a:gd name="connsiteY6" fmla="*/ 111654 h 205318"/>
              <a:gd name="connsiteX7" fmla="*/ 186207 w 389338"/>
              <a:gd name="connsiteY7" fmla="*/ 113241 h 205318"/>
              <a:gd name="connsiteX8" fmla="*/ 386232 w 389338"/>
              <a:gd name="connsiteY8" fmla="*/ 205316 h 205318"/>
              <a:gd name="connsiteX9" fmla="*/ 305269 w 389338"/>
              <a:gd name="connsiteY9" fmla="*/ 110066 h 205318"/>
              <a:gd name="connsiteX10" fmla="*/ 267169 w 389338"/>
              <a:gd name="connsiteY10" fmla="*/ 46566 h 205318"/>
              <a:gd name="connsiteX11" fmla="*/ 278282 w 389338"/>
              <a:gd name="connsiteY11" fmla="*/ 130704 h 205318"/>
              <a:gd name="connsiteX12" fmla="*/ 259232 w 389338"/>
              <a:gd name="connsiteY12" fmla="*/ 98954 h 205318"/>
              <a:gd name="connsiteX13" fmla="*/ 219544 w 389338"/>
              <a:gd name="connsiteY13" fmla="*/ 37041 h 205318"/>
              <a:gd name="connsiteX14" fmla="*/ 178269 w 389338"/>
              <a:gd name="connsiteY14" fmla="*/ 3704 h 20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9338" h="205318">
                <a:moveTo>
                  <a:pt x="178269" y="3704"/>
                </a:moveTo>
                <a:cubicBezTo>
                  <a:pt x="181444" y="19050"/>
                  <a:pt x="243092" y="115887"/>
                  <a:pt x="238594" y="129116"/>
                </a:cubicBezTo>
                <a:cubicBezTo>
                  <a:pt x="234096" y="142345"/>
                  <a:pt x="174301" y="98425"/>
                  <a:pt x="151282" y="83079"/>
                </a:cubicBezTo>
                <a:cubicBezTo>
                  <a:pt x="128263" y="67733"/>
                  <a:pt x="125617" y="47360"/>
                  <a:pt x="100482" y="37041"/>
                </a:cubicBezTo>
                <a:cubicBezTo>
                  <a:pt x="75346" y="26722"/>
                  <a:pt x="-6939" y="10847"/>
                  <a:pt x="469" y="21166"/>
                </a:cubicBezTo>
                <a:cubicBezTo>
                  <a:pt x="7877" y="31485"/>
                  <a:pt x="115563" y="83873"/>
                  <a:pt x="144932" y="98954"/>
                </a:cubicBezTo>
                <a:cubicBezTo>
                  <a:pt x="174301" y="114035"/>
                  <a:pt x="169803" y="109273"/>
                  <a:pt x="176682" y="111654"/>
                </a:cubicBezTo>
                <a:cubicBezTo>
                  <a:pt x="183561" y="114035"/>
                  <a:pt x="151282" y="97631"/>
                  <a:pt x="186207" y="113241"/>
                </a:cubicBezTo>
                <a:cubicBezTo>
                  <a:pt x="221132" y="128851"/>
                  <a:pt x="366388" y="205845"/>
                  <a:pt x="386232" y="205316"/>
                </a:cubicBezTo>
                <a:cubicBezTo>
                  <a:pt x="406076" y="204787"/>
                  <a:pt x="325113" y="136524"/>
                  <a:pt x="305269" y="110066"/>
                </a:cubicBezTo>
                <a:cubicBezTo>
                  <a:pt x="285425" y="83608"/>
                  <a:pt x="271667" y="43126"/>
                  <a:pt x="267169" y="46566"/>
                </a:cubicBezTo>
                <a:cubicBezTo>
                  <a:pt x="262671" y="50006"/>
                  <a:pt x="279605" y="121973"/>
                  <a:pt x="278282" y="130704"/>
                </a:cubicBezTo>
                <a:cubicBezTo>
                  <a:pt x="276959" y="139435"/>
                  <a:pt x="269022" y="114565"/>
                  <a:pt x="259232" y="98954"/>
                </a:cubicBezTo>
                <a:cubicBezTo>
                  <a:pt x="249442" y="83344"/>
                  <a:pt x="230921" y="49212"/>
                  <a:pt x="219544" y="37041"/>
                </a:cubicBezTo>
                <a:cubicBezTo>
                  <a:pt x="208167" y="24870"/>
                  <a:pt x="175094" y="-11642"/>
                  <a:pt x="178269" y="3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8" name="フリーフォーム: 図形 697">
            <a:extLst>
              <a:ext uri="{FF2B5EF4-FFF2-40B4-BE49-F238E27FC236}">
                <a16:creationId xmlns:a16="http://schemas.microsoft.com/office/drawing/2014/main" id="{65D90C6E-A60C-4512-A13A-0F2F07165EEA}"/>
              </a:ext>
            </a:extLst>
          </p:cNvPr>
          <p:cNvSpPr/>
          <p:nvPr/>
        </p:nvSpPr>
        <p:spPr>
          <a:xfrm>
            <a:off x="2663593" y="3554382"/>
            <a:ext cx="109770" cy="163543"/>
          </a:xfrm>
          <a:custGeom>
            <a:avLst/>
            <a:gdLst>
              <a:gd name="connsiteX0" fmla="*/ 109770 w 109770"/>
              <a:gd name="connsiteY0" fmla="*/ 163543 h 163543"/>
              <a:gd name="connsiteX1" fmla="*/ 232 w 109770"/>
              <a:gd name="connsiteY1" fmla="*/ 31 h 163543"/>
              <a:gd name="connsiteX2" fmla="*/ 109770 w 109770"/>
              <a:gd name="connsiteY2" fmla="*/ 163543 h 16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70" h="163543">
                <a:moveTo>
                  <a:pt x="109770" y="163543"/>
                </a:moveTo>
                <a:cubicBezTo>
                  <a:pt x="109770" y="163543"/>
                  <a:pt x="6317" y="2677"/>
                  <a:pt x="232" y="31"/>
                </a:cubicBezTo>
                <a:cubicBezTo>
                  <a:pt x="-5853" y="-2615"/>
                  <a:pt x="109770" y="163543"/>
                  <a:pt x="109770" y="163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9" name="フリーフォーム: 図形 698">
            <a:extLst>
              <a:ext uri="{FF2B5EF4-FFF2-40B4-BE49-F238E27FC236}">
                <a16:creationId xmlns:a16="http://schemas.microsoft.com/office/drawing/2014/main" id="{251E4AE5-B590-43CA-AA31-AF616A4B4EC3}"/>
              </a:ext>
            </a:extLst>
          </p:cNvPr>
          <p:cNvSpPr/>
          <p:nvPr/>
        </p:nvSpPr>
        <p:spPr>
          <a:xfrm>
            <a:off x="2666749" y="3538158"/>
            <a:ext cx="551212" cy="254431"/>
          </a:xfrm>
          <a:custGeom>
            <a:avLst/>
            <a:gdLst>
              <a:gd name="connsiteX0" fmla="*/ 85976 w 551212"/>
              <a:gd name="connsiteY0" fmla="*/ 168655 h 254431"/>
              <a:gd name="connsiteX1" fmla="*/ 251 w 551212"/>
              <a:gd name="connsiteY1" fmla="*/ 19430 h 254431"/>
              <a:gd name="connsiteX2" fmla="*/ 119314 w 551212"/>
              <a:gd name="connsiteY2" fmla="*/ 5142 h 254431"/>
              <a:gd name="connsiteX3" fmla="*/ 124076 w 551212"/>
              <a:gd name="connsiteY3" fmla="*/ 11492 h 254431"/>
              <a:gd name="connsiteX4" fmla="*/ 276476 w 551212"/>
              <a:gd name="connsiteY4" fmla="*/ 57530 h 254431"/>
              <a:gd name="connsiteX5" fmla="*/ 270126 w 551212"/>
              <a:gd name="connsiteY5" fmla="*/ 59117 h 254431"/>
              <a:gd name="connsiteX6" fmla="*/ 427289 w 551212"/>
              <a:gd name="connsiteY6" fmla="*/ 146430 h 254431"/>
              <a:gd name="connsiteX7" fmla="*/ 446339 w 551212"/>
              <a:gd name="connsiteY7" fmla="*/ 157542 h 254431"/>
              <a:gd name="connsiteX8" fmla="*/ 551114 w 551212"/>
              <a:gd name="connsiteY8" fmla="*/ 254380 h 254431"/>
              <a:gd name="connsiteX9" fmla="*/ 425701 w 551212"/>
              <a:gd name="connsiteY9" fmla="*/ 143255 h 254431"/>
              <a:gd name="connsiteX10" fmla="*/ 336801 w 551212"/>
              <a:gd name="connsiteY10" fmla="*/ 94042 h 254431"/>
              <a:gd name="connsiteX11" fmla="*/ 254251 w 551212"/>
              <a:gd name="connsiteY11" fmla="*/ 52767 h 254431"/>
              <a:gd name="connsiteX12" fmla="*/ 82801 w 551212"/>
              <a:gd name="connsiteY12" fmla="*/ 6730 h 254431"/>
              <a:gd name="connsiteX13" fmla="*/ 35176 w 551212"/>
              <a:gd name="connsiteY13" fmla="*/ 3555 h 254431"/>
              <a:gd name="connsiteX14" fmla="*/ 25651 w 551212"/>
              <a:gd name="connsiteY14" fmla="*/ 38480 h 254431"/>
              <a:gd name="connsiteX15" fmla="*/ 17714 w 551212"/>
              <a:gd name="connsiteY15" fmla="*/ 63880 h 254431"/>
              <a:gd name="connsiteX16" fmla="*/ 85976 w 551212"/>
              <a:gd name="connsiteY16" fmla="*/ 168655 h 25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1212" h="254431">
                <a:moveTo>
                  <a:pt x="85976" y="168655"/>
                </a:moveTo>
                <a:cubicBezTo>
                  <a:pt x="83065" y="161247"/>
                  <a:pt x="-5305" y="46682"/>
                  <a:pt x="251" y="19430"/>
                </a:cubicBezTo>
                <a:cubicBezTo>
                  <a:pt x="5807" y="-7822"/>
                  <a:pt x="98677" y="6465"/>
                  <a:pt x="119314" y="5142"/>
                </a:cubicBezTo>
                <a:cubicBezTo>
                  <a:pt x="139952" y="3819"/>
                  <a:pt x="97882" y="2761"/>
                  <a:pt x="124076" y="11492"/>
                </a:cubicBezTo>
                <a:cubicBezTo>
                  <a:pt x="150270" y="20223"/>
                  <a:pt x="252134" y="49593"/>
                  <a:pt x="276476" y="57530"/>
                </a:cubicBezTo>
                <a:cubicBezTo>
                  <a:pt x="300818" y="65467"/>
                  <a:pt x="244991" y="44300"/>
                  <a:pt x="270126" y="59117"/>
                </a:cubicBezTo>
                <a:cubicBezTo>
                  <a:pt x="295261" y="73934"/>
                  <a:pt x="397920" y="130026"/>
                  <a:pt x="427289" y="146430"/>
                </a:cubicBezTo>
                <a:cubicBezTo>
                  <a:pt x="456658" y="162834"/>
                  <a:pt x="425702" y="139550"/>
                  <a:pt x="446339" y="157542"/>
                </a:cubicBezTo>
                <a:cubicBezTo>
                  <a:pt x="466977" y="175534"/>
                  <a:pt x="554554" y="256761"/>
                  <a:pt x="551114" y="254380"/>
                </a:cubicBezTo>
                <a:cubicBezTo>
                  <a:pt x="547674" y="251999"/>
                  <a:pt x="461420" y="169978"/>
                  <a:pt x="425701" y="143255"/>
                </a:cubicBezTo>
                <a:cubicBezTo>
                  <a:pt x="389982" y="116532"/>
                  <a:pt x="365376" y="109123"/>
                  <a:pt x="336801" y="94042"/>
                </a:cubicBezTo>
                <a:cubicBezTo>
                  <a:pt x="308226" y="78961"/>
                  <a:pt x="296584" y="67319"/>
                  <a:pt x="254251" y="52767"/>
                </a:cubicBezTo>
                <a:cubicBezTo>
                  <a:pt x="211918" y="38215"/>
                  <a:pt x="119313" y="14932"/>
                  <a:pt x="82801" y="6730"/>
                </a:cubicBezTo>
                <a:cubicBezTo>
                  <a:pt x="46289" y="-1472"/>
                  <a:pt x="44701" y="-1737"/>
                  <a:pt x="35176" y="3555"/>
                </a:cubicBezTo>
                <a:cubicBezTo>
                  <a:pt x="25651" y="8847"/>
                  <a:pt x="28561" y="28426"/>
                  <a:pt x="25651" y="38480"/>
                </a:cubicBezTo>
                <a:cubicBezTo>
                  <a:pt x="22741" y="48534"/>
                  <a:pt x="8453" y="41126"/>
                  <a:pt x="17714" y="63880"/>
                </a:cubicBezTo>
                <a:cubicBezTo>
                  <a:pt x="26975" y="86634"/>
                  <a:pt x="88887" y="176063"/>
                  <a:pt x="85976" y="168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0" name="フリーフォーム: 図形 699">
            <a:extLst>
              <a:ext uri="{FF2B5EF4-FFF2-40B4-BE49-F238E27FC236}">
                <a16:creationId xmlns:a16="http://schemas.microsoft.com/office/drawing/2014/main" id="{09498F2F-C115-46F2-B82B-54FBA7C6A109}"/>
              </a:ext>
            </a:extLst>
          </p:cNvPr>
          <p:cNvSpPr/>
          <p:nvPr/>
        </p:nvSpPr>
        <p:spPr>
          <a:xfrm>
            <a:off x="2691807" y="3566572"/>
            <a:ext cx="555346" cy="265669"/>
          </a:xfrm>
          <a:custGeom>
            <a:avLst/>
            <a:gdLst>
              <a:gd name="connsiteX0" fmla="*/ 5356 w 555346"/>
              <a:gd name="connsiteY0" fmla="*/ 5303 h 265669"/>
              <a:gd name="connsiteX1" fmla="*/ 292693 w 555346"/>
              <a:gd name="connsiteY1" fmla="*/ 73566 h 265669"/>
              <a:gd name="connsiteX2" fmla="*/ 283168 w 555346"/>
              <a:gd name="connsiteY2" fmla="*/ 64041 h 265669"/>
              <a:gd name="connsiteX3" fmla="*/ 380006 w 555346"/>
              <a:gd name="connsiteY3" fmla="*/ 176753 h 265669"/>
              <a:gd name="connsiteX4" fmla="*/ 378418 w 555346"/>
              <a:gd name="connsiteY4" fmla="*/ 146591 h 265669"/>
              <a:gd name="connsiteX5" fmla="*/ 554631 w 555346"/>
              <a:gd name="connsiteY5" fmla="*/ 265653 h 265669"/>
              <a:gd name="connsiteX6" fmla="*/ 433981 w 555346"/>
              <a:gd name="connsiteY6" fmla="*/ 154528 h 265669"/>
              <a:gd name="connsiteX7" fmla="*/ 272056 w 555346"/>
              <a:gd name="connsiteY7" fmla="*/ 75153 h 265669"/>
              <a:gd name="connsiteX8" fmla="*/ 152993 w 555346"/>
              <a:gd name="connsiteY8" fmla="*/ 21178 h 265669"/>
              <a:gd name="connsiteX9" fmla="*/ 106956 w 555346"/>
              <a:gd name="connsiteY9" fmla="*/ 6891 h 265669"/>
              <a:gd name="connsiteX10" fmla="*/ 5356 w 555346"/>
              <a:gd name="connsiteY10" fmla="*/ 5303 h 26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5346" h="265669">
                <a:moveTo>
                  <a:pt x="5356" y="5303"/>
                </a:moveTo>
                <a:cubicBezTo>
                  <a:pt x="36312" y="16415"/>
                  <a:pt x="246391" y="63776"/>
                  <a:pt x="292693" y="73566"/>
                </a:cubicBezTo>
                <a:cubicBezTo>
                  <a:pt x="338995" y="83356"/>
                  <a:pt x="268616" y="46843"/>
                  <a:pt x="283168" y="64041"/>
                </a:cubicBezTo>
                <a:cubicBezTo>
                  <a:pt x="297720" y="81239"/>
                  <a:pt x="364131" y="162995"/>
                  <a:pt x="380006" y="176753"/>
                </a:cubicBezTo>
                <a:cubicBezTo>
                  <a:pt x="395881" y="190511"/>
                  <a:pt x="349314" y="131774"/>
                  <a:pt x="378418" y="146591"/>
                </a:cubicBezTo>
                <a:cubicBezTo>
                  <a:pt x="407522" y="161408"/>
                  <a:pt x="545371" y="264330"/>
                  <a:pt x="554631" y="265653"/>
                </a:cubicBezTo>
                <a:cubicBezTo>
                  <a:pt x="563891" y="266976"/>
                  <a:pt x="481077" y="186278"/>
                  <a:pt x="433981" y="154528"/>
                </a:cubicBezTo>
                <a:cubicBezTo>
                  <a:pt x="386885" y="122778"/>
                  <a:pt x="318887" y="97378"/>
                  <a:pt x="272056" y="75153"/>
                </a:cubicBezTo>
                <a:cubicBezTo>
                  <a:pt x="225225" y="52928"/>
                  <a:pt x="180510" y="32555"/>
                  <a:pt x="152993" y="21178"/>
                </a:cubicBezTo>
                <a:cubicBezTo>
                  <a:pt x="125476" y="9801"/>
                  <a:pt x="127064" y="10330"/>
                  <a:pt x="106956" y="6891"/>
                </a:cubicBezTo>
                <a:cubicBezTo>
                  <a:pt x="86848" y="3452"/>
                  <a:pt x="-25600" y="-5809"/>
                  <a:pt x="5356" y="5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1" name="フリーフォーム: 図形 700">
            <a:extLst>
              <a:ext uri="{FF2B5EF4-FFF2-40B4-BE49-F238E27FC236}">
                <a16:creationId xmlns:a16="http://schemas.microsoft.com/office/drawing/2014/main" id="{727A5F18-ED29-4AB4-BD33-B3D35ED7AD8D}"/>
              </a:ext>
            </a:extLst>
          </p:cNvPr>
          <p:cNvSpPr/>
          <p:nvPr/>
        </p:nvSpPr>
        <p:spPr>
          <a:xfrm>
            <a:off x="3054260" y="3386293"/>
            <a:ext cx="564027" cy="852728"/>
          </a:xfrm>
          <a:custGeom>
            <a:avLst/>
            <a:gdLst>
              <a:gd name="connsiteX0" fmla="*/ 200115 w 564027"/>
              <a:gd name="connsiteY0" fmla="*/ 490382 h 852728"/>
              <a:gd name="connsiteX1" fmla="*/ 382678 w 564027"/>
              <a:gd name="connsiteY1" fmla="*/ 650720 h 852728"/>
              <a:gd name="connsiteX2" fmla="*/ 382678 w 564027"/>
              <a:gd name="connsiteY2" fmla="*/ 666595 h 852728"/>
              <a:gd name="connsiteX3" fmla="*/ 562065 w 564027"/>
              <a:gd name="connsiteY3" fmla="*/ 852332 h 852728"/>
              <a:gd name="connsiteX4" fmla="*/ 477928 w 564027"/>
              <a:gd name="connsiteY4" fmla="*/ 709457 h 852728"/>
              <a:gd name="connsiteX5" fmla="*/ 473165 w 564027"/>
              <a:gd name="connsiteY5" fmla="*/ 498320 h 852728"/>
              <a:gd name="connsiteX6" fmla="*/ 482690 w 564027"/>
              <a:gd name="connsiteY6" fmla="*/ 374495 h 852728"/>
              <a:gd name="connsiteX7" fmla="*/ 482690 w 564027"/>
              <a:gd name="connsiteY7" fmla="*/ 611032 h 852728"/>
              <a:gd name="connsiteX8" fmla="*/ 423953 w 564027"/>
              <a:gd name="connsiteY8" fmla="*/ 569757 h 852728"/>
              <a:gd name="connsiteX9" fmla="*/ 354103 w 564027"/>
              <a:gd name="connsiteY9" fmla="*/ 561820 h 852728"/>
              <a:gd name="connsiteX10" fmla="*/ 395378 w 564027"/>
              <a:gd name="connsiteY10" fmla="*/ 561820 h 852728"/>
              <a:gd name="connsiteX11" fmla="*/ 395378 w 564027"/>
              <a:gd name="connsiteY11" fmla="*/ 487207 h 852728"/>
              <a:gd name="connsiteX12" fmla="*/ 381090 w 564027"/>
              <a:gd name="connsiteY12" fmla="*/ 441170 h 852728"/>
              <a:gd name="connsiteX13" fmla="*/ 301715 w 564027"/>
              <a:gd name="connsiteY13" fmla="*/ 334807 h 852728"/>
              <a:gd name="connsiteX14" fmla="*/ 215990 w 564027"/>
              <a:gd name="connsiteY14" fmla="*/ 279245 h 852728"/>
              <a:gd name="connsiteX15" fmla="*/ 122328 w 564027"/>
              <a:gd name="connsiteY15" fmla="*/ 187170 h 852728"/>
              <a:gd name="connsiteX16" fmla="*/ 85815 w 564027"/>
              <a:gd name="connsiteY16" fmla="*/ 125257 h 852728"/>
              <a:gd name="connsiteX17" fmla="*/ 90 w 564027"/>
              <a:gd name="connsiteY17" fmla="*/ 4607 h 852728"/>
              <a:gd name="connsiteX18" fmla="*/ 103278 w 564027"/>
              <a:gd name="connsiteY18" fmla="*/ 33182 h 852728"/>
              <a:gd name="connsiteX19" fmla="*/ 182653 w 564027"/>
              <a:gd name="connsiteY19" fmla="*/ 109382 h 852728"/>
              <a:gd name="connsiteX20" fmla="*/ 260440 w 564027"/>
              <a:gd name="connsiteY20" fmla="*/ 201457 h 852728"/>
              <a:gd name="connsiteX21" fmla="*/ 260440 w 564027"/>
              <a:gd name="connsiteY21" fmla="*/ 125257 h 852728"/>
              <a:gd name="connsiteX22" fmla="*/ 376328 w 564027"/>
              <a:gd name="connsiteY22" fmla="*/ 384020 h 852728"/>
              <a:gd name="connsiteX23" fmla="*/ 377915 w 564027"/>
              <a:gd name="connsiteY23" fmla="*/ 298295 h 852728"/>
              <a:gd name="connsiteX24" fmla="*/ 411253 w 564027"/>
              <a:gd name="connsiteY24" fmla="*/ 358620 h 852728"/>
              <a:gd name="connsiteX25" fmla="*/ 436653 w 564027"/>
              <a:gd name="connsiteY25" fmla="*/ 233207 h 852728"/>
              <a:gd name="connsiteX26" fmla="*/ 401728 w 564027"/>
              <a:gd name="connsiteY26" fmla="*/ 71282 h 852728"/>
              <a:gd name="connsiteX27" fmla="*/ 466815 w 564027"/>
              <a:gd name="connsiteY27" fmla="*/ 310995 h 852728"/>
              <a:gd name="connsiteX28" fmla="*/ 481103 w 564027"/>
              <a:gd name="connsiteY28" fmla="*/ 558645 h 852728"/>
              <a:gd name="connsiteX29" fmla="*/ 401728 w 564027"/>
              <a:gd name="connsiteY29" fmla="*/ 591982 h 852728"/>
              <a:gd name="connsiteX30" fmla="*/ 362040 w 564027"/>
              <a:gd name="connsiteY30" fmla="*/ 587220 h 852728"/>
              <a:gd name="connsiteX31" fmla="*/ 200115 w 564027"/>
              <a:gd name="connsiteY31" fmla="*/ 490382 h 85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4027" h="852728">
                <a:moveTo>
                  <a:pt x="200115" y="490382"/>
                </a:moveTo>
                <a:cubicBezTo>
                  <a:pt x="203555" y="500965"/>
                  <a:pt x="352251" y="621351"/>
                  <a:pt x="382678" y="650720"/>
                </a:cubicBezTo>
                <a:cubicBezTo>
                  <a:pt x="413105" y="680089"/>
                  <a:pt x="352780" y="632993"/>
                  <a:pt x="382678" y="666595"/>
                </a:cubicBezTo>
                <a:cubicBezTo>
                  <a:pt x="412576" y="700197"/>
                  <a:pt x="546190" y="845188"/>
                  <a:pt x="562065" y="852332"/>
                </a:cubicBezTo>
                <a:cubicBezTo>
                  <a:pt x="577940" y="859476"/>
                  <a:pt x="492745" y="768459"/>
                  <a:pt x="477928" y="709457"/>
                </a:cubicBezTo>
                <a:cubicBezTo>
                  <a:pt x="463111" y="650455"/>
                  <a:pt x="472371" y="554147"/>
                  <a:pt x="473165" y="498320"/>
                </a:cubicBezTo>
                <a:cubicBezTo>
                  <a:pt x="473959" y="442493"/>
                  <a:pt x="481103" y="355710"/>
                  <a:pt x="482690" y="374495"/>
                </a:cubicBezTo>
                <a:cubicBezTo>
                  <a:pt x="484277" y="393280"/>
                  <a:pt x="492480" y="578488"/>
                  <a:pt x="482690" y="611032"/>
                </a:cubicBezTo>
                <a:cubicBezTo>
                  <a:pt x="472901" y="643576"/>
                  <a:pt x="445384" y="577959"/>
                  <a:pt x="423953" y="569757"/>
                </a:cubicBezTo>
                <a:cubicBezTo>
                  <a:pt x="402522" y="561555"/>
                  <a:pt x="358865" y="563143"/>
                  <a:pt x="354103" y="561820"/>
                </a:cubicBezTo>
                <a:cubicBezTo>
                  <a:pt x="349341" y="560497"/>
                  <a:pt x="388499" y="574255"/>
                  <a:pt x="395378" y="561820"/>
                </a:cubicBezTo>
                <a:cubicBezTo>
                  <a:pt x="402257" y="549385"/>
                  <a:pt x="397759" y="507315"/>
                  <a:pt x="395378" y="487207"/>
                </a:cubicBezTo>
                <a:cubicBezTo>
                  <a:pt x="392997" y="467099"/>
                  <a:pt x="396701" y="466570"/>
                  <a:pt x="381090" y="441170"/>
                </a:cubicBezTo>
                <a:cubicBezTo>
                  <a:pt x="365479" y="415770"/>
                  <a:pt x="329232" y="361794"/>
                  <a:pt x="301715" y="334807"/>
                </a:cubicBezTo>
                <a:cubicBezTo>
                  <a:pt x="274198" y="307819"/>
                  <a:pt x="245888" y="303851"/>
                  <a:pt x="215990" y="279245"/>
                </a:cubicBezTo>
                <a:cubicBezTo>
                  <a:pt x="186092" y="254639"/>
                  <a:pt x="144024" y="212835"/>
                  <a:pt x="122328" y="187170"/>
                </a:cubicBezTo>
                <a:cubicBezTo>
                  <a:pt x="100632" y="161505"/>
                  <a:pt x="106188" y="155684"/>
                  <a:pt x="85815" y="125257"/>
                </a:cubicBezTo>
                <a:cubicBezTo>
                  <a:pt x="65442" y="94830"/>
                  <a:pt x="-2821" y="19953"/>
                  <a:pt x="90" y="4607"/>
                </a:cubicBezTo>
                <a:cubicBezTo>
                  <a:pt x="3000" y="-10739"/>
                  <a:pt x="72851" y="15720"/>
                  <a:pt x="103278" y="33182"/>
                </a:cubicBezTo>
                <a:cubicBezTo>
                  <a:pt x="133705" y="50644"/>
                  <a:pt x="156459" y="81336"/>
                  <a:pt x="182653" y="109382"/>
                </a:cubicBezTo>
                <a:cubicBezTo>
                  <a:pt x="208847" y="137428"/>
                  <a:pt x="247476" y="198811"/>
                  <a:pt x="260440" y="201457"/>
                </a:cubicBezTo>
                <a:cubicBezTo>
                  <a:pt x="273405" y="204103"/>
                  <a:pt x="241125" y="94830"/>
                  <a:pt x="260440" y="125257"/>
                </a:cubicBezTo>
                <a:cubicBezTo>
                  <a:pt x="279755" y="155684"/>
                  <a:pt x="356749" y="355180"/>
                  <a:pt x="376328" y="384020"/>
                </a:cubicBezTo>
                <a:cubicBezTo>
                  <a:pt x="395907" y="412860"/>
                  <a:pt x="372094" y="302528"/>
                  <a:pt x="377915" y="298295"/>
                </a:cubicBezTo>
                <a:cubicBezTo>
                  <a:pt x="383736" y="294062"/>
                  <a:pt x="401463" y="369468"/>
                  <a:pt x="411253" y="358620"/>
                </a:cubicBezTo>
                <a:cubicBezTo>
                  <a:pt x="421043" y="347772"/>
                  <a:pt x="438241" y="281097"/>
                  <a:pt x="436653" y="233207"/>
                </a:cubicBezTo>
                <a:cubicBezTo>
                  <a:pt x="435065" y="185317"/>
                  <a:pt x="396701" y="58317"/>
                  <a:pt x="401728" y="71282"/>
                </a:cubicBezTo>
                <a:cubicBezTo>
                  <a:pt x="406755" y="84247"/>
                  <a:pt x="453586" y="229768"/>
                  <a:pt x="466815" y="310995"/>
                </a:cubicBezTo>
                <a:cubicBezTo>
                  <a:pt x="480044" y="392222"/>
                  <a:pt x="491951" y="511814"/>
                  <a:pt x="481103" y="558645"/>
                </a:cubicBezTo>
                <a:cubicBezTo>
                  <a:pt x="470255" y="605476"/>
                  <a:pt x="421572" y="587220"/>
                  <a:pt x="401728" y="591982"/>
                </a:cubicBezTo>
                <a:cubicBezTo>
                  <a:pt x="381884" y="596744"/>
                  <a:pt x="392467" y="602037"/>
                  <a:pt x="362040" y="587220"/>
                </a:cubicBezTo>
                <a:cubicBezTo>
                  <a:pt x="331613" y="572403"/>
                  <a:pt x="196675" y="479799"/>
                  <a:pt x="200115" y="490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2" name="フリーフォーム: 図形 701">
            <a:extLst>
              <a:ext uri="{FF2B5EF4-FFF2-40B4-BE49-F238E27FC236}">
                <a16:creationId xmlns:a16="http://schemas.microsoft.com/office/drawing/2014/main" id="{7A517577-B4DC-441A-839D-41FE06DC04B5}"/>
              </a:ext>
            </a:extLst>
          </p:cNvPr>
          <p:cNvSpPr/>
          <p:nvPr/>
        </p:nvSpPr>
        <p:spPr>
          <a:xfrm>
            <a:off x="2720096" y="3530818"/>
            <a:ext cx="468076" cy="211637"/>
          </a:xfrm>
          <a:custGeom>
            <a:avLst/>
            <a:gdLst>
              <a:gd name="connsiteX0" fmla="*/ 2467 w 468076"/>
              <a:gd name="connsiteY0" fmla="*/ 1370 h 211637"/>
              <a:gd name="connsiteX1" fmla="*/ 229479 w 468076"/>
              <a:gd name="connsiteY1" fmla="*/ 60107 h 211637"/>
              <a:gd name="connsiteX2" fmla="*/ 189792 w 468076"/>
              <a:gd name="connsiteY2" fmla="*/ 50582 h 211637"/>
              <a:gd name="connsiteX3" fmla="*/ 458079 w 468076"/>
              <a:gd name="connsiteY3" fmla="*/ 207745 h 211637"/>
              <a:gd name="connsiteX4" fmla="*/ 405692 w 468076"/>
              <a:gd name="connsiteY4" fmla="*/ 160120 h 211637"/>
              <a:gd name="connsiteX5" fmla="*/ 356479 w 468076"/>
              <a:gd name="connsiteY5" fmla="*/ 118845 h 211637"/>
              <a:gd name="connsiteX6" fmla="*/ 124704 w 468076"/>
              <a:gd name="connsiteY6" fmla="*/ 26770 h 211637"/>
              <a:gd name="connsiteX7" fmla="*/ 2467 w 468076"/>
              <a:gd name="connsiteY7" fmla="*/ 1370 h 21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076" h="211637">
                <a:moveTo>
                  <a:pt x="2467" y="1370"/>
                </a:moveTo>
                <a:cubicBezTo>
                  <a:pt x="19929" y="6926"/>
                  <a:pt x="198258" y="51905"/>
                  <a:pt x="229479" y="60107"/>
                </a:cubicBezTo>
                <a:cubicBezTo>
                  <a:pt x="260700" y="68309"/>
                  <a:pt x="151692" y="25976"/>
                  <a:pt x="189792" y="50582"/>
                </a:cubicBezTo>
                <a:cubicBezTo>
                  <a:pt x="227892" y="75188"/>
                  <a:pt x="422096" y="189489"/>
                  <a:pt x="458079" y="207745"/>
                </a:cubicBezTo>
                <a:cubicBezTo>
                  <a:pt x="494062" y="226001"/>
                  <a:pt x="422625" y="174937"/>
                  <a:pt x="405692" y="160120"/>
                </a:cubicBezTo>
                <a:cubicBezTo>
                  <a:pt x="388759" y="145303"/>
                  <a:pt x="403310" y="141070"/>
                  <a:pt x="356479" y="118845"/>
                </a:cubicBezTo>
                <a:cubicBezTo>
                  <a:pt x="309648" y="96620"/>
                  <a:pt x="185558" y="45820"/>
                  <a:pt x="124704" y="26770"/>
                </a:cubicBezTo>
                <a:cubicBezTo>
                  <a:pt x="63850" y="7720"/>
                  <a:pt x="-14995" y="-4186"/>
                  <a:pt x="2467" y="1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3" name="フリーフォーム: 図形 702">
            <a:extLst>
              <a:ext uri="{FF2B5EF4-FFF2-40B4-BE49-F238E27FC236}">
                <a16:creationId xmlns:a16="http://schemas.microsoft.com/office/drawing/2014/main" id="{7C35135A-4CE7-4110-8E95-87FDE4D92996}"/>
              </a:ext>
            </a:extLst>
          </p:cNvPr>
          <p:cNvSpPr/>
          <p:nvPr/>
        </p:nvSpPr>
        <p:spPr>
          <a:xfrm>
            <a:off x="3152364" y="3455641"/>
            <a:ext cx="330972" cy="534109"/>
          </a:xfrm>
          <a:custGeom>
            <a:avLst/>
            <a:gdLst>
              <a:gd name="connsiteX0" fmla="*/ 154399 w 330972"/>
              <a:gd name="connsiteY0" fmla="*/ 200372 h 534109"/>
              <a:gd name="connsiteX1" fmla="*/ 294099 w 330972"/>
              <a:gd name="connsiteY1" fmla="*/ 357534 h 534109"/>
              <a:gd name="connsiteX2" fmla="*/ 319499 w 330972"/>
              <a:gd name="connsiteY2" fmla="*/ 443259 h 534109"/>
              <a:gd name="connsiteX3" fmla="*/ 324261 w 330972"/>
              <a:gd name="connsiteY3" fmla="*/ 533747 h 534109"/>
              <a:gd name="connsiteX4" fmla="*/ 227424 w 330972"/>
              <a:gd name="connsiteY4" fmla="*/ 473422 h 534109"/>
              <a:gd name="connsiteX5" fmla="*/ 168686 w 330972"/>
              <a:gd name="connsiteY5" fmla="*/ 433734 h 534109"/>
              <a:gd name="connsiteX6" fmla="*/ 98836 w 330972"/>
              <a:gd name="connsiteY6" fmla="*/ 338484 h 534109"/>
              <a:gd name="connsiteX7" fmla="*/ 46449 w 330972"/>
              <a:gd name="connsiteY7" fmla="*/ 273397 h 534109"/>
              <a:gd name="connsiteX8" fmla="*/ 86136 w 330972"/>
              <a:gd name="connsiteY8" fmla="*/ 262284 h 534109"/>
              <a:gd name="connsiteX9" fmla="*/ 51211 w 330972"/>
              <a:gd name="connsiteY9" fmla="*/ 219422 h 534109"/>
              <a:gd name="connsiteX10" fmla="*/ 111536 w 330972"/>
              <a:gd name="connsiteY10" fmla="*/ 297209 h 534109"/>
              <a:gd name="connsiteX11" fmla="*/ 163924 w 330972"/>
              <a:gd name="connsiteY11" fmla="*/ 352772 h 534109"/>
              <a:gd name="connsiteX12" fmla="*/ 175036 w 330972"/>
              <a:gd name="connsiteY12" fmla="*/ 335309 h 534109"/>
              <a:gd name="connsiteX13" fmla="*/ 213136 w 330972"/>
              <a:gd name="connsiteY13" fmla="*/ 413097 h 534109"/>
              <a:gd name="connsiteX14" fmla="*/ 163924 w 330972"/>
              <a:gd name="connsiteY14" fmla="*/ 281334 h 534109"/>
              <a:gd name="connsiteX15" fmla="*/ 102011 w 330972"/>
              <a:gd name="connsiteY15" fmla="*/ 178147 h 534109"/>
              <a:gd name="connsiteX16" fmla="*/ 411 w 330972"/>
              <a:gd name="connsiteY16" fmla="*/ 347 h 534109"/>
              <a:gd name="connsiteX17" fmla="*/ 154399 w 330972"/>
              <a:gd name="connsiteY17" fmla="*/ 200372 h 53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0972" h="534109">
                <a:moveTo>
                  <a:pt x="154399" y="200372"/>
                </a:moveTo>
                <a:cubicBezTo>
                  <a:pt x="203347" y="259903"/>
                  <a:pt x="266582" y="317053"/>
                  <a:pt x="294099" y="357534"/>
                </a:cubicBezTo>
                <a:cubicBezTo>
                  <a:pt x="321616" y="398015"/>
                  <a:pt x="314472" y="413890"/>
                  <a:pt x="319499" y="443259"/>
                </a:cubicBezTo>
                <a:cubicBezTo>
                  <a:pt x="324526" y="472628"/>
                  <a:pt x="339607" y="528720"/>
                  <a:pt x="324261" y="533747"/>
                </a:cubicBezTo>
                <a:cubicBezTo>
                  <a:pt x="308915" y="538774"/>
                  <a:pt x="253353" y="490091"/>
                  <a:pt x="227424" y="473422"/>
                </a:cubicBezTo>
                <a:cubicBezTo>
                  <a:pt x="201495" y="456753"/>
                  <a:pt x="190117" y="456224"/>
                  <a:pt x="168686" y="433734"/>
                </a:cubicBezTo>
                <a:cubicBezTo>
                  <a:pt x="147255" y="411244"/>
                  <a:pt x="119209" y="365207"/>
                  <a:pt x="98836" y="338484"/>
                </a:cubicBezTo>
                <a:cubicBezTo>
                  <a:pt x="78463" y="311761"/>
                  <a:pt x="48566" y="286097"/>
                  <a:pt x="46449" y="273397"/>
                </a:cubicBezTo>
                <a:cubicBezTo>
                  <a:pt x="44332" y="260697"/>
                  <a:pt x="85342" y="271280"/>
                  <a:pt x="86136" y="262284"/>
                </a:cubicBezTo>
                <a:cubicBezTo>
                  <a:pt x="86930" y="253288"/>
                  <a:pt x="46978" y="213601"/>
                  <a:pt x="51211" y="219422"/>
                </a:cubicBezTo>
                <a:cubicBezTo>
                  <a:pt x="55444" y="225243"/>
                  <a:pt x="92751" y="274984"/>
                  <a:pt x="111536" y="297209"/>
                </a:cubicBezTo>
                <a:cubicBezTo>
                  <a:pt x="130321" y="319434"/>
                  <a:pt x="153341" y="346422"/>
                  <a:pt x="163924" y="352772"/>
                </a:cubicBezTo>
                <a:cubicBezTo>
                  <a:pt x="174507" y="359122"/>
                  <a:pt x="166834" y="325255"/>
                  <a:pt x="175036" y="335309"/>
                </a:cubicBezTo>
                <a:cubicBezTo>
                  <a:pt x="183238" y="345363"/>
                  <a:pt x="214988" y="422093"/>
                  <a:pt x="213136" y="413097"/>
                </a:cubicBezTo>
                <a:cubicBezTo>
                  <a:pt x="211284" y="404101"/>
                  <a:pt x="182445" y="320492"/>
                  <a:pt x="163924" y="281334"/>
                </a:cubicBezTo>
                <a:cubicBezTo>
                  <a:pt x="145403" y="242176"/>
                  <a:pt x="129263" y="224978"/>
                  <a:pt x="102011" y="178147"/>
                </a:cubicBezTo>
                <a:cubicBezTo>
                  <a:pt x="74759" y="131316"/>
                  <a:pt x="-6468" y="-7855"/>
                  <a:pt x="411" y="347"/>
                </a:cubicBezTo>
                <a:cubicBezTo>
                  <a:pt x="7290" y="8549"/>
                  <a:pt x="105451" y="140841"/>
                  <a:pt x="154399" y="200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4" name="フリーフォーム: 図形 703">
            <a:extLst>
              <a:ext uri="{FF2B5EF4-FFF2-40B4-BE49-F238E27FC236}">
                <a16:creationId xmlns:a16="http://schemas.microsoft.com/office/drawing/2014/main" id="{DA3BBA06-8D66-4A9D-8831-15B626B48E90}"/>
              </a:ext>
            </a:extLst>
          </p:cNvPr>
          <p:cNvSpPr/>
          <p:nvPr/>
        </p:nvSpPr>
        <p:spPr>
          <a:xfrm>
            <a:off x="2782769" y="3495782"/>
            <a:ext cx="419402" cy="155555"/>
          </a:xfrm>
          <a:custGeom>
            <a:avLst/>
            <a:gdLst>
              <a:gd name="connsiteX0" fmla="*/ 119 w 419402"/>
              <a:gd name="connsiteY0" fmla="*/ 9418 h 155555"/>
              <a:gd name="connsiteX1" fmla="*/ 139819 w 419402"/>
              <a:gd name="connsiteY1" fmla="*/ 36406 h 155555"/>
              <a:gd name="connsiteX2" fmla="*/ 146169 w 419402"/>
              <a:gd name="connsiteY2" fmla="*/ 30056 h 155555"/>
              <a:gd name="connsiteX3" fmla="*/ 419219 w 419402"/>
              <a:gd name="connsiteY3" fmla="*/ 155468 h 155555"/>
              <a:gd name="connsiteX4" fmla="*/ 187444 w 419402"/>
              <a:gd name="connsiteY4" fmla="*/ 49106 h 155555"/>
              <a:gd name="connsiteX5" fmla="*/ 116006 w 419402"/>
              <a:gd name="connsiteY5" fmla="*/ 3068 h 155555"/>
              <a:gd name="connsiteX6" fmla="*/ 119 w 419402"/>
              <a:gd name="connsiteY6" fmla="*/ 9418 h 15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402" h="155555">
                <a:moveTo>
                  <a:pt x="119" y="9418"/>
                </a:moveTo>
                <a:cubicBezTo>
                  <a:pt x="4088" y="14974"/>
                  <a:pt x="115477" y="32966"/>
                  <a:pt x="139819" y="36406"/>
                </a:cubicBezTo>
                <a:cubicBezTo>
                  <a:pt x="164161" y="39846"/>
                  <a:pt x="99602" y="10212"/>
                  <a:pt x="146169" y="30056"/>
                </a:cubicBezTo>
                <a:cubicBezTo>
                  <a:pt x="192736" y="49900"/>
                  <a:pt x="412340" y="152293"/>
                  <a:pt x="419219" y="155468"/>
                </a:cubicBezTo>
                <a:cubicBezTo>
                  <a:pt x="426098" y="158643"/>
                  <a:pt x="237980" y="74506"/>
                  <a:pt x="187444" y="49106"/>
                </a:cubicBezTo>
                <a:cubicBezTo>
                  <a:pt x="136909" y="23706"/>
                  <a:pt x="140083" y="10741"/>
                  <a:pt x="116006" y="3068"/>
                </a:cubicBezTo>
                <a:cubicBezTo>
                  <a:pt x="91929" y="-4605"/>
                  <a:pt x="-3850" y="3862"/>
                  <a:pt x="119" y="9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5" name="フリーフォーム: 図形 704">
            <a:extLst>
              <a:ext uri="{FF2B5EF4-FFF2-40B4-BE49-F238E27FC236}">
                <a16:creationId xmlns:a16="http://schemas.microsoft.com/office/drawing/2014/main" id="{B57DA131-7926-4828-91D8-0943E31E37A9}"/>
              </a:ext>
            </a:extLst>
          </p:cNvPr>
          <p:cNvSpPr/>
          <p:nvPr/>
        </p:nvSpPr>
        <p:spPr>
          <a:xfrm>
            <a:off x="2648762" y="3209483"/>
            <a:ext cx="186513" cy="348753"/>
          </a:xfrm>
          <a:custGeom>
            <a:avLst/>
            <a:gdLst>
              <a:gd name="connsiteX0" fmla="*/ 186513 w 186513"/>
              <a:gd name="connsiteY0" fmla="*/ 442 h 348753"/>
              <a:gd name="connsiteX1" fmla="*/ 107138 w 186513"/>
              <a:gd name="connsiteY1" fmla="*/ 133792 h 348753"/>
              <a:gd name="connsiteX2" fmla="*/ 65863 w 186513"/>
              <a:gd name="connsiteY2" fmla="*/ 257617 h 348753"/>
              <a:gd name="connsiteX3" fmla="*/ 105551 w 186513"/>
              <a:gd name="connsiteY3" fmla="*/ 259205 h 348753"/>
              <a:gd name="connsiteX4" fmla="*/ 138888 w 186513"/>
              <a:gd name="connsiteY4" fmla="*/ 267142 h 348753"/>
              <a:gd name="connsiteX5" fmla="*/ 776 w 186513"/>
              <a:gd name="connsiteY5" fmla="*/ 346517 h 348753"/>
              <a:gd name="connsiteX6" fmla="*/ 80151 w 186513"/>
              <a:gd name="connsiteY6" fmla="*/ 167130 h 348753"/>
              <a:gd name="connsiteX7" fmla="*/ 19826 w 186513"/>
              <a:gd name="connsiteY7" fmla="*/ 330642 h 348753"/>
              <a:gd name="connsiteX8" fmla="*/ 88088 w 186513"/>
              <a:gd name="connsiteY8" fmla="*/ 281430 h 348753"/>
              <a:gd name="connsiteX9" fmla="*/ 64276 w 186513"/>
              <a:gd name="connsiteY9" fmla="*/ 249680 h 348753"/>
              <a:gd name="connsiteX10" fmla="*/ 108726 w 186513"/>
              <a:gd name="connsiteY10" fmla="*/ 95692 h 348753"/>
              <a:gd name="connsiteX11" fmla="*/ 186513 w 186513"/>
              <a:gd name="connsiteY11" fmla="*/ 442 h 34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513" h="348753">
                <a:moveTo>
                  <a:pt x="186513" y="442"/>
                </a:moveTo>
                <a:cubicBezTo>
                  <a:pt x="186248" y="6792"/>
                  <a:pt x="127246" y="90930"/>
                  <a:pt x="107138" y="133792"/>
                </a:cubicBezTo>
                <a:cubicBezTo>
                  <a:pt x="87030" y="176654"/>
                  <a:pt x="66127" y="236715"/>
                  <a:pt x="65863" y="257617"/>
                </a:cubicBezTo>
                <a:cubicBezTo>
                  <a:pt x="65599" y="278519"/>
                  <a:pt x="93380" y="257618"/>
                  <a:pt x="105551" y="259205"/>
                </a:cubicBezTo>
                <a:cubicBezTo>
                  <a:pt x="117722" y="260792"/>
                  <a:pt x="156351" y="252590"/>
                  <a:pt x="138888" y="267142"/>
                </a:cubicBezTo>
                <a:cubicBezTo>
                  <a:pt x="121425" y="281694"/>
                  <a:pt x="10565" y="363186"/>
                  <a:pt x="776" y="346517"/>
                </a:cubicBezTo>
                <a:cubicBezTo>
                  <a:pt x="-9013" y="329848"/>
                  <a:pt x="76976" y="169776"/>
                  <a:pt x="80151" y="167130"/>
                </a:cubicBezTo>
                <a:cubicBezTo>
                  <a:pt x="83326" y="164484"/>
                  <a:pt x="18503" y="311592"/>
                  <a:pt x="19826" y="330642"/>
                </a:cubicBezTo>
                <a:cubicBezTo>
                  <a:pt x="21149" y="349692"/>
                  <a:pt x="80680" y="294924"/>
                  <a:pt x="88088" y="281430"/>
                </a:cubicBezTo>
                <a:cubicBezTo>
                  <a:pt x="95496" y="267936"/>
                  <a:pt x="60836" y="280636"/>
                  <a:pt x="64276" y="249680"/>
                </a:cubicBezTo>
                <a:cubicBezTo>
                  <a:pt x="67716" y="218724"/>
                  <a:pt x="92586" y="133792"/>
                  <a:pt x="108726" y="95692"/>
                </a:cubicBezTo>
                <a:cubicBezTo>
                  <a:pt x="124866" y="57592"/>
                  <a:pt x="186778" y="-5908"/>
                  <a:pt x="186513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6" name="フリーフォーム: 図形 705">
            <a:extLst>
              <a:ext uri="{FF2B5EF4-FFF2-40B4-BE49-F238E27FC236}">
                <a16:creationId xmlns:a16="http://schemas.microsoft.com/office/drawing/2014/main" id="{A30D099C-6308-4C5E-867A-4AAA53D4A400}"/>
              </a:ext>
            </a:extLst>
          </p:cNvPr>
          <p:cNvSpPr/>
          <p:nvPr/>
        </p:nvSpPr>
        <p:spPr>
          <a:xfrm>
            <a:off x="2782580" y="3296911"/>
            <a:ext cx="336861" cy="206893"/>
          </a:xfrm>
          <a:custGeom>
            <a:avLst/>
            <a:gdLst>
              <a:gd name="connsiteX0" fmla="*/ 336858 w 336861"/>
              <a:gd name="connsiteY0" fmla="*/ 327 h 206893"/>
              <a:gd name="connsiteX1" fmla="*/ 147945 w 336861"/>
              <a:gd name="connsiteY1" fmla="*/ 92402 h 206893"/>
              <a:gd name="connsiteX2" fmla="*/ 117783 w 336861"/>
              <a:gd name="connsiteY2" fmla="*/ 106689 h 206893"/>
              <a:gd name="connsiteX3" fmla="*/ 3483 w 336861"/>
              <a:gd name="connsiteY3" fmla="*/ 171777 h 206893"/>
              <a:gd name="connsiteX4" fmla="*/ 28883 w 336861"/>
              <a:gd name="connsiteY4" fmla="*/ 186064 h 206893"/>
              <a:gd name="connsiteX5" fmla="*/ 22533 w 336861"/>
              <a:gd name="connsiteY5" fmla="*/ 203527 h 206893"/>
              <a:gd name="connsiteX6" fmla="*/ 216208 w 336861"/>
              <a:gd name="connsiteY6" fmla="*/ 113039 h 206893"/>
              <a:gd name="connsiteX7" fmla="*/ 86033 w 336861"/>
              <a:gd name="connsiteY7" fmla="*/ 195589 h 206893"/>
              <a:gd name="connsiteX8" fmla="*/ 33645 w 336861"/>
              <a:gd name="connsiteY8" fmla="*/ 194002 h 206893"/>
              <a:gd name="connsiteX9" fmla="*/ 63808 w 336861"/>
              <a:gd name="connsiteY9" fmla="*/ 133677 h 206893"/>
              <a:gd name="connsiteX10" fmla="*/ 152708 w 336861"/>
              <a:gd name="connsiteY10" fmla="*/ 63827 h 206893"/>
              <a:gd name="connsiteX11" fmla="*/ 336858 w 336861"/>
              <a:gd name="connsiteY11" fmla="*/ 327 h 20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6861" h="206893">
                <a:moveTo>
                  <a:pt x="336858" y="327"/>
                </a:moveTo>
                <a:cubicBezTo>
                  <a:pt x="336064" y="5089"/>
                  <a:pt x="184457" y="74675"/>
                  <a:pt x="147945" y="92402"/>
                </a:cubicBezTo>
                <a:cubicBezTo>
                  <a:pt x="111433" y="110129"/>
                  <a:pt x="141860" y="93460"/>
                  <a:pt x="117783" y="106689"/>
                </a:cubicBezTo>
                <a:cubicBezTo>
                  <a:pt x="93706" y="119918"/>
                  <a:pt x="18300" y="158548"/>
                  <a:pt x="3483" y="171777"/>
                </a:cubicBezTo>
                <a:cubicBezTo>
                  <a:pt x="-11334" y="185006"/>
                  <a:pt x="25708" y="180772"/>
                  <a:pt x="28883" y="186064"/>
                </a:cubicBezTo>
                <a:cubicBezTo>
                  <a:pt x="32058" y="191356"/>
                  <a:pt x="-8688" y="215698"/>
                  <a:pt x="22533" y="203527"/>
                </a:cubicBezTo>
                <a:cubicBezTo>
                  <a:pt x="53754" y="191356"/>
                  <a:pt x="205625" y="114362"/>
                  <a:pt x="216208" y="113039"/>
                </a:cubicBezTo>
                <a:cubicBezTo>
                  <a:pt x="226791" y="111716"/>
                  <a:pt x="116460" y="182095"/>
                  <a:pt x="86033" y="195589"/>
                </a:cubicBezTo>
                <a:cubicBezTo>
                  <a:pt x="55606" y="209083"/>
                  <a:pt x="37349" y="204321"/>
                  <a:pt x="33645" y="194002"/>
                </a:cubicBezTo>
                <a:cubicBezTo>
                  <a:pt x="29941" y="183683"/>
                  <a:pt x="43964" y="155373"/>
                  <a:pt x="63808" y="133677"/>
                </a:cubicBezTo>
                <a:cubicBezTo>
                  <a:pt x="83652" y="111981"/>
                  <a:pt x="113814" y="83671"/>
                  <a:pt x="152708" y="63827"/>
                </a:cubicBezTo>
                <a:cubicBezTo>
                  <a:pt x="191602" y="43983"/>
                  <a:pt x="337652" y="-4435"/>
                  <a:pt x="336858" y="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7" name="フリーフォーム: 図形 706">
            <a:extLst>
              <a:ext uri="{FF2B5EF4-FFF2-40B4-BE49-F238E27FC236}">
                <a16:creationId xmlns:a16="http://schemas.microsoft.com/office/drawing/2014/main" id="{E2199438-5116-4E36-B651-2AB82AA46F34}"/>
              </a:ext>
            </a:extLst>
          </p:cNvPr>
          <p:cNvSpPr/>
          <p:nvPr/>
        </p:nvSpPr>
        <p:spPr>
          <a:xfrm>
            <a:off x="2970213" y="3358542"/>
            <a:ext cx="340400" cy="364495"/>
          </a:xfrm>
          <a:custGeom>
            <a:avLst/>
            <a:gdLst>
              <a:gd name="connsiteX0" fmla="*/ 22225 w 340400"/>
              <a:gd name="connsiteY0" fmla="*/ 84746 h 364495"/>
              <a:gd name="connsiteX1" fmla="*/ 158750 w 340400"/>
              <a:gd name="connsiteY1" fmla="*/ 202221 h 364495"/>
              <a:gd name="connsiteX2" fmla="*/ 290512 w 340400"/>
              <a:gd name="connsiteY2" fmla="*/ 345096 h 364495"/>
              <a:gd name="connsiteX3" fmla="*/ 228600 w 340400"/>
              <a:gd name="connsiteY3" fmla="*/ 311758 h 364495"/>
              <a:gd name="connsiteX4" fmla="*/ 0 w 340400"/>
              <a:gd name="connsiteY4" fmla="*/ 195871 h 364495"/>
              <a:gd name="connsiteX5" fmla="*/ 331787 w 340400"/>
              <a:gd name="connsiteY5" fmla="*/ 362558 h 364495"/>
              <a:gd name="connsiteX6" fmla="*/ 227012 w 340400"/>
              <a:gd name="connsiteY6" fmla="*/ 268896 h 364495"/>
              <a:gd name="connsiteX7" fmla="*/ 53975 w 340400"/>
              <a:gd name="connsiteY7" fmla="*/ 8546 h 364495"/>
              <a:gd name="connsiteX8" fmla="*/ 82550 w 340400"/>
              <a:gd name="connsiteY8" fmla="*/ 79983 h 364495"/>
              <a:gd name="connsiteX9" fmla="*/ 182562 w 340400"/>
              <a:gd name="connsiteY9" fmla="*/ 249846 h 364495"/>
              <a:gd name="connsiteX10" fmla="*/ 111125 w 340400"/>
              <a:gd name="connsiteY10" fmla="*/ 159358 h 364495"/>
              <a:gd name="connsiteX11" fmla="*/ 22225 w 340400"/>
              <a:gd name="connsiteY11" fmla="*/ 84746 h 36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400" h="364495">
                <a:moveTo>
                  <a:pt x="22225" y="84746"/>
                </a:moveTo>
                <a:cubicBezTo>
                  <a:pt x="30163" y="91890"/>
                  <a:pt x="114036" y="158829"/>
                  <a:pt x="158750" y="202221"/>
                </a:cubicBezTo>
                <a:cubicBezTo>
                  <a:pt x="203465" y="245613"/>
                  <a:pt x="278870" y="326840"/>
                  <a:pt x="290512" y="345096"/>
                </a:cubicBezTo>
                <a:cubicBezTo>
                  <a:pt x="302154" y="363352"/>
                  <a:pt x="228600" y="311758"/>
                  <a:pt x="228600" y="311758"/>
                </a:cubicBezTo>
                <a:lnTo>
                  <a:pt x="0" y="195871"/>
                </a:lnTo>
                <a:cubicBezTo>
                  <a:pt x="17198" y="204338"/>
                  <a:pt x="293952" y="350387"/>
                  <a:pt x="331787" y="362558"/>
                </a:cubicBezTo>
                <a:cubicBezTo>
                  <a:pt x="369622" y="374729"/>
                  <a:pt x="273314" y="327898"/>
                  <a:pt x="227012" y="268896"/>
                </a:cubicBezTo>
                <a:cubicBezTo>
                  <a:pt x="180710" y="209894"/>
                  <a:pt x="78052" y="40031"/>
                  <a:pt x="53975" y="8546"/>
                </a:cubicBezTo>
                <a:cubicBezTo>
                  <a:pt x="29898" y="-22939"/>
                  <a:pt x="61119" y="39766"/>
                  <a:pt x="82550" y="79983"/>
                </a:cubicBezTo>
                <a:cubicBezTo>
                  <a:pt x="103981" y="120200"/>
                  <a:pt x="177800" y="236617"/>
                  <a:pt x="182562" y="249846"/>
                </a:cubicBezTo>
                <a:cubicBezTo>
                  <a:pt x="187324" y="263075"/>
                  <a:pt x="135996" y="184229"/>
                  <a:pt x="111125" y="159358"/>
                </a:cubicBezTo>
                <a:cubicBezTo>
                  <a:pt x="86254" y="134487"/>
                  <a:pt x="14287" y="77602"/>
                  <a:pt x="22225" y="84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8" name="フリーフォーム: 図形 707">
            <a:extLst>
              <a:ext uri="{FF2B5EF4-FFF2-40B4-BE49-F238E27FC236}">
                <a16:creationId xmlns:a16="http://schemas.microsoft.com/office/drawing/2014/main" id="{259B3D2F-0A19-4DE6-8F3A-9AD099556562}"/>
              </a:ext>
            </a:extLst>
          </p:cNvPr>
          <p:cNvSpPr/>
          <p:nvPr/>
        </p:nvSpPr>
        <p:spPr>
          <a:xfrm>
            <a:off x="2969433" y="3146176"/>
            <a:ext cx="517542" cy="662490"/>
          </a:xfrm>
          <a:custGeom>
            <a:avLst/>
            <a:gdLst>
              <a:gd name="connsiteX0" fmla="*/ 780 w 517542"/>
              <a:gd name="connsiteY0" fmla="*/ 249 h 662490"/>
              <a:gd name="connsiteX1" fmla="*/ 232555 w 517542"/>
              <a:gd name="connsiteY1" fmla="*/ 68512 h 662490"/>
              <a:gd name="connsiteX2" fmla="*/ 203980 w 517542"/>
              <a:gd name="connsiteY2" fmla="*/ 49462 h 662490"/>
              <a:gd name="connsiteX3" fmla="*/ 350030 w 517542"/>
              <a:gd name="connsiteY3" fmla="*/ 189162 h 662490"/>
              <a:gd name="connsiteX4" fmla="*/ 345267 w 517542"/>
              <a:gd name="connsiteY4" fmla="*/ 198687 h 662490"/>
              <a:gd name="connsiteX5" fmla="*/ 411942 w 517542"/>
              <a:gd name="connsiteY5" fmla="*/ 249487 h 662490"/>
              <a:gd name="connsiteX6" fmla="*/ 434167 w 517542"/>
              <a:gd name="connsiteY6" fmla="*/ 276474 h 662490"/>
              <a:gd name="connsiteX7" fmla="*/ 511955 w 517542"/>
              <a:gd name="connsiteY7" fmla="*/ 428874 h 662490"/>
              <a:gd name="connsiteX8" fmla="*/ 510367 w 517542"/>
              <a:gd name="connsiteY8" fmla="*/ 525712 h 662490"/>
              <a:gd name="connsiteX9" fmla="*/ 502430 w 517542"/>
              <a:gd name="connsiteY9" fmla="*/ 595562 h 662490"/>
              <a:gd name="connsiteX10" fmla="*/ 377017 w 517542"/>
              <a:gd name="connsiteY10" fmla="*/ 395537 h 662490"/>
              <a:gd name="connsiteX11" fmla="*/ 445280 w 517542"/>
              <a:gd name="connsiteY11" fmla="*/ 662237 h 662490"/>
              <a:gd name="connsiteX12" fmla="*/ 357967 w 517542"/>
              <a:gd name="connsiteY12" fmla="*/ 441574 h 662490"/>
              <a:gd name="connsiteX13" fmla="*/ 308755 w 517542"/>
              <a:gd name="connsiteY13" fmla="*/ 301874 h 662490"/>
              <a:gd name="connsiteX14" fmla="*/ 278592 w 517542"/>
              <a:gd name="connsiteY14" fmla="*/ 271712 h 662490"/>
              <a:gd name="connsiteX15" fmla="*/ 267480 w 517542"/>
              <a:gd name="connsiteY15" fmla="*/ 259012 h 662490"/>
              <a:gd name="connsiteX16" fmla="*/ 218267 w 517542"/>
              <a:gd name="connsiteY16" fmla="*/ 190749 h 662490"/>
              <a:gd name="connsiteX17" fmla="*/ 189692 w 517542"/>
              <a:gd name="connsiteY17" fmla="*/ 187574 h 662490"/>
              <a:gd name="connsiteX18" fmla="*/ 242080 w 517542"/>
              <a:gd name="connsiteY18" fmla="*/ 181224 h 662490"/>
              <a:gd name="connsiteX19" fmla="*/ 173817 w 517542"/>
              <a:gd name="connsiteY19" fmla="*/ 151062 h 662490"/>
              <a:gd name="connsiteX20" fmla="*/ 151592 w 517542"/>
              <a:gd name="connsiteY20" fmla="*/ 114549 h 662490"/>
              <a:gd name="connsiteX21" fmla="*/ 84917 w 517542"/>
              <a:gd name="connsiteY21" fmla="*/ 76449 h 662490"/>
              <a:gd name="connsiteX22" fmla="*/ 154767 w 517542"/>
              <a:gd name="connsiteY22" fmla="*/ 97087 h 662490"/>
              <a:gd name="connsiteX23" fmla="*/ 780 w 517542"/>
              <a:gd name="connsiteY23" fmla="*/ 249 h 66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7542" h="662490">
                <a:moveTo>
                  <a:pt x="780" y="249"/>
                </a:moveTo>
                <a:cubicBezTo>
                  <a:pt x="13745" y="-4514"/>
                  <a:pt x="198688" y="60310"/>
                  <a:pt x="232555" y="68512"/>
                </a:cubicBezTo>
                <a:cubicBezTo>
                  <a:pt x="266422" y="76714"/>
                  <a:pt x="184401" y="29354"/>
                  <a:pt x="203980" y="49462"/>
                </a:cubicBezTo>
                <a:cubicBezTo>
                  <a:pt x="223559" y="69570"/>
                  <a:pt x="326482" y="164291"/>
                  <a:pt x="350030" y="189162"/>
                </a:cubicBezTo>
                <a:cubicBezTo>
                  <a:pt x="373578" y="214033"/>
                  <a:pt x="334948" y="188633"/>
                  <a:pt x="345267" y="198687"/>
                </a:cubicBezTo>
                <a:cubicBezTo>
                  <a:pt x="355586" y="208741"/>
                  <a:pt x="397125" y="236523"/>
                  <a:pt x="411942" y="249487"/>
                </a:cubicBezTo>
                <a:cubicBezTo>
                  <a:pt x="426759" y="262451"/>
                  <a:pt x="417498" y="246576"/>
                  <a:pt x="434167" y="276474"/>
                </a:cubicBezTo>
                <a:cubicBezTo>
                  <a:pt x="450836" y="306372"/>
                  <a:pt x="499255" y="387334"/>
                  <a:pt x="511955" y="428874"/>
                </a:cubicBezTo>
                <a:cubicBezTo>
                  <a:pt x="524655" y="470414"/>
                  <a:pt x="511954" y="497931"/>
                  <a:pt x="510367" y="525712"/>
                </a:cubicBezTo>
                <a:cubicBezTo>
                  <a:pt x="508780" y="553493"/>
                  <a:pt x="524655" y="617258"/>
                  <a:pt x="502430" y="595562"/>
                </a:cubicBezTo>
                <a:cubicBezTo>
                  <a:pt x="480205" y="573866"/>
                  <a:pt x="386542" y="384425"/>
                  <a:pt x="377017" y="395537"/>
                </a:cubicBezTo>
                <a:cubicBezTo>
                  <a:pt x="367492" y="406650"/>
                  <a:pt x="448455" y="654564"/>
                  <a:pt x="445280" y="662237"/>
                </a:cubicBezTo>
                <a:cubicBezTo>
                  <a:pt x="442105" y="669910"/>
                  <a:pt x="380721" y="501635"/>
                  <a:pt x="357967" y="441574"/>
                </a:cubicBezTo>
                <a:cubicBezTo>
                  <a:pt x="335213" y="381514"/>
                  <a:pt x="321984" y="330184"/>
                  <a:pt x="308755" y="301874"/>
                </a:cubicBezTo>
                <a:cubicBezTo>
                  <a:pt x="295526" y="273564"/>
                  <a:pt x="285471" y="278856"/>
                  <a:pt x="278592" y="271712"/>
                </a:cubicBezTo>
                <a:cubicBezTo>
                  <a:pt x="271713" y="264568"/>
                  <a:pt x="277534" y="272506"/>
                  <a:pt x="267480" y="259012"/>
                </a:cubicBezTo>
                <a:cubicBezTo>
                  <a:pt x="257426" y="245518"/>
                  <a:pt x="231232" y="202655"/>
                  <a:pt x="218267" y="190749"/>
                </a:cubicBezTo>
                <a:cubicBezTo>
                  <a:pt x="205302" y="178843"/>
                  <a:pt x="185723" y="189162"/>
                  <a:pt x="189692" y="187574"/>
                </a:cubicBezTo>
                <a:cubicBezTo>
                  <a:pt x="193661" y="185987"/>
                  <a:pt x="244726" y="187309"/>
                  <a:pt x="242080" y="181224"/>
                </a:cubicBezTo>
                <a:cubicBezTo>
                  <a:pt x="239434" y="175139"/>
                  <a:pt x="188898" y="162175"/>
                  <a:pt x="173817" y="151062"/>
                </a:cubicBezTo>
                <a:cubicBezTo>
                  <a:pt x="158736" y="139949"/>
                  <a:pt x="166409" y="126984"/>
                  <a:pt x="151592" y="114549"/>
                </a:cubicBezTo>
                <a:cubicBezTo>
                  <a:pt x="136775" y="102114"/>
                  <a:pt x="84388" y="79359"/>
                  <a:pt x="84917" y="76449"/>
                </a:cubicBezTo>
                <a:cubicBezTo>
                  <a:pt x="85446" y="73539"/>
                  <a:pt x="169054" y="106347"/>
                  <a:pt x="154767" y="97087"/>
                </a:cubicBezTo>
                <a:cubicBezTo>
                  <a:pt x="140480" y="87827"/>
                  <a:pt x="-12185" y="5012"/>
                  <a:pt x="780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9" name="フリーフォーム: 図形 708">
            <a:extLst>
              <a:ext uri="{FF2B5EF4-FFF2-40B4-BE49-F238E27FC236}">
                <a16:creationId xmlns:a16="http://schemas.microsoft.com/office/drawing/2014/main" id="{9458AADE-ABD4-43D1-8787-F8DBA6866D14}"/>
              </a:ext>
            </a:extLst>
          </p:cNvPr>
          <p:cNvSpPr/>
          <p:nvPr/>
        </p:nvSpPr>
        <p:spPr>
          <a:xfrm>
            <a:off x="2840038" y="3165475"/>
            <a:ext cx="250575" cy="238130"/>
          </a:xfrm>
          <a:custGeom>
            <a:avLst/>
            <a:gdLst>
              <a:gd name="connsiteX0" fmla="*/ 150812 w 250575"/>
              <a:gd name="connsiteY0" fmla="*/ 0 h 238130"/>
              <a:gd name="connsiteX1" fmla="*/ 174625 w 250575"/>
              <a:gd name="connsiteY1" fmla="*/ 82550 h 238130"/>
              <a:gd name="connsiteX2" fmla="*/ 249237 w 250575"/>
              <a:gd name="connsiteY2" fmla="*/ 114300 h 238130"/>
              <a:gd name="connsiteX3" fmla="*/ 204787 w 250575"/>
              <a:gd name="connsiteY3" fmla="*/ 131763 h 238130"/>
              <a:gd name="connsiteX4" fmla="*/ 0 w 250575"/>
              <a:gd name="connsiteY4" fmla="*/ 238125 h 238130"/>
              <a:gd name="connsiteX5" fmla="*/ 206375 w 250575"/>
              <a:gd name="connsiteY5" fmla="*/ 127000 h 238130"/>
              <a:gd name="connsiteX6" fmla="*/ 214312 w 250575"/>
              <a:gd name="connsiteY6" fmla="*/ 84138 h 238130"/>
              <a:gd name="connsiteX7" fmla="*/ 150812 w 250575"/>
              <a:gd name="connsiteY7" fmla="*/ 0 h 23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575" h="238130">
                <a:moveTo>
                  <a:pt x="150812" y="0"/>
                </a:moveTo>
                <a:cubicBezTo>
                  <a:pt x="144197" y="-265"/>
                  <a:pt x="158221" y="63500"/>
                  <a:pt x="174625" y="82550"/>
                </a:cubicBezTo>
                <a:cubicBezTo>
                  <a:pt x="191029" y="101600"/>
                  <a:pt x="244210" y="106098"/>
                  <a:pt x="249237" y="114300"/>
                </a:cubicBezTo>
                <a:cubicBezTo>
                  <a:pt x="254264" y="122502"/>
                  <a:pt x="246326" y="111126"/>
                  <a:pt x="204787" y="131763"/>
                </a:cubicBezTo>
                <a:cubicBezTo>
                  <a:pt x="163248" y="152400"/>
                  <a:pt x="-265" y="238919"/>
                  <a:pt x="0" y="238125"/>
                </a:cubicBezTo>
                <a:cubicBezTo>
                  <a:pt x="265" y="237331"/>
                  <a:pt x="170656" y="152664"/>
                  <a:pt x="206375" y="127000"/>
                </a:cubicBezTo>
                <a:cubicBezTo>
                  <a:pt x="242094" y="101336"/>
                  <a:pt x="220662" y="97896"/>
                  <a:pt x="214312" y="84138"/>
                </a:cubicBezTo>
                <a:cubicBezTo>
                  <a:pt x="207962" y="70380"/>
                  <a:pt x="157427" y="265"/>
                  <a:pt x="1508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0" name="フリーフォーム: 図形 709">
            <a:extLst>
              <a:ext uri="{FF2B5EF4-FFF2-40B4-BE49-F238E27FC236}">
                <a16:creationId xmlns:a16="http://schemas.microsoft.com/office/drawing/2014/main" id="{23039C60-E9B8-417D-8845-079B48099011}"/>
              </a:ext>
            </a:extLst>
          </p:cNvPr>
          <p:cNvSpPr/>
          <p:nvPr/>
        </p:nvSpPr>
        <p:spPr>
          <a:xfrm>
            <a:off x="3398736" y="3221694"/>
            <a:ext cx="214658" cy="557267"/>
          </a:xfrm>
          <a:custGeom>
            <a:avLst/>
            <a:gdLst>
              <a:gd name="connsiteX0" fmla="*/ 69952 w 214658"/>
              <a:gd name="connsiteY0" fmla="*/ 300969 h 557267"/>
              <a:gd name="connsiteX1" fmla="*/ 102 w 214658"/>
              <a:gd name="connsiteY1" fmla="*/ 59669 h 557267"/>
              <a:gd name="connsiteX2" fmla="*/ 54077 w 214658"/>
              <a:gd name="connsiteY2" fmla="*/ 67606 h 557267"/>
              <a:gd name="connsiteX3" fmla="*/ 42964 w 214658"/>
              <a:gd name="connsiteY3" fmla="*/ 931 h 557267"/>
              <a:gd name="connsiteX4" fmla="*/ 112814 w 214658"/>
              <a:gd name="connsiteY4" fmla="*/ 124756 h 557267"/>
              <a:gd name="connsiteX5" fmla="*/ 158852 w 214658"/>
              <a:gd name="connsiteY5" fmla="*/ 173969 h 557267"/>
              <a:gd name="connsiteX6" fmla="*/ 166789 w 214658"/>
              <a:gd name="connsiteY6" fmla="*/ 156506 h 557267"/>
              <a:gd name="connsiteX7" fmla="*/ 208064 w 214658"/>
              <a:gd name="connsiteY7" fmla="*/ 304144 h 557267"/>
              <a:gd name="connsiteX8" fmla="*/ 211239 w 214658"/>
              <a:gd name="connsiteY8" fmla="*/ 396219 h 557267"/>
              <a:gd name="connsiteX9" fmla="*/ 174727 w 214658"/>
              <a:gd name="connsiteY9" fmla="*/ 502581 h 557267"/>
              <a:gd name="connsiteX10" fmla="*/ 150914 w 214658"/>
              <a:gd name="connsiteY10" fmla="*/ 550206 h 557267"/>
              <a:gd name="connsiteX11" fmla="*/ 147739 w 214658"/>
              <a:gd name="connsiteY11" fmla="*/ 353356 h 557267"/>
              <a:gd name="connsiteX12" fmla="*/ 144564 w 214658"/>
              <a:gd name="connsiteY12" fmla="*/ 251756 h 557267"/>
              <a:gd name="connsiteX13" fmla="*/ 81064 w 214658"/>
              <a:gd name="connsiteY13" fmla="*/ 162856 h 557267"/>
              <a:gd name="connsiteX14" fmla="*/ 52489 w 214658"/>
              <a:gd name="connsiteY14" fmla="*/ 113644 h 557267"/>
              <a:gd name="connsiteX15" fmla="*/ 69952 w 214658"/>
              <a:gd name="connsiteY15" fmla="*/ 300969 h 55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4658" h="557267">
                <a:moveTo>
                  <a:pt x="69952" y="300969"/>
                </a:moveTo>
                <a:cubicBezTo>
                  <a:pt x="61221" y="291973"/>
                  <a:pt x="2748" y="98563"/>
                  <a:pt x="102" y="59669"/>
                </a:cubicBezTo>
                <a:cubicBezTo>
                  <a:pt x="-2544" y="20775"/>
                  <a:pt x="46933" y="77396"/>
                  <a:pt x="54077" y="67606"/>
                </a:cubicBezTo>
                <a:cubicBezTo>
                  <a:pt x="61221" y="57816"/>
                  <a:pt x="33175" y="-8594"/>
                  <a:pt x="42964" y="931"/>
                </a:cubicBezTo>
                <a:cubicBezTo>
                  <a:pt x="52753" y="10456"/>
                  <a:pt x="93499" y="95916"/>
                  <a:pt x="112814" y="124756"/>
                </a:cubicBezTo>
                <a:cubicBezTo>
                  <a:pt x="132129" y="153596"/>
                  <a:pt x="149856" y="168677"/>
                  <a:pt x="158852" y="173969"/>
                </a:cubicBezTo>
                <a:cubicBezTo>
                  <a:pt x="167848" y="179261"/>
                  <a:pt x="158587" y="134810"/>
                  <a:pt x="166789" y="156506"/>
                </a:cubicBezTo>
                <a:cubicBezTo>
                  <a:pt x="174991" y="178202"/>
                  <a:pt x="200656" y="264192"/>
                  <a:pt x="208064" y="304144"/>
                </a:cubicBezTo>
                <a:cubicBezTo>
                  <a:pt x="215472" y="344096"/>
                  <a:pt x="216795" y="363146"/>
                  <a:pt x="211239" y="396219"/>
                </a:cubicBezTo>
                <a:cubicBezTo>
                  <a:pt x="205683" y="429292"/>
                  <a:pt x="184781" y="476917"/>
                  <a:pt x="174727" y="502581"/>
                </a:cubicBezTo>
                <a:cubicBezTo>
                  <a:pt x="164673" y="528246"/>
                  <a:pt x="155412" y="575077"/>
                  <a:pt x="150914" y="550206"/>
                </a:cubicBezTo>
                <a:cubicBezTo>
                  <a:pt x="146416" y="525335"/>
                  <a:pt x="148797" y="403098"/>
                  <a:pt x="147739" y="353356"/>
                </a:cubicBezTo>
                <a:cubicBezTo>
                  <a:pt x="146681" y="303614"/>
                  <a:pt x="155676" y="283506"/>
                  <a:pt x="144564" y="251756"/>
                </a:cubicBezTo>
                <a:cubicBezTo>
                  <a:pt x="133452" y="220006"/>
                  <a:pt x="96410" y="185875"/>
                  <a:pt x="81064" y="162856"/>
                </a:cubicBezTo>
                <a:cubicBezTo>
                  <a:pt x="65718" y="139837"/>
                  <a:pt x="53812" y="96975"/>
                  <a:pt x="52489" y="113644"/>
                </a:cubicBezTo>
                <a:cubicBezTo>
                  <a:pt x="51166" y="130313"/>
                  <a:pt x="78683" y="309965"/>
                  <a:pt x="69952" y="300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1" name="フリーフォーム: 図形 710">
            <a:extLst>
              <a:ext uri="{FF2B5EF4-FFF2-40B4-BE49-F238E27FC236}">
                <a16:creationId xmlns:a16="http://schemas.microsoft.com/office/drawing/2014/main" id="{B898442B-6B6A-4845-9C27-5E0E3B8F4C87}"/>
              </a:ext>
            </a:extLst>
          </p:cNvPr>
          <p:cNvSpPr/>
          <p:nvPr/>
        </p:nvSpPr>
        <p:spPr>
          <a:xfrm>
            <a:off x="3547651" y="3020004"/>
            <a:ext cx="137009" cy="882124"/>
          </a:xfrm>
          <a:custGeom>
            <a:avLst/>
            <a:gdLst>
              <a:gd name="connsiteX0" fmla="*/ 117887 w 137009"/>
              <a:gd name="connsiteY0" fmla="*/ 7359 h 882124"/>
              <a:gd name="connsiteX1" fmla="*/ 117887 w 137009"/>
              <a:gd name="connsiteY1" fmla="*/ 62921 h 882124"/>
              <a:gd name="connsiteX2" fmla="*/ 136937 w 137009"/>
              <a:gd name="connsiteY2" fmla="*/ 299459 h 882124"/>
              <a:gd name="connsiteX3" fmla="*/ 109949 w 137009"/>
              <a:gd name="connsiteY3" fmla="*/ 232784 h 882124"/>
              <a:gd name="connsiteX4" fmla="*/ 109949 w 137009"/>
              <a:gd name="connsiteY4" fmla="*/ 359784 h 882124"/>
              <a:gd name="connsiteX5" fmla="*/ 102012 w 137009"/>
              <a:gd name="connsiteY5" fmla="*/ 388359 h 882124"/>
              <a:gd name="connsiteX6" fmla="*/ 95662 w 137009"/>
              <a:gd name="connsiteY6" fmla="*/ 383596 h 882124"/>
              <a:gd name="connsiteX7" fmla="*/ 90899 w 137009"/>
              <a:gd name="connsiteY7" fmla="*/ 564571 h 882124"/>
              <a:gd name="connsiteX8" fmla="*/ 38512 w 137009"/>
              <a:gd name="connsiteY8" fmla="*/ 686809 h 882124"/>
              <a:gd name="connsiteX9" fmla="*/ 5174 w 137009"/>
              <a:gd name="connsiteY9" fmla="*/ 778884 h 882124"/>
              <a:gd name="connsiteX10" fmla="*/ 5174 w 137009"/>
              <a:gd name="connsiteY10" fmla="*/ 882071 h 882124"/>
              <a:gd name="connsiteX11" fmla="*/ 5174 w 137009"/>
              <a:gd name="connsiteY11" fmla="*/ 788409 h 882124"/>
              <a:gd name="connsiteX12" fmla="*/ 75024 w 137009"/>
              <a:gd name="connsiteY12" fmla="*/ 512184 h 882124"/>
              <a:gd name="connsiteX13" fmla="*/ 86137 w 137009"/>
              <a:gd name="connsiteY13" fmla="*/ 334384 h 882124"/>
              <a:gd name="connsiteX14" fmla="*/ 114712 w 137009"/>
              <a:gd name="connsiteY14" fmla="*/ 243896 h 882124"/>
              <a:gd name="connsiteX15" fmla="*/ 103599 w 137009"/>
              <a:gd name="connsiteY15" fmla="*/ 193096 h 882124"/>
              <a:gd name="connsiteX16" fmla="*/ 117887 w 137009"/>
              <a:gd name="connsiteY16" fmla="*/ 7359 h 88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7009" h="882124">
                <a:moveTo>
                  <a:pt x="117887" y="7359"/>
                </a:moveTo>
                <a:cubicBezTo>
                  <a:pt x="120268" y="-14337"/>
                  <a:pt x="114712" y="14238"/>
                  <a:pt x="117887" y="62921"/>
                </a:cubicBezTo>
                <a:cubicBezTo>
                  <a:pt x="121062" y="111604"/>
                  <a:pt x="138260" y="271149"/>
                  <a:pt x="136937" y="299459"/>
                </a:cubicBezTo>
                <a:cubicBezTo>
                  <a:pt x="135614" y="327769"/>
                  <a:pt x="114447" y="222730"/>
                  <a:pt x="109949" y="232784"/>
                </a:cubicBezTo>
                <a:cubicBezTo>
                  <a:pt x="105451" y="242838"/>
                  <a:pt x="111272" y="333855"/>
                  <a:pt x="109949" y="359784"/>
                </a:cubicBezTo>
                <a:cubicBezTo>
                  <a:pt x="108626" y="385713"/>
                  <a:pt x="104393" y="384390"/>
                  <a:pt x="102012" y="388359"/>
                </a:cubicBezTo>
                <a:cubicBezTo>
                  <a:pt x="99631" y="392328"/>
                  <a:pt x="97514" y="354227"/>
                  <a:pt x="95662" y="383596"/>
                </a:cubicBezTo>
                <a:cubicBezTo>
                  <a:pt x="93810" y="412965"/>
                  <a:pt x="100424" y="514035"/>
                  <a:pt x="90899" y="564571"/>
                </a:cubicBezTo>
                <a:cubicBezTo>
                  <a:pt x="81374" y="615107"/>
                  <a:pt x="52799" y="651090"/>
                  <a:pt x="38512" y="686809"/>
                </a:cubicBezTo>
                <a:cubicBezTo>
                  <a:pt x="24225" y="722528"/>
                  <a:pt x="10730" y="746340"/>
                  <a:pt x="5174" y="778884"/>
                </a:cubicBezTo>
                <a:cubicBezTo>
                  <a:pt x="-382" y="811428"/>
                  <a:pt x="5174" y="882071"/>
                  <a:pt x="5174" y="882071"/>
                </a:cubicBezTo>
                <a:cubicBezTo>
                  <a:pt x="5174" y="883658"/>
                  <a:pt x="-6468" y="850057"/>
                  <a:pt x="5174" y="788409"/>
                </a:cubicBezTo>
                <a:cubicBezTo>
                  <a:pt x="16816" y="726761"/>
                  <a:pt x="61530" y="587855"/>
                  <a:pt x="75024" y="512184"/>
                </a:cubicBezTo>
                <a:cubicBezTo>
                  <a:pt x="88518" y="436513"/>
                  <a:pt x="79522" y="379099"/>
                  <a:pt x="86137" y="334384"/>
                </a:cubicBezTo>
                <a:cubicBezTo>
                  <a:pt x="92752" y="289669"/>
                  <a:pt x="111802" y="267444"/>
                  <a:pt x="114712" y="243896"/>
                </a:cubicBezTo>
                <a:cubicBezTo>
                  <a:pt x="117622" y="220348"/>
                  <a:pt x="104657" y="227756"/>
                  <a:pt x="103599" y="193096"/>
                </a:cubicBezTo>
                <a:cubicBezTo>
                  <a:pt x="102541" y="158436"/>
                  <a:pt x="115506" y="29055"/>
                  <a:pt x="117887" y="7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2" name="フリーフォーム: 図形 711">
            <a:extLst>
              <a:ext uri="{FF2B5EF4-FFF2-40B4-BE49-F238E27FC236}">
                <a16:creationId xmlns:a16="http://schemas.microsoft.com/office/drawing/2014/main" id="{835AACE6-7D41-4A82-B83B-4D79829F1C5A}"/>
              </a:ext>
            </a:extLst>
          </p:cNvPr>
          <p:cNvSpPr/>
          <p:nvPr/>
        </p:nvSpPr>
        <p:spPr>
          <a:xfrm>
            <a:off x="2779764" y="2707535"/>
            <a:ext cx="142828" cy="565189"/>
          </a:xfrm>
          <a:custGeom>
            <a:avLst/>
            <a:gdLst>
              <a:gd name="connsiteX0" fmla="*/ 142824 w 142828"/>
              <a:gd name="connsiteY0" fmla="*/ 740 h 565189"/>
              <a:gd name="connsiteX1" fmla="*/ 77736 w 142828"/>
              <a:gd name="connsiteY1" fmla="*/ 215053 h 565189"/>
              <a:gd name="connsiteX2" fmla="*/ 80911 w 142828"/>
              <a:gd name="connsiteY2" fmla="*/ 207115 h 565189"/>
              <a:gd name="connsiteX3" fmla="*/ 15824 w 142828"/>
              <a:gd name="connsiteY3" fmla="*/ 400790 h 565189"/>
              <a:gd name="connsiteX4" fmla="*/ 1536 w 142828"/>
              <a:gd name="connsiteY4" fmla="*/ 564303 h 565189"/>
              <a:gd name="connsiteX5" fmla="*/ 42811 w 142828"/>
              <a:gd name="connsiteY5" fmla="*/ 327765 h 565189"/>
              <a:gd name="connsiteX6" fmla="*/ 57099 w 142828"/>
              <a:gd name="connsiteY6" fmla="*/ 303953 h 565189"/>
              <a:gd name="connsiteX7" fmla="*/ 80911 w 142828"/>
              <a:gd name="connsiteY7" fmla="*/ 149965 h 565189"/>
              <a:gd name="connsiteX8" fmla="*/ 142824 w 142828"/>
              <a:gd name="connsiteY8" fmla="*/ 740 h 5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828" h="565189">
                <a:moveTo>
                  <a:pt x="142824" y="740"/>
                </a:moveTo>
                <a:cubicBezTo>
                  <a:pt x="142295" y="11588"/>
                  <a:pt x="88055" y="180657"/>
                  <a:pt x="77736" y="215053"/>
                </a:cubicBezTo>
                <a:cubicBezTo>
                  <a:pt x="67417" y="249449"/>
                  <a:pt x="91230" y="176159"/>
                  <a:pt x="80911" y="207115"/>
                </a:cubicBezTo>
                <a:cubicBezTo>
                  <a:pt x="70592" y="238071"/>
                  <a:pt x="29053" y="341259"/>
                  <a:pt x="15824" y="400790"/>
                </a:cubicBezTo>
                <a:cubicBezTo>
                  <a:pt x="2595" y="460321"/>
                  <a:pt x="-2962" y="576474"/>
                  <a:pt x="1536" y="564303"/>
                </a:cubicBezTo>
                <a:cubicBezTo>
                  <a:pt x="6034" y="552132"/>
                  <a:pt x="33551" y="371157"/>
                  <a:pt x="42811" y="327765"/>
                </a:cubicBezTo>
                <a:cubicBezTo>
                  <a:pt x="52071" y="284373"/>
                  <a:pt x="50749" y="333586"/>
                  <a:pt x="57099" y="303953"/>
                </a:cubicBezTo>
                <a:cubicBezTo>
                  <a:pt x="63449" y="274320"/>
                  <a:pt x="66359" y="198913"/>
                  <a:pt x="80911" y="149965"/>
                </a:cubicBezTo>
                <a:cubicBezTo>
                  <a:pt x="95463" y="101017"/>
                  <a:pt x="143353" y="-10108"/>
                  <a:pt x="142824" y="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3" name="フリーフォーム: 図形 712">
            <a:extLst>
              <a:ext uri="{FF2B5EF4-FFF2-40B4-BE49-F238E27FC236}">
                <a16:creationId xmlns:a16="http://schemas.microsoft.com/office/drawing/2014/main" id="{F532075A-2DF3-4D34-A73E-363C8CE08E44}"/>
              </a:ext>
            </a:extLst>
          </p:cNvPr>
          <p:cNvSpPr/>
          <p:nvPr/>
        </p:nvSpPr>
        <p:spPr>
          <a:xfrm>
            <a:off x="2809462" y="2835441"/>
            <a:ext cx="579584" cy="480087"/>
          </a:xfrm>
          <a:custGeom>
            <a:avLst/>
            <a:gdLst>
              <a:gd name="connsiteX0" fmla="*/ 70263 w 579584"/>
              <a:gd name="connsiteY0" fmla="*/ 1422 h 480087"/>
              <a:gd name="connsiteX1" fmla="*/ 8351 w 579584"/>
              <a:gd name="connsiteY1" fmla="*/ 358609 h 480087"/>
              <a:gd name="connsiteX2" fmla="*/ 21051 w 579584"/>
              <a:gd name="connsiteY2" fmla="*/ 320509 h 480087"/>
              <a:gd name="connsiteX3" fmla="*/ 194088 w 579584"/>
              <a:gd name="connsiteY3" fmla="*/ 291934 h 480087"/>
              <a:gd name="connsiteX4" fmla="*/ 146463 w 579584"/>
              <a:gd name="connsiteY4" fmla="*/ 322097 h 480087"/>
              <a:gd name="connsiteX5" fmla="*/ 254413 w 579584"/>
              <a:gd name="connsiteY5" fmla="*/ 247484 h 480087"/>
              <a:gd name="connsiteX6" fmla="*/ 465551 w 579584"/>
              <a:gd name="connsiteY6" fmla="*/ 282409 h 480087"/>
              <a:gd name="connsiteX7" fmla="*/ 270288 w 579584"/>
              <a:gd name="connsiteY7" fmla="*/ 307809 h 480087"/>
              <a:gd name="connsiteX8" fmla="*/ 381413 w 579584"/>
              <a:gd name="connsiteY8" fmla="*/ 312572 h 480087"/>
              <a:gd name="connsiteX9" fmla="*/ 503651 w 579584"/>
              <a:gd name="connsiteY9" fmla="*/ 385597 h 480087"/>
              <a:gd name="connsiteX10" fmla="*/ 576676 w 579584"/>
              <a:gd name="connsiteY10" fmla="*/ 477672 h 480087"/>
              <a:gd name="connsiteX11" fmla="*/ 405226 w 579584"/>
              <a:gd name="connsiteY11" fmla="*/ 280822 h 480087"/>
              <a:gd name="connsiteX12" fmla="*/ 316326 w 579584"/>
              <a:gd name="connsiteY12" fmla="*/ 247484 h 480087"/>
              <a:gd name="connsiteX13" fmla="*/ 198851 w 579584"/>
              <a:gd name="connsiteY13" fmla="*/ 264947 h 480087"/>
              <a:gd name="connsiteX14" fmla="*/ 173451 w 579584"/>
              <a:gd name="connsiteY14" fmla="*/ 288759 h 480087"/>
              <a:gd name="connsiteX15" fmla="*/ 106776 w 579584"/>
              <a:gd name="connsiteY15" fmla="*/ 369722 h 480087"/>
              <a:gd name="connsiteX16" fmla="*/ 157576 w 579584"/>
              <a:gd name="connsiteY16" fmla="*/ 309397 h 480087"/>
              <a:gd name="connsiteX17" fmla="*/ 19463 w 579584"/>
              <a:gd name="connsiteY17" fmla="*/ 326859 h 480087"/>
              <a:gd name="connsiteX18" fmla="*/ 11526 w 579584"/>
              <a:gd name="connsiteY18" fmla="*/ 376072 h 480087"/>
              <a:gd name="connsiteX19" fmla="*/ 43276 w 579584"/>
              <a:gd name="connsiteY19" fmla="*/ 288759 h 480087"/>
              <a:gd name="connsiteX20" fmla="*/ 43276 w 579584"/>
              <a:gd name="connsiteY20" fmla="*/ 234784 h 480087"/>
              <a:gd name="connsiteX21" fmla="*/ 70263 w 579584"/>
              <a:gd name="connsiteY21" fmla="*/ 1422 h 48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9584" h="480087">
                <a:moveTo>
                  <a:pt x="70263" y="1422"/>
                </a:moveTo>
                <a:cubicBezTo>
                  <a:pt x="64442" y="22059"/>
                  <a:pt x="16553" y="305428"/>
                  <a:pt x="8351" y="358609"/>
                </a:cubicBezTo>
                <a:cubicBezTo>
                  <a:pt x="149" y="411790"/>
                  <a:pt x="-9905" y="331621"/>
                  <a:pt x="21051" y="320509"/>
                </a:cubicBezTo>
                <a:cubicBezTo>
                  <a:pt x="52007" y="309397"/>
                  <a:pt x="173186" y="291669"/>
                  <a:pt x="194088" y="291934"/>
                </a:cubicBezTo>
                <a:cubicBezTo>
                  <a:pt x="214990" y="292199"/>
                  <a:pt x="136409" y="329505"/>
                  <a:pt x="146463" y="322097"/>
                </a:cubicBezTo>
                <a:cubicBezTo>
                  <a:pt x="156517" y="314689"/>
                  <a:pt x="201232" y="254099"/>
                  <a:pt x="254413" y="247484"/>
                </a:cubicBezTo>
                <a:cubicBezTo>
                  <a:pt x="307594" y="240869"/>
                  <a:pt x="462905" y="272355"/>
                  <a:pt x="465551" y="282409"/>
                </a:cubicBezTo>
                <a:cubicBezTo>
                  <a:pt x="468197" y="292463"/>
                  <a:pt x="284311" y="302782"/>
                  <a:pt x="270288" y="307809"/>
                </a:cubicBezTo>
                <a:cubicBezTo>
                  <a:pt x="256265" y="312836"/>
                  <a:pt x="342519" y="299607"/>
                  <a:pt x="381413" y="312572"/>
                </a:cubicBezTo>
                <a:cubicBezTo>
                  <a:pt x="420307" y="325537"/>
                  <a:pt x="471107" y="358080"/>
                  <a:pt x="503651" y="385597"/>
                </a:cubicBezTo>
                <a:cubicBezTo>
                  <a:pt x="536195" y="413114"/>
                  <a:pt x="593080" y="495135"/>
                  <a:pt x="576676" y="477672"/>
                </a:cubicBezTo>
                <a:cubicBezTo>
                  <a:pt x="560272" y="460210"/>
                  <a:pt x="448618" y="319187"/>
                  <a:pt x="405226" y="280822"/>
                </a:cubicBezTo>
                <a:cubicBezTo>
                  <a:pt x="361834" y="242457"/>
                  <a:pt x="350722" y="250130"/>
                  <a:pt x="316326" y="247484"/>
                </a:cubicBezTo>
                <a:cubicBezTo>
                  <a:pt x="281930" y="244838"/>
                  <a:pt x="222663" y="258068"/>
                  <a:pt x="198851" y="264947"/>
                </a:cubicBezTo>
                <a:cubicBezTo>
                  <a:pt x="175039" y="271826"/>
                  <a:pt x="188797" y="271297"/>
                  <a:pt x="173451" y="288759"/>
                </a:cubicBezTo>
                <a:cubicBezTo>
                  <a:pt x="158105" y="306221"/>
                  <a:pt x="109422" y="366282"/>
                  <a:pt x="106776" y="369722"/>
                </a:cubicBezTo>
                <a:cubicBezTo>
                  <a:pt x="104130" y="373162"/>
                  <a:pt x="172128" y="316541"/>
                  <a:pt x="157576" y="309397"/>
                </a:cubicBezTo>
                <a:cubicBezTo>
                  <a:pt x="143024" y="302253"/>
                  <a:pt x="43805" y="315747"/>
                  <a:pt x="19463" y="326859"/>
                </a:cubicBezTo>
                <a:cubicBezTo>
                  <a:pt x="-4879" y="337971"/>
                  <a:pt x="7557" y="382422"/>
                  <a:pt x="11526" y="376072"/>
                </a:cubicBezTo>
                <a:cubicBezTo>
                  <a:pt x="15495" y="369722"/>
                  <a:pt x="37984" y="312307"/>
                  <a:pt x="43276" y="288759"/>
                </a:cubicBezTo>
                <a:cubicBezTo>
                  <a:pt x="48568" y="265211"/>
                  <a:pt x="39307" y="278705"/>
                  <a:pt x="43276" y="234784"/>
                </a:cubicBezTo>
                <a:cubicBezTo>
                  <a:pt x="47245" y="190863"/>
                  <a:pt x="76084" y="-19215"/>
                  <a:pt x="70263" y="1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4" name="フリーフォーム: 図形 713">
            <a:extLst>
              <a:ext uri="{FF2B5EF4-FFF2-40B4-BE49-F238E27FC236}">
                <a16:creationId xmlns:a16="http://schemas.microsoft.com/office/drawing/2014/main" id="{E75A2984-D06D-484F-9D7C-775FD32AE407}"/>
              </a:ext>
            </a:extLst>
          </p:cNvPr>
          <p:cNvSpPr/>
          <p:nvPr/>
        </p:nvSpPr>
        <p:spPr>
          <a:xfrm>
            <a:off x="3063727" y="2717816"/>
            <a:ext cx="488961" cy="659077"/>
          </a:xfrm>
          <a:custGeom>
            <a:avLst/>
            <a:gdLst>
              <a:gd name="connsiteX0" fmla="*/ 430361 w 488961"/>
              <a:gd name="connsiteY0" fmla="*/ 1572 h 659077"/>
              <a:gd name="connsiteX1" fmla="*/ 484336 w 488961"/>
              <a:gd name="connsiteY1" fmla="*/ 233347 h 659077"/>
              <a:gd name="connsiteX2" fmla="*/ 477986 w 488961"/>
              <a:gd name="connsiteY2" fmla="*/ 206359 h 659077"/>
              <a:gd name="connsiteX3" fmla="*/ 412898 w 488961"/>
              <a:gd name="connsiteY3" fmla="*/ 225409 h 659077"/>
              <a:gd name="connsiteX4" fmla="*/ 400198 w 488961"/>
              <a:gd name="connsiteY4" fmla="*/ 396859 h 659077"/>
              <a:gd name="connsiteX5" fmla="*/ 389086 w 488961"/>
              <a:gd name="connsiteY5" fmla="*/ 449247 h 659077"/>
              <a:gd name="connsiteX6" fmla="*/ 390673 w 488961"/>
              <a:gd name="connsiteY6" fmla="*/ 480997 h 659077"/>
              <a:gd name="connsiteX7" fmla="*/ 427186 w 488961"/>
              <a:gd name="connsiteY7" fmla="*/ 498459 h 659077"/>
              <a:gd name="connsiteX8" fmla="*/ 450998 w 488961"/>
              <a:gd name="connsiteY8" fmla="*/ 627047 h 659077"/>
              <a:gd name="connsiteX9" fmla="*/ 355748 w 488961"/>
              <a:gd name="connsiteY9" fmla="*/ 493697 h 659077"/>
              <a:gd name="connsiteX10" fmla="*/ 336698 w 488961"/>
              <a:gd name="connsiteY10" fmla="*/ 614347 h 659077"/>
              <a:gd name="connsiteX11" fmla="*/ 358923 w 488961"/>
              <a:gd name="connsiteY11" fmla="*/ 654034 h 659077"/>
              <a:gd name="connsiteX12" fmla="*/ 349398 w 488961"/>
              <a:gd name="connsiteY12" fmla="*/ 511159 h 659077"/>
              <a:gd name="connsiteX13" fmla="*/ 344636 w 488961"/>
              <a:gd name="connsiteY13" fmla="*/ 347647 h 659077"/>
              <a:gd name="connsiteX14" fmla="*/ 298598 w 488961"/>
              <a:gd name="connsiteY14" fmla="*/ 331772 h 659077"/>
              <a:gd name="connsiteX15" fmla="*/ 260498 w 488961"/>
              <a:gd name="connsiteY15" fmla="*/ 315897 h 659077"/>
              <a:gd name="connsiteX16" fmla="*/ 170011 w 488961"/>
              <a:gd name="connsiteY16" fmla="*/ 298434 h 659077"/>
              <a:gd name="connsiteX17" fmla="*/ 146198 w 488961"/>
              <a:gd name="connsiteY17" fmla="*/ 271447 h 659077"/>
              <a:gd name="connsiteX18" fmla="*/ 33486 w 488961"/>
              <a:gd name="connsiteY18" fmla="*/ 211122 h 659077"/>
              <a:gd name="connsiteX19" fmla="*/ 9673 w 488961"/>
              <a:gd name="connsiteY19" fmla="*/ 192072 h 659077"/>
              <a:gd name="connsiteX20" fmla="*/ 176361 w 488961"/>
              <a:gd name="connsiteY20" fmla="*/ 196834 h 659077"/>
              <a:gd name="connsiteX21" fmla="*/ 243036 w 488961"/>
              <a:gd name="connsiteY21" fmla="*/ 246047 h 659077"/>
              <a:gd name="connsiteX22" fmla="*/ 249386 w 488961"/>
              <a:gd name="connsiteY22" fmla="*/ 260334 h 659077"/>
              <a:gd name="connsiteX23" fmla="*/ 392261 w 488961"/>
              <a:gd name="connsiteY23" fmla="*/ 273034 h 659077"/>
              <a:gd name="connsiteX24" fmla="*/ 360511 w 488961"/>
              <a:gd name="connsiteY24" fmla="*/ 226997 h 659077"/>
              <a:gd name="connsiteX25" fmla="*/ 277961 w 488961"/>
              <a:gd name="connsiteY25" fmla="*/ 114284 h 659077"/>
              <a:gd name="connsiteX26" fmla="*/ 263673 w 488961"/>
              <a:gd name="connsiteY26" fmla="*/ 103172 h 659077"/>
              <a:gd name="connsiteX27" fmla="*/ 450998 w 488961"/>
              <a:gd name="connsiteY27" fmla="*/ 206359 h 659077"/>
              <a:gd name="connsiteX28" fmla="*/ 379561 w 488961"/>
              <a:gd name="connsiteY28" fmla="*/ 192072 h 659077"/>
              <a:gd name="connsiteX29" fmla="*/ 481161 w 488961"/>
              <a:gd name="connsiteY29" fmla="*/ 195247 h 659077"/>
              <a:gd name="connsiteX30" fmla="*/ 390673 w 488961"/>
              <a:gd name="connsiteY30" fmla="*/ 158734 h 659077"/>
              <a:gd name="connsiteX31" fmla="*/ 384323 w 488961"/>
              <a:gd name="connsiteY31" fmla="*/ 131747 h 659077"/>
              <a:gd name="connsiteX32" fmla="*/ 430361 w 488961"/>
              <a:gd name="connsiteY32" fmla="*/ 1572 h 65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8961" h="659077">
                <a:moveTo>
                  <a:pt x="430361" y="1572"/>
                </a:moveTo>
                <a:cubicBezTo>
                  <a:pt x="447030" y="18505"/>
                  <a:pt x="476398" y="199216"/>
                  <a:pt x="484336" y="233347"/>
                </a:cubicBezTo>
                <a:cubicBezTo>
                  <a:pt x="492274" y="267478"/>
                  <a:pt x="489892" y="207682"/>
                  <a:pt x="477986" y="206359"/>
                </a:cubicBezTo>
                <a:cubicBezTo>
                  <a:pt x="466080" y="205036"/>
                  <a:pt x="425863" y="193659"/>
                  <a:pt x="412898" y="225409"/>
                </a:cubicBezTo>
                <a:cubicBezTo>
                  <a:pt x="399933" y="257159"/>
                  <a:pt x="404167" y="359553"/>
                  <a:pt x="400198" y="396859"/>
                </a:cubicBezTo>
                <a:cubicBezTo>
                  <a:pt x="396229" y="434165"/>
                  <a:pt x="390673" y="435224"/>
                  <a:pt x="389086" y="449247"/>
                </a:cubicBezTo>
                <a:cubicBezTo>
                  <a:pt x="387499" y="463270"/>
                  <a:pt x="384323" y="472795"/>
                  <a:pt x="390673" y="480997"/>
                </a:cubicBezTo>
                <a:cubicBezTo>
                  <a:pt x="397023" y="489199"/>
                  <a:pt x="417132" y="474117"/>
                  <a:pt x="427186" y="498459"/>
                </a:cubicBezTo>
                <a:cubicBezTo>
                  <a:pt x="437240" y="522801"/>
                  <a:pt x="462904" y="627841"/>
                  <a:pt x="450998" y="627047"/>
                </a:cubicBezTo>
                <a:cubicBezTo>
                  <a:pt x="439092" y="626253"/>
                  <a:pt x="374798" y="495814"/>
                  <a:pt x="355748" y="493697"/>
                </a:cubicBezTo>
                <a:cubicBezTo>
                  <a:pt x="336698" y="491580"/>
                  <a:pt x="336169" y="587624"/>
                  <a:pt x="336698" y="614347"/>
                </a:cubicBezTo>
                <a:cubicBezTo>
                  <a:pt x="337227" y="641070"/>
                  <a:pt x="356806" y="671232"/>
                  <a:pt x="358923" y="654034"/>
                </a:cubicBezTo>
                <a:cubicBezTo>
                  <a:pt x="361040" y="636836"/>
                  <a:pt x="351779" y="562223"/>
                  <a:pt x="349398" y="511159"/>
                </a:cubicBezTo>
                <a:cubicBezTo>
                  <a:pt x="347017" y="460095"/>
                  <a:pt x="353103" y="377545"/>
                  <a:pt x="344636" y="347647"/>
                </a:cubicBezTo>
                <a:cubicBezTo>
                  <a:pt x="336169" y="317749"/>
                  <a:pt x="312621" y="337064"/>
                  <a:pt x="298598" y="331772"/>
                </a:cubicBezTo>
                <a:cubicBezTo>
                  <a:pt x="284575" y="326480"/>
                  <a:pt x="281929" y="321453"/>
                  <a:pt x="260498" y="315897"/>
                </a:cubicBezTo>
                <a:cubicBezTo>
                  <a:pt x="239067" y="310341"/>
                  <a:pt x="189061" y="305842"/>
                  <a:pt x="170011" y="298434"/>
                </a:cubicBezTo>
                <a:cubicBezTo>
                  <a:pt x="150961" y="291026"/>
                  <a:pt x="168952" y="285999"/>
                  <a:pt x="146198" y="271447"/>
                </a:cubicBezTo>
                <a:cubicBezTo>
                  <a:pt x="123444" y="256895"/>
                  <a:pt x="56240" y="224351"/>
                  <a:pt x="33486" y="211122"/>
                </a:cubicBezTo>
                <a:cubicBezTo>
                  <a:pt x="10732" y="197893"/>
                  <a:pt x="-14140" y="194453"/>
                  <a:pt x="9673" y="192072"/>
                </a:cubicBezTo>
                <a:cubicBezTo>
                  <a:pt x="33486" y="189691"/>
                  <a:pt x="137467" y="187838"/>
                  <a:pt x="176361" y="196834"/>
                </a:cubicBezTo>
                <a:cubicBezTo>
                  <a:pt x="215255" y="205830"/>
                  <a:pt x="230865" y="235464"/>
                  <a:pt x="243036" y="246047"/>
                </a:cubicBezTo>
                <a:cubicBezTo>
                  <a:pt x="255207" y="256630"/>
                  <a:pt x="224515" y="255836"/>
                  <a:pt x="249386" y="260334"/>
                </a:cubicBezTo>
                <a:cubicBezTo>
                  <a:pt x="274257" y="264832"/>
                  <a:pt x="373740" y="278590"/>
                  <a:pt x="392261" y="273034"/>
                </a:cubicBezTo>
                <a:cubicBezTo>
                  <a:pt x="410782" y="267478"/>
                  <a:pt x="379561" y="253455"/>
                  <a:pt x="360511" y="226997"/>
                </a:cubicBezTo>
                <a:cubicBezTo>
                  <a:pt x="341461" y="200539"/>
                  <a:pt x="294101" y="134921"/>
                  <a:pt x="277961" y="114284"/>
                </a:cubicBezTo>
                <a:cubicBezTo>
                  <a:pt x="261821" y="93647"/>
                  <a:pt x="234834" y="87826"/>
                  <a:pt x="263673" y="103172"/>
                </a:cubicBezTo>
                <a:cubicBezTo>
                  <a:pt x="292512" y="118518"/>
                  <a:pt x="431683" y="191542"/>
                  <a:pt x="450998" y="206359"/>
                </a:cubicBezTo>
                <a:cubicBezTo>
                  <a:pt x="470313" y="221176"/>
                  <a:pt x="374534" y="193924"/>
                  <a:pt x="379561" y="192072"/>
                </a:cubicBezTo>
                <a:cubicBezTo>
                  <a:pt x="384588" y="190220"/>
                  <a:pt x="479309" y="200803"/>
                  <a:pt x="481161" y="195247"/>
                </a:cubicBezTo>
                <a:cubicBezTo>
                  <a:pt x="483013" y="189691"/>
                  <a:pt x="406813" y="169317"/>
                  <a:pt x="390673" y="158734"/>
                </a:cubicBezTo>
                <a:cubicBezTo>
                  <a:pt x="374533" y="148151"/>
                  <a:pt x="380090" y="153972"/>
                  <a:pt x="384323" y="131747"/>
                </a:cubicBezTo>
                <a:cubicBezTo>
                  <a:pt x="388556" y="109522"/>
                  <a:pt x="413692" y="-15361"/>
                  <a:pt x="430361" y="1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5" name="フリーフォーム: 図形 714">
            <a:extLst>
              <a:ext uri="{FF2B5EF4-FFF2-40B4-BE49-F238E27FC236}">
                <a16:creationId xmlns:a16="http://schemas.microsoft.com/office/drawing/2014/main" id="{1B45E3AE-86D6-4D3F-9E90-D83E6D9D2315}"/>
              </a:ext>
            </a:extLst>
          </p:cNvPr>
          <p:cNvSpPr/>
          <p:nvPr/>
        </p:nvSpPr>
        <p:spPr>
          <a:xfrm>
            <a:off x="2905096" y="2764220"/>
            <a:ext cx="197377" cy="299719"/>
          </a:xfrm>
          <a:custGeom>
            <a:avLst/>
            <a:gdLst>
              <a:gd name="connsiteX0" fmla="*/ 166717 w 197377"/>
              <a:gd name="connsiteY0" fmla="*/ 1205 h 299719"/>
              <a:gd name="connsiteX1" fmla="*/ 27017 w 197377"/>
              <a:gd name="connsiteY1" fmla="*/ 128205 h 299719"/>
              <a:gd name="connsiteX2" fmla="*/ 9554 w 197377"/>
              <a:gd name="connsiteY2" fmla="*/ 171068 h 299719"/>
              <a:gd name="connsiteX3" fmla="*/ 138142 w 197377"/>
              <a:gd name="connsiteY3" fmla="*/ 159955 h 299719"/>
              <a:gd name="connsiteX4" fmla="*/ 25429 w 197377"/>
              <a:gd name="connsiteY4" fmla="*/ 198055 h 299719"/>
              <a:gd name="connsiteX5" fmla="*/ 14317 w 197377"/>
              <a:gd name="connsiteY5" fmla="*/ 293305 h 299719"/>
              <a:gd name="connsiteX6" fmla="*/ 130204 w 197377"/>
              <a:gd name="connsiteY6" fmla="*/ 261555 h 299719"/>
              <a:gd name="connsiteX7" fmla="*/ 85754 w 197377"/>
              <a:gd name="connsiteY7" fmla="*/ 299655 h 299719"/>
              <a:gd name="connsiteX8" fmla="*/ 196879 w 197377"/>
              <a:gd name="connsiteY8" fmla="*/ 250443 h 299719"/>
              <a:gd name="connsiteX9" fmla="*/ 33367 w 197377"/>
              <a:gd name="connsiteY9" fmla="*/ 212343 h 299719"/>
              <a:gd name="connsiteX10" fmla="*/ 74642 w 197377"/>
              <a:gd name="connsiteY10" fmla="*/ 72643 h 299719"/>
              <a:gd name="connsiteX11" fmla="*/ 166717 w 197377"/>
              <a:gd name="connsiteY11" fmla="*/ 1205 h 29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377" h="299719">
                <a:moveTo>
                  <a:pt x="166717" y="1205"/>
                </a:moveTo>
                <a:cubicBezTo>
                  <a:pt x="158780" y="10465"/>
                  <a:pt x="53211" y="99894"/>
                  <a:pt x="27017" y="128205"/>
                </a:cubicBezTo>
                <a:cubicBezTo>
                  <a:pt x="823" y="156516"/>
                  <a:pt x="-8967" y="165776"/>
                  <a:pt x="9554" y="171068"/>
                </a:cubicBezTo>
                <a:cubicBezTo>
                  <a:pt x="28075" y="176360"/>
                  <a:pt x="135496" y="155457"/>
                  <a:pt x="138142" y="159955"/>
                </a:cubicBezTo>
                <a:cubicBezTo>
                  <a:pt x="140788" y="164453"/>
                  <a:pt x="46066" y="175830"/>
                  <a:pt x="25429" y="198055"/>
                </a:cubicBezTo>
                <a:cubicBezTo>
                  <a:pt x="4792" y="220280"/>
                  <a:pt x="-3146" y="282722"/>
                  <a:pt x="14317" y="293305"/>
                </a:cubicBezTo>
                <a:cubicBezTo>
                  <a:pt x="31779" y="303888"/>
                  <a:pt x="118298" y="260497"/>
                  <a:pt x="130204" y="261555"/>
                </a:cubicBezTo>
                <a:cubicBezTo>
                  <a:pt x="142110" y="262613"/>
                  <a:pt x="74641" y="301507"/>
                  <a:pt x="85754" y="299655"/>
                </a:cubicBezTo>
                <a:cubicBezTo>
                  <a:pt x="96866" y="297803"/>
                  <a:pt x="205610" y="264995"/>
                  <a:pt x="196879" y="250443"/>
                </a:cubicBezTo>
                <a:cubicBezTo>
                  <a:pt x="188148" y="235891"/>
                  <a:pt x="53740" y="241976"/>
                  <a:pt x="33367" y="212343"/>
                </a:cubicBezTo>
                <a:cubicBezTo>
                  <a:pt x="12994" y="182710"/>
                  <a:pt x="51359" y="107304"/>
                  <a:pt x="74642" y="72643"/>
                </a:cubicBezTo>
                <a:cubicBezTo>
                  <a:pt x="97925" y="37983"/>
                  <a:pt x="174654" y="-8055"/>
                  <a:pt x="166717" y="1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6" name="フリーフォーム: 図形 715">
            <a:extLst>
              <a:ext uri="{FF2B5EF4-FFF2-40B4-BE49-F238E27FC236}">
                <a16:creationId xmlns:a16="http://schemas.microsoft.com/office/drawing/2014/main" id="{75671847-46DD-4C0B-91B4-A786AA64FB5F}"/>
              </a:ext>
            </a:extLst>
          </p:cNvPr>
          <p:cNvSpPr/>
          <p:nvPr/>
        </p:nvSpPr>
        <p:spPr>
          <a:xfrm>
            <a:off x="2887584" y="2722944"/>
            <a:ext cx="191383" cy="176035"/>
          </a:xfrm>
          <a:custGeom>
            <a:avLst/>
            <a:gdLst>
              <a:gd name="connsiteX0" fmla="*/ 50879 w 191383"/>
              <a:gd name="connsiteY0" fmla="*/ 4381 h 176035"/>
              <a:gd name="connsiteX1" fmla="*/ 190579 w 191383"/>
              <a:gd name="connsiteY1" fmla="*/ 4381 h 176035"/>
              <a:gd name="connsiteX2" fmla="*/ 103266 w 191383"/>
              <a:gd name="connsiteY2" fmla="*/ 53594 h 176035"/>
              <a:gd name="connsiteX3" fmla="*/ 1666 w 191383"/>
              <a:gd name="connsiteY3" fmla="*/ 175831 h 176035"/>
              <a:gd name="connsiteX4" fmla="*/ 190579 w 191383"/>
              <a:gd name="connsiteY4" fmla="*/ 21844 h 176035"/>
              <a:gd name="connsiteX5" fmla="*/ 50879 w 191383"/>
              <a:gd name="connsiteY5" fmla="*/ 4381 h 17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383" h="176035">
                <a:moveTo>
                  <a:pt x="50879" y="4381"/>
                </a:moveTo>
                <a:cubicBezTo>
                  <a:pt x="50879" y="1471"/>
                  <a:pt x="181848" y="-3821"/>
                  <a:pt x="190579" y="4381"/>
                </a:cubicBezTo>
                <a:cubicBezTo>
                  <a:pt x="199310" y="12583"/>
                  <a:pt x="134752" y="25019"/>
                  <a:pt x="103266" y="53594"/>
                </a:cubicBezTo>
                <a:cubicBezTo>
                  <a:pt x="71781" y="82169"/>
                  <a:pt x="-12886" y="181123"/>
                  <a:pt x="1666" y="175831"/>
                </a:cubicBezTo>
                <a:cubicBezTo>
                  <a:pt x="16218" y="170539"/>
                  <a:pt x="183700" y="49361"/>
                  <a:pt x="190579" y="21844"/>
                </a:cubicBezTo>
                <a:cubicBezTo>
                  <a:pt x="197458" y="-5673"/>
                  <a:pt x="50879" y="7291"/>
                  <a:pt x="50879" y="4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7" name="フリーフォーム: 図形 716">
            <a:extLst>
              <a:ext uri="{FF2B5EF4-FFF2-40B4-BE49-F238E27FC236}">
                <a16:creationId xmlns:a16="http://schemas.microsoft.com/office/drawing/2014/main" id="{693A479B-C2B5-42E6-AF72-7E694598F049}"/>
              </a:ext>
            </a:extLst>
          </p:cNvPr>
          <p:cNvSpPr/>
          <p:nvPr/>
        </p:nvSpPr>
        <p:spPr>
          <a:xfrm>
            <a:off x="2736797" y="3186303"/>
            <a:ext cx="208484" cy="231088"/>
          </a:xfrm>
          <a:custGeom>
            <a:avLst/>
            <a:gdLst>
              <a:gd name="connsiteX0" fmla="*/ 161978 w 208484"/>
              <a:gd name="connsiteY0" fmla="*/ 39497 h 231088"/>
              <a:gd name="connsiteX1" fmla="*/ 60378 w 208484"/>
              <a:gd name="connsiteY1" fmla="*/ 179197 h 231088"/>
              <a:gd name="connsiteX2" fmla="*/ 31803 w 208484"/>
              <a:gd name="connsiteY2" fmla="*/ 212535 h 231088"/>
              <a:gd name="connsiteX3" fmla="*/ 106416 w 208484"/>
              <a:gd name="connsiteY3" fmla="*/ 220472 h 231088"/>
              <a:gd name="connsiteX4" fmla="*/ 53 w 208484"/>
              <a:gd name="connsiteY4" fmla="*/ 226822 h 231088"/>
              <a:gd name="connsiteX5" fmla="*/ 92128 w 208484"/>
              <a:gd name="connsiteY5" fmla="*/ 150622 h 231088"/>
              <a:gd name="connsiteX6" fmla="*/ 100066 w 208484"/>
              <a:gd name="connsiteY6" fmla="*/ 90297 h 231088"/>
              <a:gd name="connsiteX7" fmla="*/ 204841 w 208484"/>
              <a:gd name="connsiteY7" fmla="*/ 2985 h 231088"/>
              <a:gd name="connsiteX8" fmla="*/ 161978 w 208484"/>
              <a:gd name="connsiteY8" fmla="*/ 39497 h 2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484" h="231088">
                <a:moveTo>
                  <a:pt x="161978" y="39497"/>
                </a:moveTo>
                <a:cubicBezTo>
                  <a:pt x="137901" y="68866"/>
                  <a:pt x="82074" y="150357"/>
                  <a:pt x="60378" y="179197"/>
                </a:cubicBezTo>
                <a:cubicBezTo>
                  <a:pt x="38682" y="208037"/>
                  <a:pt x="24130" y="205656"/>
                  <a:pt x="31803" y="212535"/>
                </a:cubicBezTo>
                <a:cubicBezTo>
                  <a:pt x="39476" y="219414"/>
                  <a:pt x="111708" y="218091"/>
                  <a:pt x="106416" y="220472"/>
                </a:cubicBezTo>
                <a:cubicBezTo>
                  <a:pt x="101124" y="222853"/>
                  <a:pt x="2434" y="238463"/>
                  <a:pt x="53" y="226822"/>
                </a:cubicBezTo>
                <a:cubicBezTo>
                  <a:pt x="-2328" y="215181"/>
                  <a:pt x="75459" y="173376"/>
                  <a:pt x="92128" y="150622"/>
                </a:cubicBezTo>
                <a:cubicBezTo>
                  <a:pt x="108797" y="127868"/>
                  <a:pt x="81281" y="114903"/>
                  <a:pt x="100066" y="90297"/>
                </a:cubicBezTo>
                <a:cubicBezTo>
                  <a:pt x="118851" y="65691"/>
                  <a:pt x="190024" y="13304"/>
                  <a:pt x="204841" y="2985"/>
                </a:cubicBezTo>
                <a:cubicBezTo>
                  <a:pt x="219658" y="-7334"/>
                  <a:pt x="186055" y="10128"/>
                  <a:pt x="161978" y="39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8" name="フリーフォーム: 図形 717">
            <a:extLst>
              <a:ext uri="{FF2B5EF4-FFF2-40B4-BE49-F238E27FC236}">
                <a16:creationId xmlns:a16="http://schemas.microsoft.com/office/drawing/2014/main" id="{949653F6-B040-4063-91D9-5E66C4F3E222}"/>
              </a:ext>
            </a:extLst>
          </p:cNvPr>
          <p:cNvSpPr/>
          <p:nvPr/>
        </p:nvSpPr>
        <p:spPr>
          <a:xfrm>
            <a:off x="3509673" y="2665683"/>
            <a:ext cx="203573" cy="820470"/>
          </a:xfrm>
          <a:custGeom>
            <a:avLst/>
            <a:gdLst>
              <a:gd name="connsiteX0" fmla="*/ 290 w 203573"/>
              <a:gd name="connsiteY0" fmla="*/ 272780 h 820470"/>
              <a:gd name="connsiteX1" fmla="*/ 35215 w 203573"/>
              <a:gd name="connsiteY1" fmla="*/ 604567 h 820470"/>
              <a:gd name="connsiteX2" fmla="*/ 35215 w 203573"/>
              <a:gd name="connsiteY2" fmla="*/ 545830 h 820470"/>
              <a:gd name="connsiteX3" fmla="*/ 100302 w 203573"/>
              <a:gd name="connsiteY3" fmla="*/ 749030 h 820470"/>
              <a:gd name="connsiteX4" fmla="*/ 114590 w 203573"/>
              <a:gd name="connsiteY4" fmla="*/ 599805 h 820470"/>
              <a:gd name="connsiteX5" fmla="*/ 114590 w 203573"/>
              <a:gd name="connsiteY5" fmla="*/ 820467 h 820470"/>
              <a:gd name="connsiteX6" fmla="*/ 81252 w 203573"/>
              <a:gd name="connsiteY6" fmla="*/ 593455 h 820470"/>
              <a:gd name="connsiteX7" fmla="*/ 86015 w 203573"/>
              <a:gd name="connsiteY7" fmla="*/ 420417 h 820470"/>
              <a:gd name="connsiteX8" fmla="*/ 108240 w 203573"/>
              <a:gd name="connsiteY8" fmla="*/ 39417 h 820470"/>
              <a:gd name="connsiteX9" fmla="*/ 109827 w 203573"/>
              <a:gd name="connsiteY9" fmla="*/ 258492 h 820470"/>
              <a:gd name="connsiteX10" fmla="*/ 165390 w 203573"/>
              <a:gd name="connsiteY10" fmla="*/ 179117 h 820470"/>
              <a:gd name="connsiteX11" fmla="*/ 160627 w 203573"/>
              <a:gd name="connsiteY11" fmla="*/ 337867 h 820470"/>
              <a:gd name="connsiteX12" fmla="*/ 203490 w 203573"/>
              <a:gd name="connsiteY12" fmla="*/ 2905 h 820470"/>
              <a:gd name="connsiteX13" fmla="*/ 147927 w 203573"/>
              <a:gd name="connsiteY13" fmla="*/ 171180 h 820470"/>
              <a:gd name="connsiteX14" fmla="*/ 117765 w 203573"/>
              <a:gd name="connsiteY14" fmla="*/ 98155 h 820470"/>
              <a:gd name="connsiteX15" fmla="*/ 86015 w 203573"/>
              <a:gd name="connsiteY15" fmla="*/ 94980 h 820470"/>
              <a:gd name="connsiteX16" fmla="*/ 57440 w 203573"/>
              <a:gd name="connsiteY16" fmla="*/ 302942 h 820470"/>
              <a:gd name="connsiteX17" fmla="*/ 290 w 203573"/>
              <a:gd name="connsiteY17" fmla="*/ 272780 h 82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3573" h="820470">
                <a:moveTo>
                  <a:pt x="290" y="272780"/>
                </a:moveTo>
                <a:cubicBezTo>
                  <a:pt x="-3414" y="323051"/>
                  <a:pt x="29394" y="559059"/>
                  <a:pt x="35215" y="604567"/>
                </a:cubicBezTo>
                <a:cubicBezTo>
                  <a:pt x="41036" y="650075"/>
                  <a:pt x="24367" y="521753"/>
                  <a:pt x="35215" y="545830"/>
                </a:cubicBezTo>
                <a:cubicBezTo>
                  <a:pt x="46063" y="569907"/>
                  <a:pt x="87073" y="740034"/>
                  <a:pt x="100302" y="749030"/>
                </a:cubicBezTo>
                <a:cubicBezTo>
                  <a:pt x="113531" y="758026"/>
                  <a:pt x="112209" y="587899"/>
                  <a:pt x="114590" y="599805"/>
                </a:cubicBezTo>
                <a:cubicBezTo>
                  <a:pt x="116971" y="611711"/>
                  <a:pt x="120146" y="821525"/>
                  <a:pt x="114590" y="820467"/>
                </a:cubicBezTo>
                <a:cubicBezTo>
                  <a:pt x="109034" y="819409"/>
                  <a:pt x="86015" y="660130"/>
                  <a:pt x="81252" y="593455"/>
                </a:cubicBezTo>
                <a:cubicBezTo>
                  <a:pt x="76490" y="526780"/>
                  <a:pt x="81517" y="512757"/>
                  <a:pt x="86015" y="420417"/>
                </a:cubicBezTo>
                <a:cubicBezTo>
                  <a:pt x="90513" y="328077"/>
                  <a:pt x="104271" y="66404"/>
                  <a:pt x="108240" y="39417"/>
                </a:cubicBezTo>
                <a:cubicBezTo>
                  <a:pt x="112209" y="12429"/>
                  <a:pt x="100302" y="235209"/>
                  <a:pt x="109827" y="258492"/>
                </a:cubicBezTo>
                <a:cubicBezTo>
                  <a:pt x="119352" y="281775"/>
                  <a:pt x="156923" y="165888"/>
                  <a:pt x="165390" y="179117"/>
                </a:cubicBezTo>
                <a:cubicBezTo>
                  <a:pt x="173857" y="192346"/>
                  <a:pt x="154277" y="367236"/>
                  <a:pt x="160627" y="337867"/>
                </a:cubicBezTo>
                <a:cubicBezTo>
                  <a:pt x="166977" y="308498"/>
                  <a:pt x="205607" y="30686"/>
                  <a:pt x="203490" y="2905"/>
                </a:cubicBezTo>
                <a:cubicBezTo>
                  <a:pt x="201373" y="-24876"/>
                  <a:pt x="162215" y="155305"/>
                  <a:pt x="147927" y="171180"/>
                </a:cubicBezTo>
                <a:cubicBezTo>
                  <a:pt x="133640" y="187055"/>
                  <a:pt x="128084" y="110855"/>
                  <a:pt x="117765" y="98155"/>
                </a:cubicBezTo>
                <a:cubicBezTo>
                  <a:pt x="107446" y="85455"/>
                  <a:pt x="96069" y="60849"/>
                  <a:pt x="86015" y="94980"/>
                </a:cubicBezTo>
                <a:cubicBezTo>
                  <a:pt x="75961" y="129111"/>
                  <a:pt x="66171" y="270663"/>
                  <a:pt x="57440" y="302942"/>
                </a:cubicBezTo>
                <a:cubicBezTo>
                  <a:pt x="48709" y="335221"/>
                  <a:pt x="3994" y="222509"/>
                  <a:pt x="290" y="272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9" name="フリーフォーム: 図形 718">
            <a:extLst>
              <a:ext uri="{FF2B5EF4-FFF2-40B4-BE49-F238E27FC236}">
                <a16:creationId xmlns:a16="http://schemas.microsoft.com/office/drawing/2014/main" id="{45FB0104-56AC-4EE3-AC56-E9487A1F117F}"/>
              </a:ext>
            </a:extLst>
          </p:cNvPr>
          <p:cNvSpPr/>
          <p:nvPr/>
        </p:nvSpPr>
        <p:spPr>
          <a:xfrm>
            <a:off x="2884312" y="2342641"/>
            <a:ext cx="639229" cy="435340"/>
          </a:xfrm>
          <a:custGeom>
            <a:avLst/>
            <a:gdLst>
              <a:gd name="connsiteX0" fmla="*/ 31926 w 639229"/>
              <a:gd name="connsiteY0" fmla="*/ 67184 h 435340"/>
              <a:gd name="connsiteX1" fmla="*/ 43038 w 639229"/>
              <a:gd name="connsiteY1" fmla="*/ 318009 h 435340"/>
              <a:gd name="connsiteX2" fmla="*/ 176 w 639229"/>
              <a:gd name="connsiteY2" fmla="*/ 432309 h 435340"/>
              <a:gd name="connsiteX3" fmla="*/ 62088 w 639229"/>
              <a:gd name="connsiteY3" fmla="*/ 205297 h 435340"/>
              <a:gd name="connsiteX4" fmla="*/ 147813 w 639229"/>
              <a:gd name="connsiteY4" fmla="*/ 262447 h 435340"/>
              <a:gd name="connsiteX5" fmla="*/ 182738 w 639229"/>
              <a:gd name="connsiteY5" fmla="*/ 346584 h 435340"/>
              <a:gd name="connsiteX6" fmla="*/ 384351 w 639229"/>
              <a:gd name="connsiteY6" fmla="*/ 387859 h 435340"/>
              <a:gd name="connsiteX7" fmla="*/ 220838 w 639229"/>
              <a:gd name="connsiteY7" fmla="*/ 354522 h 435340"/>
              <a:gd name="connsiteX8" fmla="*/ 628826 w 639229"/>
              <a:gd name="connsiteY8" fmla="*/ 427547 h 435340"/>
              <a:gd name="connsiteX9" fmla="*/ 501826 w 639229"/>
              <a:gd name="connsiteY9" fmla="*/ 364047 h 435340"/>
              <a:gd name="connsiteX10" fmla="*/ 327201 w 639229"/>
              <a:gd name="connsiteY10" fmla="*/ 275147 h 435340"/>
              <a:gd name="connsiteX11" fmla="*/ 331963 w 639229"/>
              <a:gd name="connsiteY11" fmla="*/ 178309 h 435340"/>
              <a:gd name="connsiteX12" fmla="*/ 312913 w 639229"/>
              <a:gd name="connsiteY12" fmla="*/ 221172 h 435340"/>
              <a:gd name="connsiteX13" fmla="*/ 258938 w 639229"/>
              <a:gd name="connsiteY13" fmla="*/ 187834 h 435340"/>
              <a:gd name="connsiteX14" fmla="*/ 176388 w 639229"/>
              <a:gd name="connsiteY14" fmla="*/ 187834 h 435340"/>
              <a:gd name="connsiteX15" fmla="*/ 354188 w 639229"/>
              <a:gd name="connsiteY15" fmla="*/ 214822 h 435340"/>
              <a:gd name="connsiteX16" fmla="*/ 177976 w 639229"/>
              <a:gd name="connsiteY16" fmla="*/ 191009 h 435340"/>
              <a:gd name="connsiteX17" fmla="*/ 60501 w 639229"/>
              <a:gd name="connsiteY17" fmla="*/ 202122 h 435340"/>
              <a:gd name="connsiteX18" fmla="*/ 50976 w 639229"/>
              <a:gd name="connsiteY18" fmla="*/ 175134 h 435340"/>
              <a:gd name="connsiteX19" fmla="*/ 154163 w 639229"/>
              <a:gd name="connsiteY19" fmla="*/ 509 h 435340"/>
              <a:gd name="connsiteX20" fmla="*/ 62088 w 639229"/>
              <a:gd name="connsiteY20" fmla="*/ 121159 h 435340"/>
              <a:gd name="connsiteX21" fmla="*/ 31926 w 639229"/>
              <a:gd name="connsiteY21" fmla="*/ 67184 h 43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9229" h="435340">
                <a:moveTo>
                  <a:pt x="31926" y="67184"/>
                </a:moveTo>
                <a:cubicBezTo>
                  <a:pt x="28751" y="99992"/>
                  <a:pt x="48330" y="257155"/>
                  <a:pt x="43038" y="318009"/>
                </a:cubicBezTo>
                <a:cubicBezTo>
                  <a:pt x="37746" y="378863"/>
                  <a:pt x="-2999" y="451094"/>
                  <a:pt x="176" y="432309"/>
                </a:cubicBezTo>
                <a:cubicBezTo>
                  <a:pt x="3351" y="413524"/>
                  <a:pt x="37482" y="233607"/>
                  <a:pt x="62088" y="205297"/>
                </a:cubicBezTo>
                <a:cubicBezTo>
                  <a:pt x="86694" y="176987"/>
                  <a:pt x="127705" y="238899"/>
                  <a:pt x="147813" y="262447"/>
                </a:cubicBezTo>
                <a:cubicBezTo>
                  <a:pt x="167921" y="285995"/>
                  <a:pt x="143315" y="325682"/>
                  <a:pt x="182738" y="346584"/>
                </a:cubicBezTo>
                <a:cubicBezTo>
                  <a:pt x="222161" y="367486"/>
                  <a:pt x="378001" y="386536"/>
                  <a:pt x="384351" y="387859"/>
                </a:cubicBezTo>
                <a:lnTo>
                  <a:pt x="220838" y="354522"/>
                </a:lnTo>
                <a:cubicBezTo>
                  <a:pt x="261584" y="361137"/>
                  <a:pt x="581995" y="425960"/>
                  <a:pt x="628826" y="427547"/>
                </a:cubicBezTo>
                <a:cubicBezTo>
                  <a:pt x="675657" y="429134"/>
                  <a:pt x="552097" y="389447"/>
                  <a:pt x="501826" y="364047"/>
                </a:cubicBezTo>
                <a:cubicBezTo>
                  <a:pt x="451555" y="338647"/>
                  <a:pt x="355511" y="306103"/>
                  <a:pt x="327201" y="275147"/>
                </a:cubicBezTo>
                <a:cubicBezTo>
                  <a:pt x="298891" y="244191"/>
                  <a:pt x="334344" y="187305"/>
                  <a:pt x="331963" y="178309"/>
                </a:cubicBezTo>
                <a:cubicBezTo>
                  <a:pt x="329582" y="169313"/>
                  <a:pt x="325084" y="219585"/>
                  <a:pt x="312913" y="221172"/>
                </a:cubicBezTo>
                <a:cubicBezTo>
                  <a:pt x="300742" y="222759"/>
                  <a:pt x="281692" y="193390"/>
                  <a:pt x="258938" y="187834"/>
                </a:cubicBezTo>
                <a:cubicBezTo>
                  <a:pt x="236184" y="182278"/>
                  <a:pt x="160513" y="183336"/>
                  <a:pt x="176388" y="187834"/>
                </a:cubicBezTo>
                <a:cubicBezTo>
                  <a:pt x="192263" y="192332"/>
                  <a:pt x="353923" y="214293"/>
                  <a:pt x="354188" y="214822"/>
                </a:cubicBezTo>
                <a:cubicBezTo>
                  <a:pt x="354453" y="215351"/>
                  <a:pt x="226924" y="193126"/>
                  <a:pt x="177976" y="191009"/>
                </a:cubicBezTo>
                <a:cubicBezTo>
                  <a:pt x="129028" y="188892"/>
                  <a:pt x="81668" y="204768"/>
                  <a:pt x="60501" y="202122"/>
                </a:cubicBezTo>
                <a:cubicBezTo>
                  <a:pt x="39334" y="199476"/>
                  <a:pt x="35366" y="208736"/>
                  <a:pt x="50976" y="175134"/>
                </a:cubicBezTo>
                <a:cubicBezTo>
                  <a:pt x="66586" y="141532"/>
                  <a:pt x="152311" y="9505"/>
                  <a:pt x="154163" y="509"/>
                </a:cubicBezTo>
                <a:cubicBezTo>
                  <a:pt x="156015" y="-8487"/>
                  <a:pt x="79815" y="104490"/>
                  <a:pt x="62088" y="121159"/>
                </a:cubicBezTo>
                <a:cubicBezTo>
                  <a:pt x="44361" y="137828"/>
                  <a:pt x="35101" y="34376"/>
                  <a:pt x="31926" y="67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0" name="フリーフォーム: 図形 719">
            <a:extLst>
              <a:ext uri="{FF2B5EF4-FFF2-40B4-BE49-F238E27FC236}">
                <a16:creationId xmlns:a16="http://schemas.microsoft.com/office/drawing/2014/main" id="{EA898641-744A-4FCE-9B02-F1E1B5955B7C}"/>
              </a:ext>
            </a:extLst>
          </p:cNvPr>
          <p:cNvSpPr/>
          <p:nvPr/>
        </p:nvSpPr>
        <p:spPr>
          <a:xfrm>
            <a:off x="3176582" y="2284379"/>
            <a:ext cx="650885" cy="440260"/>
          </a:xfrm>
          <a:custGeom>
            <a:avLst/>
            <a:gdLst>
              <a:gd name="connsiteX0" fmla="*/ 6 w 650885"/>
              <a:gd name="connsiteY0" fmla="*/ 212759 h 440260"/>
              <a:gd name="connsiteX1" fmla="*/ 166693 w 650885"/>
              <a:gd name="connsiteY1" fmla="*/ 185771 h 440260"/>
              <a:gd name="connsiteX2" fmla="*/ 266706 w 650885"/>
              <a:gd name="connsiteY2" fmla="*/ 282609 h 440260"/>
              <a:gd name="connsiteX3" fmla="*/ 269881 w 650885"/>
              <a:gd name="connsiteY3" fmla="*/ 292134 h 440260"/>
              <a:gd name="connsiteX4" fmla="*/ 317506 w 650885"/>
              <a:gd name="connsiteY4" fmla="*/ 396909 h 440260"/>
              <a:gd name="connsiteX5" fmla="*/ 352431 w 650885"/>
              <a:gd name="connsiteY5" fmla="*/ 315946 h 440260"/>
              <a:gd name="connsiteX6" fmla="*/ 484193 w 650885"/>
              <a:gd name="connsiteY6" fmla="*/ 309596 h 440260"/>
              <a:gd name="connsiteX7" fmla="*/ 508006 w 650885"/>
              <a:gd name="connsiteY7" fmla="*/ 361984 h 440260"/>
              <a:gd name="connsiteX8" fmla="*/ 501656 w 650885"/>
              <a:gd name="connsiteY8" fmla="*/ 365159 h 440260"/>
              <a:gd name="connsiteX9" fmla="*/ 533406 w 650885"/>
              <a:gd name="connsiteY9" fmla="*/ 414371 h 440260"/>
              <a:gd name="connsiteX10" fmla="*/ 561981 w 650885"/>
              <a:gd name="connsiteY10" fmla="*/ 288959 h 440260"/>
              <a:gd name="connsiteX11" fmla="*/ 581031 w 650885"/>
              <a:gd name="connsiteY11" fmla="*/ 123859 h 440260"/>
              <a:gd name="connsiteX12" fmla="*/ 650881 w 650885"/>
              <a:gd name="connsiteY12" fmla="*/ 34 h 440260"/>
              <a:gd name="connsiteX13" fmla="*/ 584206 w 650885"/>
              <a:gd name="connsiteY13" fmla="*/ 114334 h 440260"/>
              <a:gd name="connsiteX14" fmla="*/ 527056 w 650885"/>
              <a:gd name="connsiteY14" fmla="*/ 379446 h 440260"/>
              <a:gd name="connsiteX15" fmla="*/ 431806 w 650885"/>
              <a:gd name="connsiteY15" fmla="*/ 352459 h 440260"/>
              <a:gd name="connsiteX16" fmla="*/ 303218 w 650885"/>
              <a:gd name="connsiteY16" fmla="*/ 436596 h 440260"/>
              <a:gd name="connsiteX17" fmla="*/ 290518 w 650885"/>
              <a:gd name="connsiteY17" fmla="*/ 415959 h 440260"/>
              <a:gd name="connsiteX18" fmla="*/ 255593 w 650885"/>
              <a:gd name="connsiteY18" fmla="*/ 333409 h 440260"/>
              <a:gd name="connsiteX19" fmla="*/ 157168 w 650885"/>
              <a:gd name="connsiteY19" fmla="*/ 242921 h 440260"/>
              <a:gd name="connsiteX20" fmla="*/ 196856 w 650885"/>
              <a:gd name="connsiteY20" fmla="*/ 250859 h 440260"/>
              <a:gd name="connsiteX21" fmla="*/ 160343 w 650885"/>
              <a:gd name="connsiteY21" fmla="*/ 228634 h 440260"/>
              <a:gd name="connsiteX22" fmla="*/ 6 w 650885"/>
              <a:gd name="connsiteY22" fmla="*/ 212759 h 44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0885" h="440260">
                <a:moveTo>
                  <a:pt x="6" y="212759"/>
                </a:moveTo>
                <a:cubicBezTo>
                  <a:pt x="1064" y="205615"/>
                  <a:pt x="122243" y="174129"/>
                  <a:pt x="166693" y="185771"/>
                </a:cubicBezTo>
                <a:cubicBezTo>
                  <a:pt x="211143" y="197413"/>
                  <a:pt x="249508" y="264882"/>
                  <a:pt x="266706" y="282609"/>
                </a:cubicBezTo>
                <a:cubicBezTo>
                  <a:pt x="283904" y="300336"/>
                  <a:pt x="261414" y="273084"/>
                  <a:pt x="269881" y="292134"/>
                </a:cubicBezTo>
                <a:cubicBezTo>
                  <a:pt x="278348" y="311184"/>
                  <a:pt x="303748" y="392940"/>
                  <a:pt x="317506" y="396909"/>
                </a:cubicBezTo>
                <a:cubicBezTo>
                  <a:pt x="331264" y="400878"/>
                  <a:pt x="324650" y="330498"/>
                  <a:pt x="352431" y="315946"/>
                </a:cubicBezTo>
                <a:cubicBezTo>
                  <a:pt x="380212" y="301394"/>
                  <a:pt x="458264" y="301923"/>
                  <a:pt x="484193" y="309596"/>
                </a:cubicBezTo>
                <a:cubicBezTo>
                  <a:pt x="510122" y="317269"/>
                  <a:pt x="505096" y="352724"/>
                  <a:pt x="508006" y="361984"/>
                </a:cubicBezTo>
                <a:cubicBezTo>
                  <a:pt x="510916" y="371244"/>
                  <a:pt x="497423" y="356428"/>
                  <a:pt x="501656" y="365159"/>
                </a:cubicBezTo>
                <a:cubicBezTo>
                  <a:pt x="505889" y="373890"/>
                  <a:pt x="523352" y="427071"/>
                  <a:pt x="533406" y="414371"/>
                </a:cubicBezTo>
                <a:cubicBezTo>
                  <a:pt x="543460" y="401671"/>
                  <a:pt x="554044" y="337378"/>
                  <a:pt x="561981" y="288959"/>
                </a:cubicBezTo>
                <a:cubicBezTo>
                  <a:pt x="569918" y="240540"/>
                  <a:pt x="566214" y="172013"/>
                  <a:pt x="581031" y="123859"/>
                </a:cubicBezTo>
                <a:cubicBezTo>
                  <a:pt x="595848" y="75705"/>
                  <a:pt x="650352" y="1621"/>
                  <a:pt x="650881" y="34"/>
                </a:cubicBezTo>
                <a:cubicBezTo>
                  <a:pt x="651410" y="-1553"/>
                  <a:pt x="604844" y="51099"/>
                  <a:pt x="584206" y="114334"/>
                </a:cubicBezTo>
                <a:cubicBezTo>
                  <a:pt x="563568" y="177569"/>
                  <a:pt x="552456" y="339759"/>
                  <a:pt x="527056" y="379446"/>
                </a:cubicBezTo>
                <a:cubicBezTo>
                  <a:pt x="501656" y="419134"/>
                  <a:pt x="469112" y="342934"/>
                  <a:pt x="431806" y="352459"/>
                </a:cubicBezTo>
                <a:cubicBezTo>
                  <a:pt x="394500" y="361984"/>
                  <a:pt x="326766" y="426013"/>
                  <a:pt x="303218" y="436596"/>
                </a:cubicBezTo>
                <a:cubicBezTo>
                  <a:pt x="279670" y="447179"/>
                  <a:pt x="298456" y="433157"/>
                  <a:pt x="290518" y="415959"/>
                </a:cubicBezTo>
                <a:cubicBezTo>
                  <a:pt x="282581" y="398761"/>
                  <a:pt x="277818" y="362249"/>
                  <a:pt x="255593" y="333409"/>
                </a:cubicBezTo>
                <a:cubicBezTo>
                  <a:pt x="233368" y="304569"/>
                  <a:pt x="166957" y="256679"/>
                  <a:pt x="157168" y="242921"/>
                </a:cubicBezTo>
                <a:cubicBezTo>
                  <a:pt x="147379" y="229163"/>
                  <a:pt x="196327" y="253240"/>
                  <a:pt x="196856" y="250859"/>
                </a:cubicBezTo>
                <a:cubicBezTo>
                  <a:pt x="197385" y="248478"/>
                  <a:pt x="188653" y="230486"/>
                  <a:pt x="160343" y="228634"/>
                </a:cubicBezTo>
                <a:cubicBezTo>
                  <a:pt x="132033" y="226782"/>
                  <a:pt x="-1052" y="219903"/>
                  <a:pt x="6" y="212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" name="フリーフォーム: 図形 720">
            <a:extLst>
              <a:ext uri="{FF2B5EF4-FFF2-40B4-BE49-F238E27FC236}">
                <a16:creationId xmlns:a16="http://schemas.microsoft.com/office/drawing/2014/main" id="{BDADB784-D65D-43ED-B8A3-D2E5FF8971D0}"/>
              </a:ext>
            </a:extLst>
          </p:cNvPr>
          <p:cNvSpPr/>
          <p:nvPr/>
        </p:nvSpPr>
        <p:spPr>
          <a:xfrm>
            <a:off x="2965443" y="2127063"/>
            <a:ext cx="247807" cy="311338"/>
          </a:xfrm>
          <a:custGeom>
            <a:avLst/>
            <a:gdLst>
              <a:gd name="connsiteX0" fmla="*/ 247657 w 247807"/>
              <a:gd name="connsiteY0" fmla="*/ 1775 h 311338"/>
              <a:gd name="connsiteX1" fmla="*/ 120657 w 247807"/>
              <a:gd name="connsiteY1" fmla="*/ 101787 h 311338"/>
              <a:gd name="connsiteX2" fmla="*/ 85732 w 247807"/>
              <a:gd name="connsiteY2" fmla="*/ 151000 h 311338"/>
              <a:gd name="connsiteX3" fmla="*/ 84145 w 247807"/>
              <a:gd name="connsiteY3" fmla="*/ 109725 h 311338"/>
              <a:gd name="connsiteX4" fmla="*/ 7 w 247807"/>
              <a:gd name="connsiteY4" fmla="*/ 311337 h 311338"/>
              <a:gd name="connsiteX5" fmla="*/ 79382 w 247807"/>
              <a:gd name="connsiteY5" fmla="*/ 112900 h 311338"/>
              <a:gd name="connsiteX6" fmla="*/ 98432 w 247807"/>
              <a:gd name="connsiteY6" fmla="*/ 57337 h 311338"/>
              <a:gd name="connsiteX7" fmla="*/ 109545 w 247807"/>
              <a:gd name="connsiteY7" fmla="*/ 70037 h 311338"/>
              <a:gd name="connsiteX8" fmla="*/ 146057 w 247807"/>
              <a:gd name="connsiteY8" fmla="*/ 39875 h 311338"/>
              <a:gd name="connsiteX9" fmla="*/ 247657 w 247807"/>
              <a:gd name="connsiteY9" fmla="*/ 1775 h 31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807" h="311338">
                <a:moveTo>
                  <a:pt x="247657" y="1775"/>
                </a:moveTo>
                <a:cubicBezTo>
                  <a:pt x="243424" y="12094"/>
                  <a:pt x="147644" y="76916"/>
                  <a:pt x="120657" y="101787"/>
                </a:cubicBezTo>
                <a:cubicBezTo>
                  <a:pt x="93670" y="126658"/>
                  <a:pt x="91817" y="149677"/>
                  <a:pt x="85732" y="151000"/>
                </a:cubicBezTo>
                <a:cubicBezTo>
                  <a:pt x="79647" y="152323"/>
                  <a:pt x="98432" y="83002"/>
                  <a:pt x="84145" y="109725"/>
                </a:cubicBezTo>
                <a:cubicBezTo>
                  <a:pt x="69857" y="136448"/>
                  <a:pt x="801" y="310808"/>
                  <a:pt x="7" y="311337"/>
                </a:cubicBezTo>
                <a:cubicBezTo>
                  <a:pt x="-787" y="311866"/>
                  <a:pt x="62978" y="155233"/>
                  <a:pt x="79382" y="112900"/>
                </a:cubicBezTo>
                <a:cubicBezTo>
                  <a:pt x="95786" y="70567"/>
                  <a:pt x="93405" y="64481"/>
                  <a:pt x="98432" y="57337"/>
                </a:cubicBezTo>
                <a:cubicBezTo>
                  <a:pt x="103459" y="50193"/>
                  <a:pt x="101608" y="72947"/>
                  <a:pt x="109545" y="70037"/>
                </a:cubicBezTo>
                <a:cubicBezTo>
                  <a:pt x="117482" y="67127"/>
                  <a:pt x="126478" y="50723"/>
                  <a:pt x="146057" y="39875"/>
                </a:cubicBezTo>
                <a:cubicBezTo>
                  <a:pt x="165636" y="29027"/>
                  <a:pt x="251890" y="-8544"/>
                  <a:pt x="247657" y="1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2" name="フリーフォーム: 図形 721">
            <a:extLst>
              <a:ext uri="{FF2B5EF4-FFF2-40B4-BE49-F238E27FC236}">
                <a16:creationId xmlns:a16="http://schemas.microsoft.com/office/drawing/2014/main" id="{1EE22D67-540F-4BE5-BF68-C3B5E7527135}"/>
              </a:ext>
            </a:extLst>
          </p:cNvPr>
          <p:cNvSpPr/>
          <p:nvPr/>
        </p:nvSpPr>
        <p:spPr>
          <a:xfrm>
            <a:off x="3345157" y="2292315"/>
            <a:ext cx="155281" cy="315952"/>
          </a:xfrm>
          <a:custGeom>
            <a:avLst/>
            <a:gdLst>
              <a:gd name="connsiteX0" fmla="*/ 7643 w 155281"/>
              <a:gd name="connsiteY0" fmla="*/ 35 h 315952"/>
              <a:gd name="connsiteX1" fmla="*/ 69556 w 155281"/>
              <a:gd name="connsiteY1" fmla="*/ 42898 h 315952"/>
              <a:gd name="connsiteX2" fmla="*/ 75906 w 155281"/>
              <a:gd name="connsiteY2" fmla="*/ 50835 h 315952"/>
              <a:gd name="connsiteX3" fmla="*/ 139406 w 155281"/>
              <a:gd name="connsiteY3" fmla="*/ 128623 h 315952"/>
              <a:gd name="connsiteX4" fmla="*/ 133056 w 155281"/>
              <a:gd name="connsiteY4" fmla="*/ 242923 h 315952"/>
              <a:gd name="connsiteX5" fmla="*/ 155281 w 155281"/>
              <a:gd name="connsiteY5" fmla="*/ 315948 h 315952"/>
              <a:gd name="connsiteX6" fmla="*/ 133056 w 155281"/>
              <a:gd name="connsiteY6" fmla="*/ 239748 h 315952"/>
              <a:gd name="connsiteX7" fmla="*/ 88606 w 155281"/>
              <a:gd name="connsiteY7" fmla="*/ 138148 h 315952"/>
              <a:gd name="connsiteX8" fmla="*/ 12406 w 155281"/>
              <a:gd name="connsiteY8" fmla="*/ 73060 h 315952"/>
              <a:gd name="connsiteX9" fmla="*/ 40981 w 155281"/>
              <a:gd name="connsiteY9" fmla="*/ 55598 h 315952"/>
              <a:gd name="connsiteX10" fmla="*/ 4468 w 155281"/>
              <a:gd name="connsiteY10" fmla="*/ 50835 h 315952"/>
              <a:gd name="connsiteX11" fmla="*/ 7643 w 155281"/>
              <a:gd name="connsiteY11" fmla="*/ 35 h 31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281" h="315952">
                <a:moveTo>
                  <a:pt x="7643" y="35"/>
                </a:moveTo>
                <a:cubicBezTo>
                  <a:pt x="18491" y="-1288"/>
                  <a:pt x="58179" y="34431"/>
                  <a:pt x="69556" y="42898"/>
                </a:cubicBezTo>
                <a:cubicBezTo>
                  <a:pt x="80933" y="51365"/>
                  <a:pt x="75906" y="50835"/>
                  <a:pt x="75906" y="50835"/>
                </a:cubicBezTo>
                <a:cubicBezTo>
                  <a:pt x="87548" y="65122"/>
                  <a:pt x="129881" y="96608"/>
                  <a:pt x="139406" y="128623"/>
                </a:cubicBezTo>
                <a:cubicBezTo>
                  <a:pt x="148931" y="160638"/>
                  <a:pt x="130410" y="211702"/>
                  <a:pt x="133056" y="242923"/>
                </a:cubicBezTo>
                <a:cubicBezTo>
                  <a:pt x="135702" y="274144"/>
                  <a:pt x="155281" y="316477"/>
                  <a:pt x="155281" y="315948"/>
                </a:cubicBezTo>
                <a:cubicBezTo>
                  <a:pt x="155281" y="315419"/>
                  <a:pt x="144168" y="269381"/>
                  <a:pt x="133056" y="239748"/>
                </a:cubicBezTo>
                <a:cubicBezTo>
                  <a:pt x="121944" y="210115"/>
                  <a:pt x="108714" y="165929"/>
                  <a:pt x="88606" y="138148"/>
                </a:cubicBezTo>
                <a:cubicBezTo>
                  <a:pt x="68498" y="110367"/>
                  <a:pt x="20344" y="86818"/>
                  <a:pt x="12406" y="73060"/>
                </a:cubicBezTo>
                <a:cubicBezTo>
                  <a:pt x="4468" y="59302"/>
                  <a:pt x="42304" y="59302"/>
                  <a:pt x="40981" y="55598"/>
                </a:cubicBezTo>
                <a:cubicBezTo>
                  <a:pt x="39658" y="51894"/>
                  <a:pt x="9760" y="57450"/>
                  <a:pt x="4468" y="50835"/>
                </a:cubicBezTo>
                <a:cubicBezTo>
                  <a:pt x="-824" y="44220"/>
                  <a:pt x="-3205" y="1358"/>
                  <a:pt x="764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3" name="フリーフォーム: 図形 722">
            <a:extLst>
              <a:ext uri="{FF2B5EF4-FFF2-40B4-BE49-F238E27FC236}">
                <a16:creationId xmlns:a16="http://schemas.microsoft.com/office/drawing/2014/main" id="{CAD3E226-61E0-4381-AE08-1DC91274A319}"/>
              </a:ext>
            </a:extLst>
          </p:cNvPr>
          <p:cNvSpPr/>
          <p:nvPr/>
        </p:nvSpPr>
        <p:spPr>
          <a:xfrm>
            <a:off x="3324804" y="1996825"/>
            <a:ext cx="459805" cy="359511"/>
          </a:xfrm>
          <a:custGeom>
            <a:avLst/>
            <a:gdLst>
              <a:gd name="connsiteX0" fmla="*/ 258184 w 459805"/>
              <a:gd name="connsiteY0" fmla="*/ 179638 h 359511"/>
              <a:gd name="connsiteX1" fmla="*/ 210559 w 459805"/>
              <a:gd name="connsiteY1" fmla="*/ 325688 h 359511"/>
              <a:gd name="connsiteX2" fmla="*/ 213734 w 459805"/>
              <a:gd name="connsiteY2" fmla="*/ 355850 h 359511"/>
              <a:gd name="connsiteX3" fmla="*/ 186746 w 459805"/>
              <a:gd name="connsiteY3" fmla="*/ 265363 h 359511"/>
              <a:gd name="connsiteX4" fmla="*/ 188334 w 459805"/>
              <a:gd name="connsiteY4" fmla="*/ 178050 h 359511"/>
              <a:gd name="connsiteX5" fmla="*/ 185159 w 459805"/>
              <a:gd name="connsiteY5" fmla="*/ 120900 h 359511"/>
              <a:gd name="connsiteX6" fmla="*/ 134359 w 459805"/>
              <a:gd name="connsiteY6" fmla="*/ 73275 h 359511"/>
              <a:gd name="connsiteX7" fmla="*/ 1009 w 459805"/>
              <a:gd name="connsiteY7" fmla="*/ 250 h 359511"/>
              <a:gd name="connsiteX8" fmla="*/ 212146 w 459805"/>
              <a:gd name="connsiteY8" fmla="*/ 100263 h 359511"/>
              <a:gd name="connsiteX9" fmla="*/ 334384 w 459805"/>
              <a:gd name="connsiteY9" fmla="*/ 125663 h 359511"/>
              <a:gd name="connsiteX10" fmla="*/ 459796 w 459805"/>
              <a:gd name="connsiteY10" fmla="*/ 132013 h 359511"/>
              <a:gd name="connsiteX11" fmla="*/ 328034 w 459805"/>
              <a:gd name="connsiteY11" fmla="*/ 136775 h 359511"/>
              <a:gd name="connsiteX12" fmla="*/ 258184 w 459805"/>
              <a:gd name="connsiteY12" fmla="*/ 179638 h 35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9805" h="359511">
                <a:moveTo>
                  <a:pt x="258184" y="179638"/>
                </a:moveTo>
                <a:cubicBezTo>
                  <a:pt x="238605" y="211124"/>
                  <a:pt x="217967" y="296319"/>
                  <a:pt x="210559" y="325688"/>
                </a:cubicBezTo>
                <a:cubicBezTo>
                  <a:pt x="203151" y="355057"/>
                  <a:pt x="217703" y="365904"/>
                  <a:pt x="213734" y="355850"/>
                </a:cubicBezTo>
                <a:cubicBezTo>
                  <a:pt x="209765" y="345796"/>
                  <a:pt x="190979" y="294996"/>
                  <a:pt x="186746" y="265363"/>
                </a:cubicBezTo>
                <a:cubicBezTo>
                  <a:pt x="182513" y="235730"/>
                  <a:pt x="188598" y="202127"/>
                  <a:pt x="188334" y="178050"/>
                </a:cubicBezTo>
                <a:cubicBezTo>
                  <a:pt x="188070" y="153973"/>
                  <a:pt x="194155" y="138362"/>
                  <a:pt x="185159" y="120900"/>
                </a:cubicBezTo>
                <a:cubicBezTo>
                  <a:pt x="176163" y="103437"/>
                  <a:pt x="165051" y="93383"/>
                  <a:pt x="134359" y="73275"/>
                </a:cubicBezTo>
                <a:cubicBezTo>
                  <a:pt x="103667" y="53167"/>
                  <a:pt x="-11955" y="-4248"/>
                  <a:pt x="1009" y="250"/>
                </a:cubicBezTo>
                <a:cubicBezTo>
                  <a:pt x="13973" y="4748"/>
                  <a:pt x="156583" y="79361"/>
                  <a:pt x="212146" y="100263"/>
                </a:cubicBezTo>
                <a:cubicBezTo>
                  <a:pt x="267709" y="121165"/>
                  <a:pt x="293109" y="120371"/>
                  <a:pt x="334384" y="125663"/>
                </a:cubicBezTo>
                <a:cubicBezTo>
                  <a:pt x="375659" y="130955"/>
                  <a:pt x="460854" y="130161"/>
                  <a:pt x="459796" y="132013"/>
                </a:cubicBezTo>
                <a:cubicBezTo>
                  <a:pt x="458738" y="133865"/>
                  <a:pt x="358990" y="131219"/>
                  <a:pt x="328034" y="136775"/>
                </a:cubicBezTo>
                <a:cubicBezTo>
                  <a:pt x="297078" y="142331"/>
                  <a:pt x="277763" y="148152"/>
                  <a:pt x="258184" y="179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4" name="フリーフォーム: 図形 723">
            <a:extLst>
              <a:ext uri="{FF2B5EF4-FFF2-40B4-BE49-F238E27FC236}">
                <a16:creationId xmlns:a16="http://schemas.microsoft.com/office/drawing/2014/main" id="{BC4AAE02-2445-4FB6-86B8-8C2AD1C972D4}"/>
              </a:ext>
            </a:extLst>
          </p:cNvPr>
          <p:cNvSpPr/>
          <p:nvPr/>
        </p:nvSpPr>
        <p:spPr>
          <a:xfrm>
            <a:off x="3057525" y="2055607"/>
            <a:ext cx="420688" cy="305006"/>
          </a:xfrm>
          <a:custGeom>
            <a:avLst/>
            <a:gdLst>
              <a:gd name="connsiteX0" fmla="*/ 0 w 420688"/>
              <a:gd name="connsiteY0" fmla="*/ 139906 h 305006"/>
              <a:gd name="connsiteX1" fmla="*/ 114300 w 420688"/>
              <a:gd name="connsiteY1" fmla="*/ 11318 h 305006"/>
              <a:gd name="connsiteX2" fmla="*/ 203200 w 420688"/>
              <a:gd name="connsiteY2" fmla="*/ 11318 h 305006"/>
              <a:gd name="connsiteX3" fmla="*/ 206375 w 420688"/>
              <a:gd name="connsiteY3" fmla="*/ 54181 h 305006"/>
              <a:gd name="connsiteX4" fmla="*/ 300038 w 420688"/>
              <a:gd name="connsiteY4" fmla="*/ 82756 h 305006"/>
              <a:gd name="connsiteX5" fmla="*/ 377825 w 420688"/>
              <a:gd name="connsiteY5" fmla="*/ 90693 h 305006"/>
              <a:gd name="connsiteX6" fmla="*/ 398463 w 420688"/>
              <a:gd name="connsiteY6" fmla="*/ 104981 h 305006"/>
              <a:gd name="connsiteX7" fmla="*/ 420688 w 420688"/>
              <a:gd name="connsiteY7" fmla="*/ 170068 h 305006"/>
              <a:gd name="connsiteX8" fmla="*/ 398463 w 420688"/>
              <a:gd name="connsiteY8" fmla="*/ 243093 h 305006"/>
              <a:gd name="connsiteX9" fmla="*/ 400050 w 420688"/>
              <a:gd name="connsiteY9" fmla="*/ 209756 h 305006"/>
              <a:gd name="connsiteX10" fmla="*/ 382588 w 420688"/>
              <a:gd name="connsiteY10" fmla="*/ 200231 h 305006"/>
              <a:gd name="connsiteX11" fmla="*/ 166688 w 420688"/>
              <a:gd name="connsiteY11" fmla="*/ 274843 h 305006"/>
              <a:gd name="connsiteX12" fmla="*/ 65088 w 420688"/>
              <a:gd name="connsiteY12" fmla="*/ 305006 h 305006"/>
              <a:gd name="connsiteX13" fmla="*/ 88900 w 420688"/>
              <a:gd name="connsiteY13" fmla="*/ 274843 h 305006"/>
              <a:gd name="connsiteX14" fmla="*/ 333375 w 420688"/>
              <a:gd name="connsiteY14" fmla="*/ 181181 h 305006"/>
              <a:gd name="connsiteX15" fmla="*/ 396875 w 420688"/>
              <a:gd name="connsiteY15" fmla="*/ 152606 h 305006"/>
              <a:gd name="connsiteX16" fmla="*/ 273050 w 420688"/>
              <a:gd name="connsiteY16" fmla="*/ 139906 h 305006"/>
              <a:gd name="connsiteX17" fmla="*/ 196850 w 420688"/>
              <a:gd name="connsiteY17" fmla="*/ 92281 h 305006"/>
              <a:gd name="connsiteX18" fmla="*/ 150813 w 420688"/>
              <a:gd name="connsiteY18" fmla="*/ 62118 h 305006"/>
              <a:gd name="connsiteX19" fmla="*/ 115888 w 420688"/>
              <a:gd name="connsiteY19" fmla="*/ 47831 h 305006"/>
              <a:gd name="connsiteX20" fmla="*/ 0 w 420688"/>
              <a:gd name="connsiteY20" fmla="*/ 139906 h 30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0688" h="305006">
                <a:moveTo>
                  <a:pt x="0" y="139906"/>
                </a:moveTo>
                <a:cubicBezTo>
                  <a:pt x="-265" y="133821"/>
                  <a:pt x="80433" y="32749"/>
                  <a:pt x="114300" y="11318"/>
                </a:cubicBezTo>
                <a:cubicBezTo>
                  <a:pt x="148167" y="-10113"/>
                  <a:pt x="187854" y="4174"/>
                  <a:pt x="203200" y="11318"/>
                </a:cubicBezTo>
                <a:cubicBezTo>
                  <a:pt x="218546" y="18462"/>
                  <a:pt x="190235" y="42275"/>
                  <a:pt x="206375" y="54181"/>
                </a:cubicBezTo>
                <a:cubicBezTo>
                  <a:pt x="222515" y="66087"/>
                  <a:pt x="271463" y="76671"/>
                  <a:pt x="300038" y="82756"/>
                </a:cubicBezTo>
                <a:cubicBezTo>
                  <a:pt x="328613" y="88841"/>
                  <a:pt x="361421" y="86989"/>
                  <a:pt x="377825" y="90693"/>
                </a:cubicBezTo>
                <a:cubicBezTo>
                  <a:pt x="394229" y="94397"/>
                  <a:pt x="391319" y="91752"/>
                  <a:pt x="398463" y="104981"/>
                </a:cubicBezTo>
                <a:cubicBezTo>
                  <a:pt x="405607" y="118210"/>
                  <a:pt x="420688" y="147049"/>
                  <a:pt x="420688" y="170068"/>
                </a:cubicBezTo>
                <a:cubicBezTo>
                  <a:pt x="420688" y="193087"/>
                  <a:pt x="401903" y="236478"/>
                  <a:pt x="398463" y="243093"/>
                </a:cubicBezTo>
                <a:cubicBezTo>
                  <a:pt x="395023" y="249708"/>
                  <a:pt x="402696" y="216900"/>
                  <a:pt x="400050" y="209756"/>
                </a:cubicBezTo>
                <a:cubicBezTo>
                  <a:pt x="397404" y="202612"/>
                  <a:pt x="421482" y="189383"/>
                  <a:pt x="382588" y="200231"/>
                </a:cubicBezTo>
                <a:cubicBezTo>
                  <a:pt x="343694" y="211079"/>
                  <a:pt x="219605" y="257381"/>
                  <a:pt x="166688" y="274843"/>
                </a:cubicBezTo>
                <a:cubicBezTo>
                  <a:pt x="113771" y="292306"/>
                  <a:pt x="78053" y="305006"/>
                  <a:pt x="65088" y="305006"/>
                </a:cubicBezTo>
                <a:cubicBezTo>
                  <a:pt x="52123" y="305006"/>
                  <a:pt x="44186" y="295480"/>
                  <a:pt x="88900" y="274843"/>
                </a:cubicBezTo>
                <a:cubicBezTo>
                  <a:pt x="133614" y="254206"/>
                  <a:pt x="282046" y="201554"/>
                  <a:pt x="333375" y="181181"/>
                </a:cubicBezTo>
                <a:cubicBezTo>
                  <a:pt x="384704" y="160808"/>
                  <a:pt x="406929" y="159485"/>
                  <a:pt x="396875" y="152606"/>
                </a:cubicBezTo>
                <a:cubicBezTo>
                  <a:pt x="386821" y="145727"/>
                  <a:pt x="306388" y="149960"/>
                  <a:pt x="273050" y="139906"/>
                </a:cubicBezTo>
                <a:cubicBezTo>
                  <a:pt x="239712" y="129852"/>
                  <a:pt x="217223" y="105246"/>
                  <a:pt x="196850" y="92281"/>
                </a:cubicBezTo>
                <a:cubicBezTo>
                  <a:pt x="176477" y="79316"/>
                  <a:pt x="164307" y="69526"/>
                  <a:pt x="150813" y="62118"/>
                </a:cubicBezTo>
                <a:cubicBezTo>
                  <a:pt x="137319" y="54710"/>
                  <a:pt x="139171" y="39893"/>
                  <a:pt x="115888" y="47831"/>
                </a:cubicBezTo>
                <a:cubicBezTo>
                  <a:pt x="92605" y="55768"/>
                  <a:pt x="265" y="145991"/>
                  <a:pt x="0" y="1399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5" name="フリーフォーム: 図形 724">
            <a:extLst>
              <a:ext uri="{FF2B5EF4-FFF2-40B4-BE49-F238E27FC236}">
                <a16:creationId xmlns:a16="http://schemas.microsoft.com/office/drawing/2014/main" id="{D4496ACC-7F90-4C0F-964A-3634400BEF50}"/>
              </a:ext>
            </a:extLst>
          </p:cNvPr>
          <p:cNvSpPr/>
          <p:nvPr/>
        </p:nvSpPr>
        <p:spPr>
          <a:xfrm>
            <a:off x="3478875" y="2365283"/>
            <a:ext cx="104740" cy="289019"/>
          </a:xfrm>
          <a:custGeom>
            <a:avLst/>
            <a:gdLst>
              <a:gd name="connsiteX0" fmla="*/ 2513 w 104740"/>
              <a:gd name="connsiteY0" fmla="*/ 1680 h 289019"/>
              <a:gd name="connsiteX1" fmla="*/ 104113 w 104740"/>
              <a:gd name="connsiteY1" fmla="*/ 158842 h 289019"/>
              <a:gd name="connsiteX2" fmla="*/ 43788 w 104740"/>
              <a:gd name="connsiteY2" fmla="*/ 168367 h 289019"/>
              <a:gd name="connsiteX3" fmla="*/ 10450 w 104740"/>
              <a:gd name="connsiteY3" fmla="*/ 289017 h 289019"/>
              <a:gd name="connsiteX4" fmla="*/ 39025 w 104740"/>
              <a:gd name="connsiteY4" fmla="*/ 171542 h 289019"/>
              <a:gd name="connsiteX5" fmla="*/ 31088 w 104740"/>
              <a:gd name="connsiteY5" fmla="*/ 79467 h 289019"/>
              <a:gd name="connsiteX6" fmla="*/ 2513 w 104740"/>
              <a:gd name="connsiteY6" fmla="*/ 1680 h 28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40" h="289019">
                <a:moveTo>
                  <a:pt x="2513" y="1680"/>
                </a:moveTo>
                <a:cubicBezTo>
                  <a:pt x="14684" y="14909"/>
                  <a:pt x="97234" y="131061"/>
                  <a:pt x="104113" y="158842"/>
                </a:cubicBezTo>
                <a:cubicBezTo>
                  <a:pt x="110992" y="186623"/>
                  <a:pt x="59399" y="146671"/>
                  <a:pt x="43788" y="168367"/>
                </a:cubicBezTo>
                <a:cubicBezTo>
                  <a:pt x="28178" y="190063"/>
                  <a:pt x="11244" y="288488"/>
                  <a:pt x="10450" y="289017"/>
                </a:cubicBezTo>
                <a:cubicBezTo>
                  <a:pt x="9656" y="289546"/>
                  <a:pt x="35585" y="206467"/>
                  <a:pt x="39025" y="171542"/>
                </a:cubicBezTo>
                <a:cubicBezTo>
                  <a:pt x="42465" y="136617"/>
                  <a:pt x="36115" y="101956"/>
                  <a:pt x="31088" y="79467"/>
                </a:cubicBezTo>
                <a:cubicBezTo>
                  <a:pt x="26061" y="56978"/>
                  <a:pt x="-9658" y="-11549"/>
                  <a:pt x="2513" y="1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6" name="フリーフォーム: 図形 725">
            <a:extLst>
              <a:ext uri="{FF2B5EF4-FFF2-40B4-BE49-F238E27FC236}">
                <a16:creationId xmlns:a16="http://schemas.microsoft.com/office/drawing/2014/main" id="{939A8E9E-885B-4091-8C1A-548C235EBD5D}"/>
              </a:ext>
            </a:extLst>
          </p:cNvPr>
          <p:cNvSpPr/>
          <p:nvPr/>
        </p:nvSpPr>
        <p:spPr>
          <a:xfrm>
            <a:off x="3544779" y="2173320"/>
            <a:ext cx="169514" cy="406213"/>
          </a:xfrm>
          <a:custGeom>
            <a:avLst/>
            <a:gdLst>
              <a:gd name="connsiteX0" fmla="*/ 168384 w 169514"/>
              <a:gd name="connsiteY0" fmla="*/ 1555 h 406213"/>
              <a:gd name="connsiteX1" fmla="*/ 163621 w 169514"/>
              <a:gd name="connsiteY1" fmla="*/ 142843 h 406213"/>
              <a:gd name="connsiteX2" fmla="*/ 162034 w 169514"/>
              <a:gd name="connsiteY2" fmla="*/ 390493 h 406213"/>
              <a:gd name="connsiteX3" fmla="*/ 136634 w 169514"/>
              <a:gd name="connsiteY3" fmla="*/ 349218 h 406213"/>
              <a:gd name="connsiteX4" fmla="*/ 42971 w 169514"/>
              <a:gd name="connsiteY4" fmla="*/ 392080 h 406213"/>
              <a:gd name="connsiteX5" fmla="*/ 109 w 169514"/>
              <a:gd name="connsiteY5" fmla="*/ 400018 h 406213"/>
              <a:gd name="connsiteX6" fmla="*/ 54084 w 169514"/>
              <a:gd name="connsiteY6" fmla="*/ 306355 h 406213"/>
              <a:gd name="connsiteX7" fmla="*/ 36621 w 169514"/>
              <a:gd name="connsiteY7" fmla="*/ 211105 h 406213"/>
              <a:gd name="connsiteX8" fmla="*/ 49321 w 169514"/>
              <a:gd name="connsiteY8" fmla="*/ 120618 h 406213"/>
              <a:gd name="connsiteX9" fmla="*/ 57259 w 169514"/>
              <a:gd name="connsiteY9" fmla="*/ 85693 h 406213"/>
              <a:gd name="connsiteX10" fmla="*/ 62021 w 169514"/>
              <a:gd name="connsiteY10" fmla="*/ 93630 h 406213"/>
              <a:gd name="connsiteX11" fmla="*/ 87421 w 169514"/>
              <a:gd name="connsiteY11" fmla="*/ 22193 h 406213"/>
              <a:gd name="connsiteX12" fmla="*/ 112821 w 169514"/>
              <a:gd name="connsiteY12" fmla="*/ 49180 h 406213"/>
              <a:gd name="connsiteX13" fmla="*/ 139809 w 169514"/>
              <a:gd name="connsiteY13" fmla="*/ 65055 h 406213"/>
              <a:gd name="connsiteX14" fmla="*/ 168384 w 169514"/>
              <a:gd name="connsiteY14" fmla="*/ 1555 h 40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514" h="406213">
                <a:moveTo>
                  <a:pt x="168384" y="1555"/>
                </a:moveTo>
                <a:cubicBezTo>
                  <a:pt x="172353" y="14520"/>
                  <a:pt x="164679" y="78020"/>
                  <a:pt x="163621" y="142843"/>
                </a:cubicBezTo>
                <a:cubicBezTo>
                  <a:pt x="162563" y="207666"/>
                  <a:pt x="166532" y="356097"/>
                  <a:pt x="162034" y="390493"/>
                </a:cubicBezTo>
                <a:cubicBezTo>
                  <a:pt x="157536" y="424889"/>
                  <a:pt x="156478" y="348954"/>
                  <a:pt x="136634" y="349218"/>
                </a:cubicBezTo>
                <a:cubicBezTo>
                  <a:pt x="116790" y="349482"/>
                  <a:pt x="65725" y="383613"/>
                  <a:pt x="42971" y="392080"/>
                </a:cubicBezTo>
                <a:cubicBezTo>
                  <a:pt x="20217" y="400547"/>
                  <a:pt x="-1743" y="414306"/>
                  <a:pt x="109" y="400018"/>
                </a:cubicBezTo>
                <a:cubicBezTo>
                  <a:pt x="1961" y="385731"/>
                  <a:pt x="47999" y="337840"/>
                  <a:pt x="54084" y="306355"/>
                </a:cubicBezTo>
                <a:cubicBezTo>
                  <a:pt x="60169" y="274870"/>
                  <a:pt x="37415" y="242061"/>
                  <a:pt x="36621" y="211105"/>
                </a:cubicBezTo>
                <a:cubicBezTo>
                  <a:pt x="35827" y="180149"/>
                  <a:pt x="45881" y="141520"/>
                  <a:pt x="49321" y="120618"/>
                </a:cubicBezTo>
                <a:cubicBezTo>
                  <a:pt x="52761" y="99716"/>
                  <a:pt x="55142" y="90191"/>
                  <a:pt x="57259" y="85693"/>
                </a:cubicBezTo>
                <a:cubicBezTo>
                  <a:pt x="59376" y="81195"/>
                  <a:pt x="56994" y="104213"/>
                  <a:pt x="62021" y="93630"/>
                </a:cubicBezTo>
                <a:cubicBezTo>
                  <a:pt x="67048" y="83047"/>
                  <a:pt x="78954" y="29601"/>
                  <a:pt x="87421" y="22193"/>
                </a:cubicBezTo>
                <a:cubicBezTo>
                  <a:pt x="95888" y="14785"/>
                  <a:pt x="104090" y="42036"/>
                  <a:pt x="112821" y="49180"/>
                </a:cubicBezTo>
                <a:cubicBezTo>
                  <a:pt x="121552" y="56324"/>
                  <a:pt x="132930" y="69288"/>
                  <a:pt x="139809" y="65055"/>
                </a:cubicBezTo>
                <a:cubicBezTo>
                  <a:pt x="146688" y="60822"/>
                  <a:pt x="164415" y="-11410"/>
                  <a:pt x="168384" y="1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7" name="フリーフォーム: 図形 726">
            <a:extLst>
              <a:ext uri="{FF2B5EF4-FFF2-40B4-BE49-F238E27FC236}">
                <a16:creationId xmlns:a16="http://schemas.microsoft.com/office/drawing/2014/main" id="{87D9A90F-4164-4328-953B-06FDE0769F8C}"/>
              </a:ext>
            </a:extLst>
          </p:cNvPr>
          <p:cNvSpPr/>
          <p:nvPr/>
        </p:nvSpPr>
        <p:spPr>
          <a:xfrm>
            <a:off x="3085576" y="1936577"/>
            <a:ext cx="242365" cy="162171"/>
          </a:xfrm>
          <a:custGeom>
            <a:avLst/>
            <a:gdLst>
              <a:gd name="connsiteX0" fmla="*/ 524 w 242365"/>
              <a:gd name="connsiteY0" fmla="*/ 162098 h 162171"/>
              <a:gd name="connsiteX1" fmla="*/ 187849 w 242365"/>
              <a:gd name="connsiteY1" fmla="*/ 8111 h 162171"/>
              <a:gd name="connsiteX2" fmla="*/ 203724 w 242365"/>
              <a:gd name="connsiteY2" fmla="*/ 22398 h 162171"/>
              <a:gd name="connsiteX3" fmla="*/ 240237 w 242365"/>
              <a:gd name="connsiteY3" fmla="*/ 30336 h 162171"/>
              <a:gd name="connsiteX4" fmla="*/ 230712 w 242365"/>
              <a:gd name="connsiteY4" fmla="*/ 66848 h 162171"/>
              <a:gd name="connsiteX5" fmla="*/ 170387 w 242365"/>
              <a:gd name="connsiteY5" fmla="*/ 25573 h 162171"/>
              <a:gd name="connsiteX6" fmla="*/ 132287 w 242365"/>
              <a:gd name="connsiteY6" fmla="*/ 28748 h 162171"/>
              <a:gd name="connsiteX7" fmla="*/ 524 w 242365"/>
              <a:gd name="connsiteY7" fmla="*/ 162098 h 16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65" h="162171">
                <a:moveTo>
                  <a:pt x="524" y="162098"/>
                </a:moveTo>
                <a:cubicBezTo>
                  <a:pt x="9784" y="158659"/>
                  <a:pt x="153982" y="31394"/>
                  <a:pt x="187849" y="8111"/>
                </a:cubicBezTo>
                <a:cubicBezTo>
                  <a:pt x="221716" y="-15172"/>
                  <a:pt x="194993" y="18694"/>
                  <a:pt x="203724" y="22398"/>
                </a:cubicBezTo>
                <a:cubicBezTo>
                  <a:pt x="212455" y="26102"/>
                  <a:pt x="235739" y="22928"/>
                  <a:pt x="240237" y="30336"/>
                </a:cubicBezTo>
                <a:cubicBezTo>
                  <a:pt x="244735" y="37744"/>
                  <a:pt x="242354" y="67642"/>
                  <a:pt x="230712" y="66848"/>
                </a:cubicBezTo>
                <a:cubicBezTo>
                  <a:pt x="219070" y="66054"/>
                  <a:pt x="186791" y="31923"/>
                  <a:pt x="170387" y="25573"/>
                </a:cubicBezTo>
                <a:cubicBezTo>
                  <a:pt x="153983" y="19223"/>
                  <a:pt x="157158" y="11021"/>
                  <a:pt x="132287" y="28748"/>
                </a:cubicBezTo>
                <a:cubicBezTo>
                  <a:pt x="107416" y="46475"/>
                  <a:pt x="-8736" y="165537"/>
                  <a:pt x="524" y="162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8" name="フリーフォーム: 図形 727">
            <a:extLst>
              <a:ext uri="{FF2B5EF4-FFF2-40B4-BE49-F238E27FC236}">
                <a16:creationId xmlns:a16="http://schemas.microsoft.com/office/drawing/2014/main" id="{1E16A4BC-3E5C-43F1-94C8-912A223D0472}"/>
              </a:ext>
            </a:extLst>
          </p:cNvPr>
          <p:cNvSpPr/>
          <p:nvPr/>
        </p:nvSpPr>
        <p:spPr>
          <a:xfrm>
            <a:off x="3344863" y="1936750"/>
            <a:ext cx="224231" cy="76318"/>
          </a:xfrm>
          <a:custGeom>
            <a:avLst/>
            <a:gdLst>
              <a:gd name="connsiteX0" fmla="*/ 0 w 224231"/>
              <a:gd name="connsiteY0" fmla="*/ 0 h 76318"/>
              <a:gd name="connsiteX1" fmla="*/ 160337 w 224231"/>
              <a:gd name="connsiteY1" fmla="*/ 12700 h 76318"/>
              <a:gd name="connsiteX2" fmla="*/ 223837 w 224231"/>
              <a:gd name="connsiteY2" fmla="*/ 34925 h 76318"/>
              <a:gd name="connsiteX3" fmla="*/ 134937 w 224231"/>
              <a:gd name="connsiteY3" fmla="*/ 50800 h 76318"/>
              <a:gd name="connsiteX4" fmla="*/ 63500 w 224231"/>
              <a:gd name="connsiteY4" fmla="*/ 76200 h 76318"/>
              <a:gd name="connsiteX5" fmla="*/ 115887 w 224231"/>
              <a:gd name="connsiteY5" fmla="*/ 39688 h 76318"/>
              <a:gd name="connsiteX6" fmla="*/ 87312 w 224231"/>
              <a:gd name="connsiteY6" fmla="*/ 33338 h 76318"/>
              <a:gd name="connsiteX7" fmla="*/ 0 w 224231"/>
              <a:gd name="connsiteY7" fmla="*/ 0 h 7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231" h="76318">
                <a:moveTo>
                  <a:pt x="0" y="0"/>
                </a:moveTo>
                <a:cubicBezTo>
                  <a:pt x="61515" y="3439"/>
                  <a:pt x="123031" y="6879"/>
                  <a:pt x="160337" y="12700"/>
                </a:cubicBezTo>
                <a:cubicBezTo>
                  <a:pt x="197643" y="18521"/>
                  <a:pt x="228070" y="28575"/>
                  <a:pt x="223837" y="34925"/>
                </a:cubicBezTo>
                <a:cubicBezTo>
                  <a:pt x="219604" y="41275"/>
                  <a:pt x="161660" y="43921"/>
                  <a:pt x="134937" y="50800"/>
                </a:cubicBezTo>
                <a:cubicBezTo>
                  <a:pt x="108214" y="57679"/>
                  <a:pt x="66675" y="78052"/>
                  <a:pt x="63500" y="76200"/>
                </a:cubicBezTo>
                <a:cubicBezTo>
                  <a:pt x="60325" y="74348"/>
                  <a:pt x="111918" y="46832"/>
                  <a:pt x="115887" y="39688"/>
                </a:cubicBezTo>
                <a:cubicBezTo>
                  <a:pt x="119856" y="32544"/>
                  <a:pt x="87312" y="33338"/>
                  <a:pt x="87312" y="3333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9" name="フリーフォーム: 図形 728">
            <a:extLst>
              <a:ext uri="{FF2B5EF4-FFF2-40B4-BE49-F238E27FC236}">
                <a16:creationId xmlns:a16="http://schemas.microsoft.com/office/drawing/2014/main" id="{8C5D9F09-90D4-4974-9F2E-783AA34CF39F}"/>
              </a:ext>
            </a:extLst>
          </p:cNvPr>
          <p:cNvSpPr/>
          <p:nvPr/>
        </p:nvSpPr>
        <p:spPr>
          <a:xfrm>
            <a:off x="3602365" y="1946011"/>
            <a:ext cx="228303" cy="695518"/>
          </a:xfrm>
          <a:custGeom>
            <a:avLst/>
            <a:gdLst>
              <a:gd name="connsiteX0" fmla="*/ 112385 w 228303"/>
              <a:gd name="connsiteY0" fmla="*/ 3439 h 695518"/>
              <a:gd name="connsiteX1" fmla="*/ 180648 w 228303"/>
              <a:gd name="connsiteY1" fmla="*/ 217752 h 695518"/>
              <a:gd name="connsiteX2" fmla="*/ 171123 w 228303"/>
              <a:gd name="connsiteY2" fmla="*/ 206639 h 695518"/>
              <a:gd name="connsiteX3" fmla="*/ 201285 w 228303"/>
              <a:gd name="connsiteY3" fmla="*/ 313002 h 695518"/>
              <a:gd name="connsiteX4" fmla="*/ 158423 w 228303"/>
              <a:gd name="connsiteY4" fmla="*/ 395552 h 695518"/>
              <a:gd name="connsiteX5" fmla="*/ 140960 w 228303"/>
              <a:gd name="connsiteY5" fmla="*/ 482864 h 695518"/>
              <a:gd name="connsiteX6" fmla="*/ 110798 w 228303"/>
              <a:gd name="connsiteY6" fmla="*/ 466989 h 695518"/>
              <a:gd name="connsiteX7" fmla="*/ 86985 w 228303"/>
              <a:gd name="connsiteY7" fmla="*/ 690827 h 695518"/>
              <a:gd name="connsiteX8" fmla="*/ 26660 w 228303"/>
              <a:gd name="connsiteY8" fmla="*/ 617802 h 695518"/>
              <a:gd name="connsiteX9" fmla="*/ 4435 w 228303"/>
              <a:gd name="connsiteY9" fmla="*/ 601927 h 695518"/>
              <a:gd name="connsiteX10" fmla="*/ 110798 w 228303"/>
              <a:gd name="connsiteY10" fmla="*/ 582877 h 695518"/>
              <a:gd name="connsiteX11" fmla="*/ 142548 w 228303"/>
              <a:gd name="connsiteY11" fmla="*/ 546364 h 695518"/>
              <a:gd name="connsiteX12" fmla="*/ 185410 w 228303"/>
              <a:gd name="connsiteY12" fmla="*/ 435239 h 695518"/>
              <a:gd name="connsiteX13" fmla="*/ 228273 w 228303"/>
              <a:gd name="connsiteY13" fmla="*/ 303477 h 695518"/>
              <a:gd name="connsiteX14" fmla="*/ 191760 w 228303"/>
              <a:gd name="connsiteY14" fmla="*/ 216164 h 695518"/>
              <a:gd name="connsiteX15" fmla="*/ 161598 w 228303"/>
              <a:gd name="connsiteY15" fmla="*/ 128852 h 695518"/>
              <a:gd name="connsiteX16" fmla="*/ 163185 w 228303"/>
              <a:gd name="connsiteY16" fmla="*/ 87577 h 695518"/>
              <a:gd name="connsiteX17" fmla="*/ 112385 w 228303"/>
              <a:gd name="connsiteY17" fmla="*/ 3439 h 69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8303" h="695518">
                <a:moveTo>
                  <a:pt x="112385" y="3439"/>
                </a:moveTo>
                <a:cubicBezTo>
                  <a:pt x="115295" y="25135"/>
                  <a:pt x="170858" y="183885"/>
                  <a:pt x="180648" y="217752"/>
                </a:cubicBezTo>
                <a:cubicBezTo>
                  <a:pt x="190438" y="251619"/>
                  <a:pt x="167684" y="190764"/>
                  <a:pt x="171123" y="206639"/>
                </a:cubicBezTo>
                <a:cubicBezTo>
                  <a:pt x="174562" y="222514"/>
                  <a:pt x="203402" y="281517"/>
                  <a:pt x="201285" y="313002"/>
                </a:cubicBezTo>
                <a:cubicBezTo>
                  <a:pt x="199168" y="344487"/>
                  <a:pt x="168477" y="367242"/>
                  <a:pt x="158423" y="395552"/>
                </a:cubicBezTo>
                <a:cubicBezTo>
                  <a:pt x="148369" y="423862"/>
                  <a:pt x="148897" y="470958"/>
                  <a:pt x="140960" y="482864"/>
                </a:cubicBezTo>
                <a:cubicBezTo>
                  <a:pt x="133023" y="494770"/>
                  <a:pt x="119794" y="432329"/>
                  <a:pt x="110798" y="466989"/>
                </a:cubicBezTo>
                <a:cubicBezTo>
                  <a:pt x="101802" y="501650"/>
                  <a:pt x="101008" y="665692"/>
                  <a:pt x="86985" y="690827"/>
                </a:cubicBezTo>
                <a:cubicBezTo>
                  <a:pt x="72962" y="715962"/>
                  <a:pt x="40418" y="632619"/>
                  <a:pt x="26660" y="617802"/>
                </a:cubicBezTo>
                <a:cubicBezTo>
                  <a:pt x="12902" y="602985"/>
                  <a:pt x="-9588" y="607748"/>
                  <a:pt x="4435" y="601927"/>
                </a:cubicBezTo>
                <a:cubicBezTo>
                  <a:pt x="18458" y="596106"/>
                  <a:pt x="87779" y="592138"/>
                  <a:pt x="110798" y="582877"/>
                </a:cubicBezTo>
                <a:cubicBezTo>
                  <a:pt x="133817" y="573616"/>
                  <a:pt x="130113" y="570970"/>
                  <a:pt x="142548" y="546364"/>
                </a:cubicBezTo>
                <a:cubicBezTo>
                  <a:pt x="154983" y="521758"/>
                  <a:pt x="171123" y="475720"/>
                  <a:pt x="185410" y="435239"/>
                </a:cubicBezTo>
                <a:cubicBezTo>
                  <a:pt x="199697" y="394758"/>
                  <a:pt x="227215" y="339989"/>
                  <a:pt x="228273" y="303477"/>
                </a:cubicBezTo>
                <a:cubicBezTo>
                  <a:pt x="229331" y="266965"/>
                  <a:pt x="202873" y="245268"/>
                  <a:pt x="191760" y="216164"/>
                </a:cubicBezTo>
                <a:cubicBezTo>
                  <a:pt x="180648" y="187060"/>
                  <a:pt x="166360" y="150283"/>
                  <a:pt x="161598" y="128852"/>
                </a:cubicBezTo>
                <a:cubicBezTo>
                  <a:pt x="156836" y="107421"/>
                  <a:pt x="168212" y="106098"/>
                  <a:pt x="163185" y="87577"/>
                </a:cubicBezTo>
                <a:cubicBezTo>
                  <a:pt x="158158" y="69056"/>
                  <a:pt x="109475" y="-18257"/>
                  <a:pt x="112385" y="3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0" name="フリーフォーム: 図形 729">
            <a:extLst>
              <a:ext uri="{FF2B5EF4-FFF2-40B4-BE49-F238E27FC236}">
                <a16:creationId xmlns:a16="http://schemas.microsoft.com/office/drawing/2014/main" id="{E0275F78-56F5-4C8C-AEFB-7274DE619782}"/>
              </a:ext>
            </a:extLst>
          </p:cNvPr>
          <p:cNvSpPr/>
          <p:nvPr/>
        </p:nvSpPr>
        <p:spPr>
          <a:xfrm>
            <a:off x="3241119" y="1799826"/>
            <a:ext cx="484735" cy="179874"/>
          </a:xfrm>
          <a:custGeom>
            <a:avLst/>
            <a:gdLst>
              <a:gd name="connsiteX0" fmla="*/ 556 w 484735"/>
              <a:gd name="connsiteY0" fmla="*/ 140099 h 179874"/>
              <a:gd name="connsiteX1" fmla="*/ 41831 w 484735"/>
              <a:gd name="connsiteY1" fmla="*/ 86124 h 179874"/>
              <a:gd name="connsiteX2" fmla="*/ 76756 w 484735"/>
              <a:gd name="connsiteY2" fmla="*/ 165499 h 179874"/>
              <a:gd name="connsiteX3" fmla="*/ 75169 w 484735"/>
              <a:gd name="connsiteY3" fmla="*/ 94062 h 179874"/>
              <a:gd name="connsiteX4" fmla="*/ 132319 w 484735"/>
              <a:gd name="connsiteY4" fmla="*/ 27387 h 179874"/>
              <a:gd name="connsiteX5" fmla="*/ 254556 w 484735"/>
              <a:gd name="connsiteY5" fmla="*/ 28974 h 179874"/>
              <a:gd name="connsiteX6" fmla="*/ 295831 w 484735"/>
              <a:gd name="connsiteY6" fmla="*/ 33737 h 179874"/>
              <a:gd name="connsiteX7" fmla="*/ 279956 w 484735"/>
              <a:gd name="connsiteY7" fmla="*/ 22624 h 179874"/>
              <a:gd name="connsiteX8" fmla="*/ 357744 w 484735"/>
              <a:gd name="connsiteY8" fmla="*/ 76599 h 179874"/>
              <a:gd name="connsiteX9" fmla="*/ 481569 w 484735"/>
              <a:gd name="connsiteY9" fmla="*/ 149624 h 179874"/>
              <a:gd name="connsiteX10" fmla="*/ 446644 w 484735"/>
              <a:gd name="connsiteY10" fmla="*/ 140099 h 179874"/>
              <a:gd name="connsiteX11" fmla="*/ 432356 w 484735"/>
              <a:gd name="connsiteY11" fmla="*/ 179787 h 179874"/>
              <a:gd name="connsiteX12" fmla="*/ 408544 w 484735"/>
              <a:gd name="connsiteY12" fmla="*/ 127399 h 179874"/>
              <a:gd name="connsiteX13" fmla="*/ 373619 w 484735"/>
              <a:gd name="connsiteY13" fmla="*/ 101999 h 179874"/>
              <a:gd name="connsiteX14" fmla="*/ 356156 w 484735"/>
              <a:gd name="connsiteY14" fmla="*/ 67074 h 179874"/>
              <a:gd name="connsiteX15" fmla="*/ 224394 w 484735"/>
              <a:gd name="connsiteY15" fmla="*/ 78187 h 179874"/>
              <a:gd name="connsiteX16" fmla="*/ 225981 w 484735"/>
              <a:gd name="connsiteY16" fmla="*/ 100412 h 179874"/>
              <a:gd name="connsiteX17" fmla="*/ 197406 w 484735"/>
              <a:gd name="connsiteY17" fmla="*/ 128987 h 179874"/>
              <a:gd name="connsiteX18" fmla="*/ 198994 w 484735"/>
              <a:gd name="connsiteY18" fmla="*/ 73424 h 179874"/>
              <a:gd name="connsiteX19" fmla="*/ 225981 w 484735"/>
              <a:gd name="connsiteY19" fmla="*/ 51199 h 179874"/>
              <a:gd name="connsiteX20" fmla="*/ 232331 w 484735"/>
              <a:gd name="connsiteY20" fmla="*/ 1987 h 179874"/>
              <a:gd name="connsiteX21" fmla="*/ 211694 w 484735"/>
              <a:gd name="connsiteY21" fmla="*/ 11512 h 179874"/>
              <a:gd name="connsiteX22" fmla="*/ 303769 w 484735"/>
              <a:gd name="connsiteY22" fmla="*/ 28974 h 179874"/>
              <a:gd name="connsiteX23" fmla="*/ 103744 w 484735"/>
              <a:gd name="connsiteY23" fmla="*/ 28974 h 179874"/>
              <a:gd name="connsiteX24" fmla="*/ 73581 w 484735"/>
              <a:gd name="connsiteY24" fmla="*/ 68662 h 179874"/>
              <a:gd name="connsiteX25" fmla="*/ 556 w 484735"/>
              <a:gd name="connsiteY25" fmla="*/ 140099 h 17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4735" h="179874">
                <a:moveTo>
                  <a:pt x="556" y="140099"/>
                </a:moveTo>
                <a:cubicBezTo>
                  <a:pt x="-4736" y="143009"/>
                  <a:pt x="29131" y="81891"/>
                  <a:pt x="41831" y="86124"/>
                </a:cubicBezTo>
                <a:cubicBezTo>
                  <a:pt x="54531" y="90357"/>
                  <a:pt x="71200" y="164176"/>
                  <a:pt x="76756" y="165499"/>
                </a:cubicBezTo>
                <a:cubicBezTo>
                  <a:pt x="82312" y="166822"/>
                  <a:pt x="65908" y="117081"/>
                  <a:pt x="75169" y="94062"/>
                </a:cubicBezTo>
                <a:cubicBezTo>
                  <a:pt x="84430" y="71043"/>
                  <a:pt x="102421" y="38235"/>
                  <a:pt x="132319" y="27387"/>
                </a:cubicBezTo>
                <a:cubicBezTo>
                  <a:pt x="162217" y="16539"/>
                  <a:pt x="227304" y="27916"/>
                  <a:pt x="254556" y="28974"/>
                </a:cubicBezTo>
                <a:cubicBezTo>
                  <a:pt x="281808" y="30032"/>
                  <a:pt x="291598" y="34795"/>
                  <a:pt x="295831" y="33737"/>
                </a:cubicBezTo>
                <a:cubicBezTo>
                  <a:pt x="300064" y="32679"/>
                  <a:pt x="279956" y="22624"/>
                  <a:pt x="279956" y="22624"/>
                </a:cubicBezTo>
                <a:cubicBezTo>
                  <a:pt x="290275" y="29768"/>
                  <a:pt x="324142" y="55432"/>
                  <a:pt x="357744" y="76599"/>
                </a:cubicBezTo>
                <a:cubicBezTo>
                  <a:pt x="391346" y="97766"/>
                  <a:pt x="466752" y="139041"/>
                  <a:pt x="481569" y="149624"/>
                </a:cubicBezTo>
                <a:cubicBezTo>
                  <a:pt x="496386" y="160207"/>
                  <a:pt x="454846" y="135072"/>
                  <a:pt x="446644" y="140099"/>
                </a:cubicBezTo>
                <a:cubicBezTo>
                  <a:pt x="438442" y="145126"/>
                  <a:pt x="438706" y="181904"/>
                  <a:pt x="432356" y="179787"/>
                </a:cubicBezTo>
                <a:cubicBezTo>
                  <a:pt x="426006" y="177670"/>
                  <a:pt x="418334" y="140364"/>
                  <a:pt x="408544" y="127399"/>
                </a:cubicBezTo>
                <a:cubicBezTo>
                  <a:pt x="398755" y="114434"/>
                  <a:pt x="382350" y="112053"/>
                  <a:pt x="373619" y="101999"/>
                </a:cubicBezTo>
                <a:cubicBezTo>
                  <a:pt x="364888" y="91945"/>
                  <a:pt x="381027" y="71043"/>
                  <a:pt x="356156" y="67074"/>
                </a:cubicBezTo>
                <a:cubicBezTo>
                  <a:pt x="331285" y="63105"/>
                  <a:pt x="246090" y="72631"/>
                  <a:pt x="224394" y="78187"/>
                </a:cubicBezTo>
                <a:cubicBezTo>
                  <a:pt x="202698" y="83743"/>
                  <a:pt x="230479" y="91945"/>
                  <a:pt x="225981" y="100412"/>
                </a:cubicBezTo>
                <a:cubicBezTo>
                  <a:pt x="221483" y="108879"/>
                  <a:pt x="201904" y="133485"/>
                  <a:pt x="197406" y="128987"/>
                </a:cubicBezTo>
                <a:cubicBezTo>
                  <a:pt x="192908" y="124489"/>
                  <a:pt x="194232" y="86389"/>
                  <a:pt x="198994" y="73424"/>
                </a:cubicBezTo>
                <a:cubicBezTo>
                  <a:pt x="203757" y="60459"/>
                  <a:pt x="220425" y="63105"/>
                  <a:pt x="225981" y="51199"/>
                </a:cubicBezTo>
                <a:cubicBezTo>
                  <a:pt x="231537" y="39293"/>
                  <a:pt x="234712" y="8601"/>
                  <a:pt x="232331" y="1987"/>
                </a:cubicBezTo>
                <a:cubicBezTo>
                  <a:pt x="229950" y="-4627"/>
                  <a:pt x="199788" y="7014"/>
                  <a:pt x="211694" y="11512"/>
                </a:cubicBezTo>
                <a:cubicBezTo>
                  <a:pt x="223600" y="16010"/>
                  <a:pt x="321761" y="26064"/>
                  <a:pt x="303769" y="28974"/>
                </a:cubicBezTo>
                <a:cubicBezTo>
                  <a:pt x="285777" y="31884"/>
                  <a:pt x="142109" y="22359"/>
                  <a:pt x="103744" y="28974"/>
                </a:cubicBezTo>
                <a:cubicBezTo>
                  <a:pt x="65379" y="35589"/>
                  <a:pt x="86810" y="51993"/>
                  <a:pt x="73581" y="68662"/>
                </a:cubicBezTo>
                <a:cubicBezTo>
                  <a:pt x="60352" y="85331"/>
                  <a:pt x="5848" y="137189"/>
                  <a:pt x="556" y="140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1" name="フリーフォーム: 図形 730">
            <a:extLst>
              <a:ext uri="{FF2B5EF4-FFF2-40B4-BE49-F238E27FC236}">
                <a16:creationId xmlns:a16="http://schemas.microsoft.com/office/drawing/2014/main" id="{9CAC6678-933B-4C71-A7E9-F63563B38502}"/>
              </a:ext>
            </a:extLst>
          </p:cNvPr>
          <p:cNvSpPr/>
          <p:nvPr/>
        </p:nvSpPr>
        <p:spPr>
          <a:xfrm>
            <a:off x="3531769" y="1475380"/>
            <a:ext cx="113733" cy="405808"/>
          </a:xfrm>
          <a:custGeom>
            <a:avLst/>
            <a:gdLst>
              <a:gd name="connsiteX0" fmla="*/ 2006 w 113733"/>
              <a:gd name="connsiteY0" fmla="*/ 995 h 405808"/>
              <a:gd name="connsiteX1" fmla="*/ 57569 w 113733"/>
              <a:gd name="connsiteY1" fmla="*/ 159745 h 405808"/>
              <a:gd name="connsiteX2" fmla="*/ 49631 w 113733"/>
              <a:gd name="connsiteY2" fmla="*/ 201020 h 405808"/>
              <a:gd name="connsiteX3" fmla="*/ 59156 w 113733"/>
              <a:gd name="connsiteY3" fmla="*/ 226420 h 405808"/>
              <a:gd name="connsiteX4" fmla="*/ 62331 w 113733"/>
              <a:gd name="connsiteY4" fmla="*/ 193083 h 405808"/>
              <a:gd name="connsiteX5" fmla="*/ 79794 w 113733"/>
              <a:gd name="connsiteY5" fmla="*/ 291508 h 405808"/>
              <a:gd name="connsiteX6" fmla="*/ 113131 w 113733"/>
              <a:gd name="connsiteY6" fmla="*/ 405808 h 405808"/>
              <a:gd name="connsiteX7" fmla="*/ 98844 w 113733"/>
              <a:gd name="connsiteY7" fmla="*/ 293095 h 405808"/>
              <a:gd name="connsiteX8" fmla="*/ 68681 w 113733"/>
              <a:gd name="connsiteY8" fmla="*/ 202608 h 405808"/>
              <a:gd name="connsiteX9" fmla="*/ 48044 w 113733"/>
              <a:gd name="connsiteY9" fmla="*/ 140695 h 405808"/>
              <a:gd name="connsiteX10" fmla="*/ 14706 w 113733"/>
              <a:gd name="connsiteY10" fmla="*/ 93070 h 405808"/>
              <a:gd name="connsiteX11" fmla="*/ 2006 w 113733"/>
              <a:gd name="connsiteY11" fmla="*/ 995 h 40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733" h="405808">
                <a:moveTo>
                  <a:pt x="2006" y="995"/>
                </a:moveTo>
                <a:cubicBezTo>
                  <a:pt x="9150" y="12107"/>
                  <a:pt x="49632" y="126408"/>
                  <a:pt x="57569" y="159745"/>
                </a:cubicBezTo>
                <a:cubicBezTo>
                  <a:pt x="65506" y="193082"/>
                  <a:pt x="49367" y="189908"/>
                  <a:pt x="49631" y="201020"/>
                </a:cubicBezTo>
                <a:cubicBezTo>
                  <a:pt x="49895" y="212132"/>
                  <a:pt x="57039" y="227743"/>
                  <a:pt x="59156" y="226420"/>
                </a:cubicBezTo>
                <a:cubicBezTo>
                  <a:pt x="61273" y="225097"/>
                  <a:pt x="58891" y="182235"/>
                  <a:pt x="62331" y="193083"/>
                </a:cubicBezTo>
                <a:cubicBezTo>
                  <a:pt x="65771" y="203931"/>
                  <a:pt x="71327" y="256054"/>
                  <a:pt x="79794" y="291508"/>
                </a:cubicBezTo>
                <a:cubicBezTo>
                  <a:pt x="88261" y="326962"/>
                  <a:pt x="109956" y="405544"/>
                  <a:pt x="113131" y="405808"/>
                </a:cubicBezTo>
                <a:cubicBezTo>
                  <a:pt x="116306" y="406073"/>
                  <a:pt x="106252" y="326962"/>
                  <a:pt x="98844" y="293095"/>
                </a:cubicBezTo>
                <a:cubicBezTo>
                  <a:pt x="91436" y="259228"/>
                  <a:pt x="77148" y="228008"/>
                  <a:pt x="68681" y="202608"/>
                </a:cubicBezTo>
                <a:cubicBezTo>
                  <a:pt x="60214" y="177208"/>
                  <a:pt x="57040" y="158951"/>
                  <a:pt x="48044" y="140695"/>
                </a:cubicBezTo>
                <a:cubicBezTo>
                  <a:pt x="39048" y="122439"/>
                  <a:pt x="20791" y="111062"/>
                  <a:pt x="14706" y="93070"/>
                </a:cubicBezTo>
                <a:cubicBezTo>
                  <a:pt x="8621" y="75078"/>
                  <a:pt x="-5138" y="-10117"/>
                  <a:pt x="2006" y="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2" name="フリーフォーム: 図形 731">
            <a:extLst>
              <a:ext uri="{FF2B5EF4-FFF2-40B4-BE49-F238E27FC236}">
                <a16:creationId xmlns:a16="http://schemas.microsoft.com/office/drawing/2014/main" id="{21E27B16-0059-468D-9B51-0DF8CBBE8B93}"/>
              </a:ext>
            </a:extLst>
          </p:cNvPr>
          <p:cNvSpPr/>
          <p:nvPr/>
        </p:nvSpPr>
        <p:spPr>
          <a:xfrm>
            <a:off x="3489187" y="1204774"/>
            <a:ext cx="44594" cy="302462"/>
          </a:xfrm>
          <a:custGeom>
            <a:avLst/>
            <a:gdLst>
              <a:gd name="connsiteX0" fmla="*/ 6488 w 44594"/>
              <a:gd name="connsiteY0" fmla="*/ 139 h 302462"/>
              <a:gd name="connsiteX1" fmla="*/ 138 w 44594"/>
              <a:gd name="connsiteY1" fmla="*/ 152539 h 302462"/>
              <a:gd name="connsiteX2" fmla="*/ 12838 w 44594"/>
              <a:gd name="connsiteY2" fmla="*/ 190639 h 302462"/>
              <a:gd name="connsiteX3" fmla="*/ 31888 w 44594"/>
              <a:gd name="connsiteY3" fmla="*/ 254139 h 302462"/>
              <a:gd name="connsiteX4" fmla="*/ 44588 w 44594"/>
              <a:gd name="connsiteY4" fmla="*/ 301764 h 302462"/>
              <a:gd name="connsiteX5" fmla="*/ 30301 w 44594"/>
              <a:gd name="connsiteY5" fmla="*/ 217626 h 302462"/>
              <a:gd name="connsiteX6" fmla="*/ 11251 w 44594"/>
              <a:gd name="connsiteY6" fmla="*/ 168414 h 302462"/>
              <a:gd name="connsiteX7" fmla="*/ 12838 w 44594"/>
              <a:gd name="connsiteY7" fmla="*/ 125551 h 302462"/>
              <a:gd name="connsiteX8" fmla="*/ 6488 w 44594"/>
              <a:gd name="connsiteY8" fmla="*/ 139 h 30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94" h="302462">
                <a:moveTo>
                  <a:pt x="6488" y="139"/>
                </a:moveTo>
                <a:cubicBezTo>
                  <a:pt x="4371" y="4637"/>
                  <a:pt x="-920" y="120789"/>
                  <a:pt x="138" y="152539"/>
                </a:cubicBezTo>
                <a:cubicBezTo>
                  <a:pt x="1196" y="184289"/>
                  <a:pt x="12838" y="190639"/>
                  <a:pt x="12838" y="190639"/>
                </a:cubicBezTo>
                <a:cubicBezTo>
                  <a:pt x="18130" y="207572"/>
                  <a:pt x="26596" y="235618"/>
                  <a:pt x="31888" y="254139"/>
                </a:cubicBezTo>
                <a:cubicBezTo>
                  <a:pt x="37180" y="272660"/>
                  <a:pt x="44852" y="307849"/>
                  <a:pt x="44588" y="301764"/>
                </a:cubicBezTo>
                <a:cubicBezTo>
                  <a:pt x="44324" y="295679"/>
                  <a:pt x="35857" y="239851"/>
                  <a:pt x="30301" y="217626"/>
                </a:cubicBezTo>
                <a:cubicBezTo>
                  <a:pt x="24745" y="195401"/>
                  <a:pt x="14162" y="183760"/>
                  <a:pt x="11251" y="168414"/>
                </a:cubicBezTo>
                <a:cubicBezTo>
                  <a:pt x="8341" y="153068"/>
                  <a:pt x="11515" y="150157"/>
                  <a:pt x="12838" y="125551"/>
                </a:cubicBezTo>
                <a:cubicBezTo>
                  <a:pt x="14161" y="100945"/>
                  <a:pt x="8605" y="-4359"/>
                  <a:pt x="6488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3" name="フリーフォーム: 図形 732">
            <a:extLst>
              <a:ext uri="{FF2B5EF4-FFF2-40B4-BE49-F238E27FC236}">
                <a16:creationId xmlns:a16="http://schemas.microsoft.com/office/drawing/2014/main" id="{08787E6A-6D08-4822-AAFA-CFACD8087DFA}"/>
              </a:ext>
            </a:extLst>
          </p:cNvPr>
          <p:cNvSpPr/>
          <p:nvPr/>
        </p:nvSpPr>
        <p:spPr>
          <a:xfrm>
            <a:off x="3430413" y="1539426"/>
            <a:ext cx="134308" cy="281440"/>
          </a:xfrm>
          <a:custGeom>
            <a:avLst/>
            <a:gdLst>
              <a:gd name="connsiteX0" fmla="*/ 77962 w 134308"/>
              <a:gd name="connsiteY0" fmla="*/ 449 h 281440"/>
              <a:gd name="connsiteX1" fmla="*/ 106537 w 134308"/>
              <a:gd name="connsiteY1" fmla="*/ 86174 h 281440"/>
              <a:gd name="connsiteX2" fmla="*/ 106537 w 134308"/>
              <a:gd name="connsiteY2" fmla="*/ 238574 h 281440"/>
              <a:gd name="connsiteX3" fmla="*/ 87487 w 134308"/>
              <a:gd name="connsiteY3" fmla="*/ 238574 h 281440"/>
              <a:gd name="connsiteX4" fmla="*/ 175 w 134308"/>
              <a:gd name="connsiteY4" fmla="*/ 241749 h 281440"/>
              <a:gd name="connsiteX5" fmla="*/ 66850 w 134308"/>
              <a:gd name="connsiteY5" fmla="*/ 249687 h 281440"/>
              <a:gd name="connsiteX6" fmla="*/ 133525 w 134308"/>
              <a:gd name="connsiteY6" fmla="*/ 281437 h 281440"/>
              <a:gd name="connsiteX7" fmla="*/ 103362 w 134308"/>
              <a:gd name="connsiteY7" fmla="*/ 251274 h 281440"/>
              <a:gd name="connsiteX8" fmla="*/ 103362 w 134308"/>
              <a:gd name="connsiteY8" fmla="*/ 194124 h 281440"/>
              <a:gd name="connsiteX9" fmla="*/ 109712 w 134308"/>
              <a:gd name="connsiteY9" fmla="*/ 121099 h 281440"/>
              <a:gd name="connsiteX10" fmla="*/ 77962 w 134308"/>
              <a:gd name="connsiteY10" fmla="*/ 449 h 28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308" h="281440">
                <a:moveTo>
                  <a:pt x="77962" y="449"/>
                </a:moveTo>
                <a:cubicBezTo>
                  <a:pt x="77433" y="-5372"/>
                  <a:pt x="101775" y="46487"/>
                  <a:pt x="106537" y="86174"/>
                </a:cubicBezTo>
                <a:cubicBezTo>
                  <a:pt x="111300" y="125862"/>
                  <a:pt x="109712" y="213174"/>
                  <a:pt x="106537" y="238574"/>
                </a:cubicBezTo>
                <a:cubicBezTo>
                  <a:pt x="103362" y="263974"/>
                  <a:pt x="87487" y="238574"/>
                  <a:pt x="87487" y="238574"/>
                </a:cubicBezTo>
                <a:cubicBezTo>
                  <a:pt x="69760" y="239103"/>
                  <a:pt x="3614" y="239897"/>
                  <a:pt x="175" y="241749"/>
                </a:cubicBezTo>
                <a:cubicBezTo>
                  <a:pt x="-3264" y="243601"/>
                  <a:pt x="44625" y="243072"/>
                  <a:pt x="66850" y="249687"/>
                </a:cubicBezTo>
                <a:cubicBezTo>
                  <a:pt x="89075" y="256302"/>
                  <a:pt x="127440" y="281173"/>
                  <a:pt x="133525" y="281437"/>
                </a:cubicBezTo>
                <a:cubicBezTo>
                  <a:pt x="139610" y="281702"/>
                  <a:pt x="108389" y="265826"/>
                  <a:pt x="103362" y="251274"/>
                </a:cubicBezTo>
                <a:cubicBezTo>
                  <a:pt x="98335" y="236722"/>
                  <a:pt x="102304" y="215820"/>
                  <a:pt x="103362" y="194124"/>
                </a:cubicBezTo>
                <a:cubicBezTo>
                  <a:pt x="104420" y="172428"/>
                  <a:pt x="110506" y="149938"/>
                  <a:pt x="109712" y="121099"/>
                </a:cubicBezTo>
                <a:cubicBezTo>
                  <a:pt x="108918" y="92260"/>
                  <a:pt x="78491" y="6270"/>
                  <a:pt x="77962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5" name="フリーフォーム: 図形 734">
            <a:extLst>
              <a:ext uri="{FF2B5EF4-FFF2-40B4-BE49-F238E27FC236}">
                <a16:creationId xmlns:a16="http://schemas.microsoft.com/office/drawing/2014/main" id="{FAC48DCF-B7CA-41E8-88A4-AB0E5E309F53}"/>
              </a:ext>
            </a:extLst>
          </p:cNvPr>
          <p:cNvSpPr/>
          <p:nvPr/>
        </p:nvSpPr>
        <p:spPr>
          <a:xfrm>
            <a:off x="3457575" y="1062038"/>
            <a:ext cx="51233" cy="173185"/>
          </a:xfrm>
          <a:custGeom>
            <a:avLst/>
            <a:gdLst>
              <a:gd name="connsiteX0" fmla="*/ 0 w 51233"/>
              <a:gd name="connsiteY0" fmla="*/ 0 h 173185"/>
              <a:gd name="connsiteX1" fmla="*/ 38100 w 51233"/>
              <a:gd name="connsiteY1" fmla="*/ 103187 h 173185"/>
              <a:gd name="connsiteX2" fmla="*/ 20638 w 51233"/>
              <a:gd name="connsiteY2" fmla="*/ 173037 h 173185"/>
              <a:gd name="connsiteX3" fmla="*/ 50800 w 51233"/>
              <a:gd name="connsiteY3" fmla="*/ 120650 h 173185"/>
              <a:gd name="connsiteX4" fmla="*/ 36513 w 51233"/>
              <a:gd name="connsiteY4" fmla="*/ 85725 h 173185"/>
              <a:gd name="connsiteX5" fmla="*/ 0 w 51233"/>
              <a:gd name="connsiteY5" fmla="*/ 0 h 17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33" h="173185">
                <a:moveTo>
                  <a:pt x="0" y="0"/>
                </a:moveTo>
                <a:cubicBezTo>
                  <a:pt x="17330" y="37174"/>
                  <a:pt x="34660" y="74348"/>
                  <a:pt x="38100" y="103187"/>
                </a:cubicBezTo>
                <a:cubicBezTo>
                  <a:pt x="41540" y="132027"/>
                  <a:pt x="18521" y="170127"/>
                  <a:pt x="20638" y="173037"/>
                </a:cubicBezTo>
                <a:cubicBezTo>
                  <a:pt x="22755" y="175947"/>
                  <a:pt x="48154" y="135202"/>
                  <a:pt x="50800" y="120650"/>
                </a:cubicBezTo>
                <a:cubicBezTo>
                  <a:pt x="53446" y="106098"/>
                  <a:pt x="43392" y="102658"/>
                  <a:pt x="36513" y="857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6" name="フリーフォーム: 図形 735">
            <a:extLst>
              <a:ext uri="{FF2B5EF4-FFF2-40B4-BE49-F238E27FC236}">
                <a16:creationId xmlns:a16="http://schemas.microsoft.com/office/drawing/2014/main" id="{E426C237-F53B-4F3C-9587-595CAB720BE9}"/>
              </a:ext>
            </a:extLst>
          </p:cNvPr>
          <p:cNvSpPr/>
          <p:nvPr/>
        </p:nvSpPr>
        <p:spPr>
          <a:xfrm>
            <a:off x="3335323" y="1063451"/>
            <a:ext cx="139134" cy="135147"/>
          </a:xfrm>
          <a:custGeom>
            <a:avLst/>
            <a:gdLst>
              <a:gd name="connsiteX0" fmla="*/ 127015 w 139134"/>
              <a:gd name="connsiteY0" fmla="*/ 174 h 135147"/>
              <a:gd name="connsiteX1" fmla="*/ 125427 w 139134"/>
              <a:gd name="connsiteY1" fmla="*/ 77962 h 135147"/>
              <a:gd name="connsiteX2" fmla="*/ 90502 w 139134"/>
              <a:gd name="connsiteY2" fmla="*/ 90662 h 135147"/>
              <a:gd name="connsiteX3" fmla="*/ 3190 w 139134"/>
              <a:gd name="connsiteY3" fmla="*/ 135112 h 135147"/>
              <a:gd name="connsiteX4" fmla="*/ 20652 w 139134"/>
              <a:gd name="connsiteY4" fmla="*/ 97012 h 135147"/>
              <a:gd name="connsiteX5" fmla="*/ 36527 w 139134"/>
              <a:gd name="connsiteY5" fmla="*/ 38274 h 135147"/>
              <a:gd name="connsiteX6" fmla="*/ 47640 w 139134"/>
              <a:gd name="connsiteY6" fmla="*/ 3349 h 135147"/>
              <a:gd name="connsiteX7" fmla="*/ 14302 w 139134"/>
              <a:gd name="connsiteY7" fmla="*/ 74787 h 135147"/>
              <a:gd name="connsiteX8" fmla="*/ 19065 w 139134"/>
              <a:gd name="connsiteY8" fmla="*/ 108124 h 135147"/>
              <a:gd name="connsiteX9" fmla="*/ 58752 w 139134"/>
              <a:gd name="connsiteY9" fmla="*/ 93837 h 135147"/>
              <a:gd name="connsiteX10" fmla="*/ 133365 w 139134"/>
              <a:gd name="connsiteY10" fmla="*/ 87487 h 135147"/>
              <a:gd name="connsiteX11" fmla="*/ 133365 w 139134"/>
              <a:gd name="connsiteY11" fmla="*/ 57324 h 135147"/>
              <a:gd name="connsiteX12" fmla="*/ 127015 w 139134"/>
              <a:gd name="connsiteY12" fmla="*/ 174 h 13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134" h="135147">
                <a:moveTo>
                  <a:pt x="127015" y="174"/>
                </a:moveTo>
                <a:cubicBezTo>
                  <a:pt x="125692" y="3614"/>
                  <a:pt x="131513" y="62881"/>
                  <a:pt x="125427" y="77962"/>
                </a:cubicBezTo>
                <a:cubicBezTo>
                  <a:pt x="119341" y="93043"/>
                  <a:pt x="110875" y="81137"/>
                  <a:pt x="90502" y="90662"/>
                </a:cubicBezTo>
                <a:cubicBezTo>
                  <a:pt x="70129" y="100187"/>
                  <a:pt x="14832" y="134054"/>
                  <a:pt x="3190" y="135112"/>
                </a:cubicBezTo>
                <a:cubicBezTo>
                  <a:pt x="-8452" y="136170"/>
                  <a:pt x="15096" y="113152"/>
                  <a:pt x="20652" y="97012"/>
                </a:cubicBezTo>
                <a:cubicBezTo>
                  <a:pt x="26208" y="80872"/>
                  <a:pt x="32029" y="53884"/>
                  <a:pt x="36527" y="38274"/>
                </a:cubicBezTo>
                <a:cubicBezTo>
                  <a:pt x="41025" y="22664"/>
                  <a:pt x="51344" y="-2737"/>
                  <a:pt x="47640" y="3349"/>
                </a:cubicBezTo>
                <a:cubicBezTo>
                  <a:pt x="43936" y="9435"/>
                  <a:pt x="19065" y="57324"/>
                  <a:pt x="14302" y="74787"/>
                </a:cubicBezTo>
                <a:cubicBezTo>
                  <a:pt x="9539" y="92250"/>
                  <a:pt x="11657" y="104949"/>
                  <a:pt x="19065" y="108124"/>
                </a:cubicBezTo>
                <a:cubicBezTo>
                  <a:pt x="26473" y="111299"/>
                  <a:pt x="39702" y="97276"/>
                  <a:pt x="58752" y="93837"/>
                </a:cubicBezTo>
                <a:cubicBezTo>
                  <a:pt x="77802" y="90398"/>
                  <a:pt x="120929" y="93573"/>
                  <a:pt x="133365" y="87487"/>
                </a:cubicBezTo>
                <a:cubicBezTo>
                  <a:pt x="145801" y="81402"/>
                  <a:pt x="134423" y="69495"/>
                  <a:pt x="133365" y="57324"/>
                </a:cubicBezTo>
                <a:cubicBezTo>
                  <a:pt x="132307" y="45153"/>
                  <a:pt x="128338" y="-3266"/>
                  <a:pt x="127015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7" name="フリーフォーム: 図形 736">
            <a:extLst>
              <a:ext uri="{FF2B5EF4-FFF2-40B4-BE49-F238E27FC236}">
                <a16:creationId xmlns:a16="http://schemas.microsoft.com/office/drawing/2014/main" id="{7EB70E48-6069-4CBB-AFBF-A387110E6282}"/>
              </a:ext>
            </a:extLst>
          </p:cNvPr>
          <p:cNvSpPr/>
          <p:nvPr/>
        </p:nvSpPr>
        <p:spPr>
          <a:xfrm>
            <a:off x="3338422" y="1039252"/>
            <a:ext cx="120930" cy="167272"/>
          </a:xfrm>
          <a:custGeom>
            <a:avLst/>
            <a:gdLst>
              <a:gd name="connsiteX0" fmla="*/ 91 w 120930"/>
              <a:gd name="connsiteY0" fmla="*/ 167248 h 167272"/>
              <a:gd name="connsiteX1" fmla="*/ 39778 w 120930"/>
              <a:gd name="connsiteY1" fmla="*/ 30723 h 167272"/>
              <a:gd name="connsiteX2" fmla="*/ 88991 w 120930"/>
              <a:gd name="connsiteY2" fmla="*/ 19611 h 167272"/>
              <a:gd name="connsiteX3" fmla="*/ 120741 w 120930"/>
              <a:gd name="connsiteY3" fmla="*/ 18023 h 167272"/>
              <a:gd name="connsiteX4" fmla="*/ 74703 w 120930"/>
              <a:gd name="connsiteY4" fmla="*/ 561 h 167272"/>
              <a:gd name="connsiteX5" fmla="*/ 30253 w 120930"/>
              <a:gd name="connsiteY5" fmla="*/ 41836 h 167272"/>
              <a:gd name="connsiteX6" fmla="*/ 91 w 120930"/>
              <a:gd name="connsiteY6" fmla="*/ 167248 h 16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30" h="167272">
                <a:moveTo>
                  <a:pt x="91" y="167248"/>
                </a:moveTo>
                <a:cubicBezTo>
                  <a:pt x="1678" y="165396"/>
                  <a:pt x="24961" y="55329"/>
                  <a:pt x="39778" y="30723"/>
                </a:cubicBezTo>
                <a:cubicBezTo>
                  <a:pt x="54595" y="6117"/>
                  <a:pt x="75497" y="21728"/>
                  <a:pt x="88991" y="19611"/>
                </a:cubicBezTo>
                <a:cubicBezTo>
                  <a:pt x="102485" y="17494"/>
                  <a:pt x="123122" y="21198"/>
                  <a:pt x="120741" y="18023"/>
                </a:cubicBezTo>
                <a:cubicBezTo>
                  <a:pt x="118360" y="14848"/>
                  <a:pt x="89784" y="-3408"/>
                  <a:pt x="74703" y="561"/>
                </a:cubicBezTo>
                <a:cubicBezTo>
                  <a:pt x="59622" y="4530"/>
                  <a:pt x="42688" y="17494"/>
                  <a:pt x="30253" y="41836"/>
                </a:cubicBezTo>
                <a:cubicBezTo>
                  <a:pt x="17818" y="66178"/>
                  <a:pt x="-1496" y="169100"/>
                  <a:pt x="91" y="167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8" name="フリーフォーム: 図形 737">
            <a:extLst>
              <a:ext uri="{FF2B5EF4-FFF2-40B4-BE49-F238E27FC236}">
                <a16:creationId xmlns:a16="http://schemas.microsoft.com/office/drawing/2014/main" id="{AFFE3C36-F9F9-425D-A86D-67674C17D977}"/>
              </a:ext>
            </a:extLst>
          </p:cNvPr>
          <p:cNvSpPr/>
          <p:nvPr/>
        </p:nvSpPr>
        <p:spPr>
          <a:xfrm>
            <a:off x="3312644" y="1204888"/>
            <a:ext cx="52914" cy="265751"/>
          </a:xfrm>
          <a:custGeom>
            <a:avLst/>
            <a:gdLst>
              <a:gd name="connsiteX0" fmla="*/ 52856 w 52914"/>
              <a:gd name="connsiteY0" fmla="*/ 25 h 265751"/>
              <a:gd name="connsiteX1" fmla="*/ 469 w 52914"/>
              <a:gd name="connsiteY1" fmla="*/ 46062 h 265751"/>
              <a:gd name="connsiteX2" fmla="*/ 27456 w 52914"/>
              <a:gd name="connsiteY2" fmla="*/ 90512 h 265751"/>
              <a:gd name="connsiteX3" fmla="*/ 33806 w 52914"/>
              <a:gd name="connsiteY3" fmla="*/ 128612 h 265751"/>
              <a:gd name="connsiteX4" fmla="*/ 33806 w 52914"/>
              <a:gd name="connsiteY4" fmla="*/ 166712 h 265751"/>
              <a:gd name="connsiteX5" fmla="*/ 469 w 52914"/>
              <a:gd name="connsiteY5" fmla="*/ 265137 h 265751"/>
              <a:gd name="connsiteX6" fmla="*/ 25869 w 52914"/>
              <a:gd name="connsiteY6" fmla="*/ 203225 h 265751"/>
              <a:gd name="connsiteX7" fmla="*/ 25869 w 52914"/>
              <a:gd name="connsiteY7" fmla="*/ 100037 h 265751"/>
              <a:gd name="connsiteX8" fmla="*/ 11581 w 52914"/>
              <a:gd name="connsiteY8" fmla="*/ 52412 h 265751"/>
              <a:gd name="connsiteX9" fmla="*/ 52856 w 52914"/>
              <a:gd name="connsiteY9" fmla="*/ 25 h 26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914" h="265751">
                <a:moveTo>
                  <a:pt x="52856" y="25"/>
                </a:moveTo>
                <a:cubicBezTo>
                  <a:pt x="51004" y="-1033"/>
                  <a:pt x="4702" y="30981"/>
                  <a:pt x="469" y="46062"/>
                </a:cubicBezTo>
                <a:cubicBezTo>
                  <a:pt x="-3764" y="61143"/>
                  <a:pt x="21900" y="76754"/>
                  <a:pt x="27456" y="90512"/>
                </a:cubicBezTo>
                <a:cubicBezTo>
                  <a:pt x="33012" y="104270"/>
                  <a:pt x="32748" y="115912"/>
                  <a:pt x="33806" y="128612"/>
                </a:cubicBezTo>
                <a:cubicBezTo>
                  <a:pt x="34864" y="141312"/>
                  <a:pt x="39362" y="143958"/>
                  <a:pt x="33806" y="166712"/>
                </a:cubicBezTo>
                <a:cubicBezTo>
                  <a:pt x="28250" y="189466"/>
                  <a:pt x="1792" y="259051"/>
                  <a:pt x="469" y="265137"/>
                </a:cubicBezTo>
                <a:cubicBezTo>
                  <a:pt x="-854" y="271223"/>
                  <a:pt x="21636" y="230742"/>
                  <a:pt x="25869" y="203225"/>
                </a:cubicBezTo>
                <a:cubicBezTo>
                  <a:pt x="30102" y="175708"/>
                  <a:pt x="28250" y="125173"/>
                  <a:pt x="25869" y="100037"/>
                </a:cubicBezTo>
                <a:cubicBezTo>
                  <a:pt x="23488" y="74901"/>
                  <a:pt x="11317" y="68022"/>
                  <a:pt x="11581" y="52412"/>
                </a:cubicBezTo>
                <a:cubicBezTo>
                  <a:pt x="11845" y="36802"/>
                  <a:pt x="54708" y="1083"/>
                  <a:pt x="52856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9" name="フリーフォーム: 図形 738">
            <a:extLst>
              <a:ext uri="{FF2B5EF4-FFF2-40B4-BE49-F238E27FC236}">
                <a16:creationId xmlns:a16="http://schemas.microsoft.com/office/drawing/2014/main" id="{C4F21C55-5163-48F8-A9B6-91557016D958}"/>
              </a:ext>
            </a:extLst>
          </p:cNvPr>
          <p:cNvSpPr/>
          <p:nvPr/>
        </p:nvSpPr>
        <p:spPr>
          <a:xfrm>
            <a:off x="3390608" y="1196074"/>
            <a:ext cx="79819" cy="193288"/>
          </a:xfrm>
          <a:custGeom>
            <a:avLst/>
            <a:gdLst>
              <a:gd name="connsiteX0" fmla="*/ 292 w 79819"/>
              <a:gd name="connsiteY0" fmla="*/ 901 h 193288"/>
              <a:gd name="connsiteX1" fmla="*/ 78080 w 79819"/>
              <a:gd name="connsiteY1" fmla="*/ 5664 h 193288"/>
              <a:gd name="connsiteX2" fmla="*/ 55855 w 79819"/>
              <a:gd name="connsiteY2" fmla="*/ 12014 h 193288"/>
              <a:gd name="connsiteX3" fmla="*/ 73317 w 79819"/>
              <a:gd name="connsiteY3" fmla="*/ 58051 h 193288"/>
              <a:gd name="connsiteX4" fmla="*/ 35217 w 79819"/>
              <a:gd name="connsiteY4" fmla="*/ 121551 h 193288"/>
              <a:gd name="connsiteX5" fmla="*/ 70142 w 79819"/>
              <a:gd name="connsiteY5" fmla="*/ 192989 h 193288"/>
              <a:gd name="connsiteX6" fmla="*/ 44742 w 79819"/>
              <a:gd name="connsiteY6" fmla="*/ 143776 h 193288"/>
              <a:gd name="connsiteX7" fmla="*/ 54267 w 79819"/>
              <a:gd name="connsiteY7" fmla="*/ 64401 h 193288"/>
              <a:gd name="connsiteX8" fmla="*/ 66967 w 79819"/>
              <a:gd name="connsiteY8" fmla="*/ 65989 h 193288"/>
              <a:gd name="connsiteX9" fmla="*/ 51092 w 79819"/>
              <a:gd name="connsiteY9" fmla="*/ 24714 h 193288"/>
              <a:gd name="connsiteX10" fmla="*/ 292 w 79819"/>
              <a:gd name="connsiteY10" fmla="*/ 901 h 19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819" h="193288">
                <a:moveTo>
                  <a:pt x="292" y="901"/>
                </a:moveTo>
                <a:cubicBezTo>
                  <a:pt x="4790" y="-2274"/>
                  <a:pt x="68820" y="3812"/>
                  <a:pt x="78080" y="5664"/>
                </a:cubicBezTo>
                <a:cubicBezTo>
                  <a:pt x="87340" y="7516"/>
                  <a:pt x="56649" y="3283"/>
                  <a:pt x="55855" y="12014"/>
                </a:cubicBezTo>
                <a:cubicBezTo>
                  <a:pt x="55061" y="20745"/>
                  <a:pt x="76757" y="39795"/>
                  <a:pt x="73317" y="58051"/>
                </a:cubicBezTo>
                <a:cubicBezTo>
                  <a:pt x="69877" y="76307"/>
                  <a:pt x="35746" y="99061"/>
                  <a:pt x="35217" y="121551"/>
                </a:cubicBezTo>
                <a:cubicBezTo>
                  <a:pt x="34688" y="144041"/>
                  <a:pt x="68555" y="189285"/>
                  <a:pt x="70142" y="192989"/>
                </a:cubicBezTo>
                <a:cubicBezTo>
                  <a:pt x="71729" y="196693"/>
                  <a:pt x="47388" y="165207"/>
                  <a:pt x="44742" y="143776"/>
                </a:cubicBezTo>
                <a:cubicBezTo>
                  <a:pt x="42096" y="122345"/>
                  <a:pt x="50563" y="77365"/>
                  <a:pt x="54267" y="64401"/>
                </a:cubicBezTo>
                <a:cubicBezTo>
                  <a:pt x="57971" y="51437"/>
                  <a:pt x="67496" y="72603"/>
                  <a:pt x="66967" y="65989"/>
                </a:cubicBezTo>
                <a:cubicBezTo>
                  <a:pt x="66438" y="59375"/>
                  <a:pt x="57707" y="33710"/>
                  <a:pt x="51092" y="24714"/>
                </a:cubicBezTo>
                <a:cubicBezTo>
                  <a:pt x="44477" y="15718"/>
                  <a:pt x="-4206" y="4076"/>
                  <a:pt x="292" y="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0" name="フリーフォーム: 図形 739">
            <a:extLst>
              <a:ext uri="{FF2B5EF4-FFF2-40B4-BE49-F238E27FC236}">
                <a16:creationId xmlns:a16="http://schemas.microsoft.com/office/drawing/2014/main" id="{BCC917CA-ED3C-4C69-A5BE-34369A28F6A9}"/>
              </a:ext>
            </a:extLst>
          </p:cNvPr>
          <p:cNvSpPr/>
          <p:nvPr/>
        </p:nvSpPr>
        <p:spPr>
          <a:xfrm>
            <a:off x="3398587" y="1428667"/>
            <a:ext cx="97114" cy="200228"/>
          </a:xfrm>
          <a:custGeom>
            <a:avLst/>
            <a:gdLst>
              <a:gd name="connsiteX0" fmla="*/ 55813 w 97114"/>
              <a:gd name="connsiteY0" fmla="*/ 83 h 200228"/>
              <a:gd name="connsiteX1" fmla="*/ 25651 w 97114"/>
              <a:gd name="connsiteY1" fmla="*/ 63583 h 200228"/>
              <a:gd name="connsiteX2" fmla="*/ 97088 w 97114"/>
              <a:gd name="connsiteY2" fmla="*/ 101683 h 200228"/>
              <a:gd name="connsiteX3" fmla="*/ 33588 w 97114"/>
              <a:gd name="connsiteY3" fmla="*/ 77871 h 200228"/>
              <a:gd name="connsiteX4" fmla="*/ 251 w 97114"/>
              <a:gd name="connsiteY4" fmla="*/ 103271 h 200228"/>
              <a:gd name="connsiteX5" fmla="*/ 17713 w 97114"/>
              <a:gd name="connsiteY5" fmla="*/ 200108 h 200228"/>
              <a:gd name="connsiteX6" fmla="*/ 6601 w 97114"/>
              <a:gd name="connsiteY6" fmla="*/ 122321 h 200228"/>
              <a:gd name="connsiteX7" fmla="*/ 20888 w 97114"/>
              <a:gd name="connsiteY7" fmla="*/ 77871 h 200228"/>
              <a:gd name="connsiteX8" fmla="*/ 55813 w 97114"/>
              <a:gd name="connsiteY8" fmla="*/ 83 h 20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14" h="200228">
                <a:moveTo>
                  <a:pt x="55813" y="83"/>
                </a:moveTo>
                <a:cubicBezTo>
                  <a:pt x="56607" y="-2298"/>
                  <a:pt x="18772" y="46650"/>
                  <a:pt x="25651" y="63583"/>
                </a:cubicBezTo>
                <a:cubicBezTo>
                  <a:pt x="32530" y="80516"/>
                  <a:pt x="95765" y="99302"/>
                  <a:pt x="97088" y="101683"/>
                </a:cubicBezTo>
                <a:cubicBezTo>
                  <a:pt x="98411" y="104064"/>
                  <a:pt x="49727" y="77606"/>
                  <a:pt x="33588" y="77871"/>
                </a:cubicBezTo>
                <a:cubicBezTo>
                  <a:pt x="17449" y="78136"/>
                  <a:pt x="2897" y="82898"/>
                  <a:pt x="251" y="103271"/>
                </a:cubicBezTo>
                <a:cubicBezTo>
                  <a:pt x="-2395" y="123644"/>
                  <a:pt x="16655" y="196933"/>
                  <a:pt x="17713" y="200108"/>
                </a:cubicBezTo>
                <a:cubicBezTo>
                  <a:pt x="18771" y="203283"/>
                  <a:pt x="6072" y="142694"/>
                  <a:pt x="6601" y="122321"/>
                </a:cubicBezTo>
                <a:cubicBezTo>
                  <a:pt x="7130" y="101948"/>
                  <a:pt x="13480" y="94540"/>
                  <a:pt x="20888" y="77871"/>
                </a:cubicBezTo>
                <a:cubicBezTo>
                  <a:pt x="28296" y="61202"/>
                  <a:pt x="55019" y="2464"/>
                  <a:pt x="55813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1" name="フリーフォーム: 図形 740">
            <a:extLst>
              <a:ext uri="{FF2B5EF4-FFF2-40B4-BE49-F238E27FC236}">
                <a16:creationId xmlns:a16="http://schemas.microsoft.com/office/drawing/2014/main" id="{9A3AFF94-DD29-47E4-9134-1410747FC6CA}"/>
              </a:ext>
            </a:extLst>
          </p:cNvPr>
          <p:cNvSpPr/>
          <p:nvPr/>
        </p:nvSpPr>
        <p:spPr>
          <a:xfrm>
            <a:off x="3382303" y="1230185"/>
            <a:ext cx="42183" cy="251006"/>
          </a:xfrm>
          <a:custGeom>
            <a:avLst/>
            <a:gdLst>
              <a:gd name="connsiteX0" fmla="*/ 26060 w 42183"/>
              <a:gd name="connsiteY0" fmla="*/ 128 h 251006"/>
              <a:gd name="connsiteX1" fmla="*/ 13360 w 42183"/>
              <a:gd name="connsiteY1" fmla="*/ 101728 h 251006"/>
              <a:gd name="connsiteX2" fmla="*/ 41935 w 42183"/>
              <a:gd name="connsiteY2" fmla="*/ 166815 h 251006"/>
              <a:gd name="connsiteX3" fmla="*/ 26060 w 42183"/>
              <a:gd name="connsiteY3" fmla="*/ 157290 h 251006"/>
              <a:gd name="connsiteX4" fmla="*/ 5422 w 42183"/>
              <a:gd name="connsiteY4" fmla="*/ 190628 h 251006"/>
              <a:gd name="connsiteX5" fmla="*/ 3835 w 42183"/>
              <a:gd name="connsiteY5" fmla="*/ 250953 h 251006"/>
              <a:gd name="connsiteX6" fmla="*/ 660 w 42183"/>
              <a:gd name="connsiteY6" fmla="*/ 179515 h 251006"/>
              <a:gd name="connsiteX7" fmla="*/ 18122 w 42183"/>
              <a:gd name="connsiteY7" fmla="*/ 147765 h 251006"/>
              <a:gd name="connsiteX8" fmla="*/ 11772 w 42183"/>
              <a:gd name="connsiteY8" fmla="*/ 123953 h 251006"/>
              <a:gd name="connsiteX9" fmla="*/ 26060 w 42183"/>
              <a:gd name="connsiteY9" fmla="*/ 128 h 25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183" h="251006">
                <a:moveTo>
                  <a:pt x="26060" y="128"/>
                </a:moveTo>
                <a:cubicBezTo>
                  <a:pt x="26325" y="-3576"/>
                  <a:pt x="10714" y="73947"/>
                  <a:pt x="13360" y="101728"/>
                </a:cubicBezTo>
                <a:cubicBezTo>
                  <a:pt x="16006" y="129509"/>
                  <a:pt x="39818" y="157555"/>
                  <a:pt x="41935" y="166815"/>
                </a:cubicBezTo>
                <a:cubicBezTo>
                  <a:pt x="44052" y="176075"/>
                  <a:pt x="32145" y="153321"/>
                  <a:pt x="26060" y="157290"/>
                </a:cubicBezTo>
                <a:cubicBezTo>
                  <a:pt x="19975" y="161259"/>
                  <a:pt x="9126" y="175018"/>
                  <a:pt x="5422" y="190628"/>
                </a:cubicBezTo>
                <a:cubicBezTo>
                  <a:pt x="1718" y="206238"/>
                  <a:pt x="4629" y="252805"/>
                  <a:pt x="3835" y="250953"/>
                </a:cubicBezTo>
                <a:cubicBezTo>
                  <a:pt x="3041" y="249101"/>
                  <a:pt x="-1721" y="196713"/>
                  <a:pt x="660" y="179515"/>
                </a:cubicBezTo>
                <a:cubicBezTo>
                  <a:pt x="3041" y="162317"/>
                  <a:pt x="16270" y="157025"/>
                  <a:pt x="18122" y="147765"/>
                </a:cubicBezTo>
                <a:cubicBezTo>
                  <a:pt x="19974" y="138505"/>
                  <a:pt x="9391" y="144590"/>
                  <a:pt x="11772" y="123953"/>
                </a:cubicBezTo>
                <a:cubicBezTo>
                  <a:pt x="14153" y="103316"/>
                  <a:pt x="25795" y="3832"/>
                  <a:pt x="26060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2" name="フリーフォーム: 図形 741">
            <a:extLst>
              <a:ext uri="{FF2B5EF4-FFF2-40B4-BE49-F238E27FC236}">
                <a16:creationId xmlns:a16="http://schemas.microsoft.com/office/drawing/2014/main" id="{55E4A29B-1E30-460C-9EF0-FAEF94AD050C}"/>
              </a:ext>
            </a:extLst>
          </p:cNvPr>
          <p:cNvSpPr/>
          <p:nvPr/>
        </p:nvSpPr>
        <p:spPr>
          <a:xfrm>
            <a:off x="3360639" y="1255653"/>
            <a:ext cx="25552" cy="128654"/>
          </a:xfrm>
          <a:custGeom>
            <a:avLst/>
            <a:gdLst>
              <a:gd name="connsiteX0" fmla="*/ 99 w 25552"/>
              <a:gd name="connsiteY0" fmla="*/ 60 h 128654"/>
              <a:gd name="connsiteX1" fmla="*/ 8036 w 25552"/>
              <a:gd name="connsiteY1" fmla="*/ 92135 h 128654"/>
              <a:gd name="connsiteX2" fmla="*/ 8036 w 25552"/>
              <a:gd name="connsiteY2" fmla="*/ 128647 h 128654"/>
              <a:gd name="connsiteX3" fmla="*/ 9624 w 25552"/>
              <a:gd name="connsiteY3" fmla="*/ 95310 h 128654"/>
              <a:gd name="connsiteX4" fmla="*/ 25499 w 25552"/>
              <a:gd name="connsiteY4" fmla="*/ 87372 h 128654"/>
              <a:gd name="connsiteX5" fmla="*/ 14386 w 25552"/>
              <a:gd name="connsiteY5" fmla="*/ 77847 h 128654"/>
              <a:gd name="connsiteX6" fmla="*/ 99 w 25552"/>
              <a:gd name="connsiteY6" fmla="*/ 60 h 1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52" h="128654">
                <a:moveTo>
                  <a:pt x="99" y="60"/>
                </a:moveTo>
                <a:cubicBezTo>
                  <a:pt x="-959" y="2441"/>
                  <a:pt x="6713" y="70704"/>
                  <a:pt x="8036" y="92135"/>
                </a:cubicBezTo>
                <a:cubicBezTo>
                  <a:pt x="9359" y="113566"/>
                  <a:pt x="7771" y="128118"/>
                  <a:pt x="8036" y="128647"/>
                </a:cubicBezTo>
                <a:cubicBezTo>
                  <a:pt x="8301" y="129176"/>
                  <a:pt x="6714" y="102189"/>
                  <a:pt x="9624" y="95310"/>
                </a:cubicBezTo>
                <a:cubicBezTo>
                  <a:pt x="12535" y="88431"/>
                  <a:pt x="24705" y="90282"/>
                  <a:pt x="25499" y="87372"/>
                </a:cubicBezTo>
                <a:cubicBezTo>
                  <a:pt x="26293" y="84462"/>
                  <a:pt x="18090" y="89224"/>
                  <a:pt x="14386" y="77847"/>
                </a:cubicBezTo>
                <a:cubicBezTo>
                  <a:pt x="10682" y="66470"/>
                  <a:pt x="1157" y="-2321"/>
                  <a:pt x="99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3" name="フリーフォーム: 図形 742">
            <a:extLst>
              <a:ext uri="{FF2B5EF4-FFF2-40B4-BE49-F238E27FC236}">
                <a16:creationId xmlns:a16="http://schemas.microsoft.com/office/drawing/2014/main" id="{C2BEEF4C-DCE2-4277-8B73-A1D131825143}"/>
              </a:ext>
            </a:extLst>
          </p:cNvPr>
          <p:cNvSpPr/>
          <p:nvPr/>
        </p:nvSpPr>
        <p:spPr>
          <a:xfrm>
            <a:off x="3319365" y="1467968"/>
            <a:ext cx="39215" cy="134697"/>
          </a:xfrm>
          <a:custGeom>
            <a:avLst/>
            <a:gdLst>
              <a:gd name="connsiteX0" fmla="*/ 98 w 39215"/>
              <a:gd name="connsiteY0" fmla="*/ 2057 h 134697"/>
              <a:gd name="connsiteX1" fmla="*/ 38198 w 39215"/>
              <a:gd name="connsiteY1" fmla="*/ 133820 h 134697"/>
              <a:gd name="connsiteX2" fmla="*/ 27085 w 39215"/>
              <a:gd name="connsiteY2" fmla="*/ 57620 h 134697"/>
              <a:gd name="connsiteX3" fmla="*/ 98 w 39215"/>
              <a:gd name="connsiteY3" fmla="*/ 2057 h 13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15" h="134697">
                <a:moveTo>
                  <a:pt x="98" y="2057"/>
                </a:moveTo>
                <a:cubicBezTo>
                  <a:pt x="1950" y="14757"/>
                  <a:pt x="33700" y="124560"/>
                  <a:pt x="38198" y="133820"/>
                </a:cubicBezTo>
                <a:cubicBezTo>
                  <a:pt x="42696" y="143080"/>
                  <a:pt x="31054" y="76405"/>
                  <a:pt x="27085" y="57620"/>
                </a:cubicBezTo>
                <a:cubicBezTo>
                  <a:pt x="23116" y="38835"/>
                  <a:pt x="-1754" y="-10643"/>
                  <a:pt x="98" y="2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4" name="フリーフォーム: 図形 743">
            <a:extLst>
              <a:ext uri="{FF2B5EF4-FFF2-40B4-BE49-F238E27FC236}">
                <a16:creationId xmlns:a16="http://schemas.microsoft.com/office/drawing/2014/main" id="{78D5819B-BE4F-406A-9796-376F1F501FE6}"/>
              </a:ext>
            </a:extLst>
          </p:cNvPr>
          <p:cNvSpPr/>
          <p:nvPr/>
        </p:nvSpPr>
        <p:spPr>
          <a:xfrm>
            <a:off x="3086079" y="1276283"/>
            <a:ext cx="115331" cy="168400"/>
          </a:xfrm>
          <a:custGeom>
            <a:avLst/>
            <a:gdLst>
              <a:gd name="connsiteX0" fmla="*/ 21 w 115331"/>
              <a:gd name="connsiteY0" fmla="*/ 67 h 168400"/>
              <a:gd name="connsiteX1" fmla="*/ 65109 w 115331"/>
              <a:gd name="connsiteY1" fmla="*/ 115955 h 168400"/>
              <a:gd name="connsiteX2" fmla="*/ 30184 w 115331"/>
              <a:gd name="connsiteY2" fmla="*/ 88967 h 168400"/>
              <a:gd name="connsiteX3" fmla="*/ 114321 w 115331"/>
              <a:gd name="connsiteY3" fmla="*/ 168342 h 168400"/>
              <a:gd name="connsiteX4" fmla="*/ 73046 w 115331"/>
              <a:gd name="connsiteY4" fmla="*/ 100080 h 168400"/>
              <a:gd name="connsiteX5" fmla="*/ 21 w 115331"/>
              <a:gd name="connsiteY5" fmla="*/ 67 h 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331" h="168400">
                <a:moveTo>
                  <a:pt x="21" y="67"/>
                </a:moveTo>
                <a:cubicBezTo>
                  <a:pt x="-1302" y="2713"/>
                  <a:pt x="60082" y="101139"/>
                  <a:pt x="65109" y="115955"/>
                </a:cubicBezTo>
                <a:cubicBezTo>
                  <a:pt x="70136" y="130771"/>
                  <a:pt x="21982" y="80236"/>
                  <a:pt x="30184" y="88967"/>
                </a:cubicBezTo>
                <a:cubicBezTo>
                  <a:pt x="38386" y="97698"/>
                  <a:pt x="107177" y="166490"/>
                  <a:pt x="114321" y="168342"/>
                </a:cubicBezTo>
                <a:cubicBezTo>
                  <a:pt x="121465" y="170194"/>
                  <a:pt x="88921" y="127332"/>
                  <a:pt x="73046" y="100080"/>
                </a:cubicBezTo>
                <a:cubicBezTo>
                  <a:pt x="57171" y="72828"/>
                  <a:pt x="1344" y="-2579"/>
                  <a:pt x="21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5" name="フリーフォーム: 図形 744">
            <a:extLst>
              <a:ext uri="{FF2B5EF4-FFF2-40B4-BE49-F238E27FC236}">
                <a16:creationId xmlns:a16="http://schemas.microsoft.com/office/drawing/2014/main" id="{5F04B86A-F9B3-47E0-BFA0-DBA75EEFD8D0}"/>
              </a:ext>
            </a:extLst>
          </p:cNvPr>
          <p:cNvSpPr/>
          <p:nvPr/>
        </p:nvSpPr>
        <p:spPr>
          <a:xfrm>
            <a:off x="3194050" y="1447732"/>
            <a:ext cx="157036" cy="173322"/>
          </a:xfrm>
          <a:custGeom>
            <a:avLst/>
            <a:gdLst>
              <a:gd name="connsiteX0" fmla="*/ 0 w 157036"/>
              <a:gd name="connsiteY0" fmla="*/ 68 h 173322"/>
              <a:gd name="connsiteX1" fmla="*/ 65088 w 157036"/>
              <a:gd name="connsiteY1" fmla="*/ 87381 h 173322"/>
              <a:gd name="connsiteX2" fmla="*/ 26988 w 157036"/>
              <a:gd name="connsiteY2" fmla="*/ 65156 h 173322"/>
              <a:gd name="connsiteX3" fmla="*/ 149225 w 157036"/>
              <a:gd name="connsiteY3" fmla="*/ 136593 h 173322"/>
              <a:gd name="connsiteX4" fmla="*/ 136525 w 157036"/>
              <a:gd name="connsiteY4" fmla="*/ 131831 h 173322"/>
              <a:gd name="connsiteX5" fmla="*/ 69850 w 157036"/>
              <a:gd name="connsiteY5" fmla="*/ 173106 h 173322"/>
              <a:gd name="connsiteX6" fmla="*/ 85725 w 157036"/>
              <a:gd name="connsiteY6" fmla="*/ 111193 h 173322"/>
              <a:gd name="connsiteX7" fmla="*/ 63500 w 157036"/>
              <a:gd name="connsiteY7" fmla="*/ 73093 h 173322"/>
              <a:gd name="connsiteX8" fmla="*/ 0 w 157036"/>
              <a:gd name="connsiteY8" fmla="*/ 68 h 17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036" h="173322">
                <a:moveTo>
                  <a:pt x="0" y="68"/>
                </a:moveTo>
                <a:cubicBezTo>
                  <a:pt x="265" y="2449"/>
                  <a:pt x="60590" y="76533"/>
                  <a:pt x="65088" y="87381"/>
                </a:cubicBezTo>
                <a:cubicBezTo>
                  <a:pt x="69586" y="98229"/>
                  <a:pt x="26988" y="65156"/>
                  <a:pt x="26988" y="65156"/>
                </a:cubicBezTo>
                <a:lnTo>
                  <a:pt x="149225" y="136593"/>
                </a:lnTo>
                <a:cubicBezTo>
                  <a:pt x="167481" y="147706"/>
                  <a:pt x="149754" y="125746"/>
                  <a:pt x="136525" y="131831"/>
                </a:cubicBezTo>
                <a:cubicBezTo>
                  <a:pt x="123296" y="137916"/>
                  <a:pt x="78317" y="176546"/>
                  <a:pt x="69850" y="173106"/>
                </a:cubicBezTo>
                <a:cubicBezTo>
                  <a:pt x="61383" y="169666"/>
                  <a:pt x="86783" y="127862"/>
                  <a:pt x="85725" y="111193"/>
                </a:cubicBezTo>
                <a:cubicBezTo>
                  <a:pt x="84667" y="94524"/>
                  <a:pt x="74083" y="88174"/>
                  <a:pt x="63500" y="73093"/>
                </a:cubicBezTo>
                <a:cubicBezTo>
                  <a:pt x="52917" y="58012"/>
                  <a:pt x="-265" y="-2313"/>
                  <a:pt x="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6" name="フリーフォーム: 図形 745">
            <a:extLst>
              <a:ext uri="{FF2B5EF4-FFF2-40B4-BE49-F238E27FC236}">
                <a16:creationId xmlns:a16="http://schemas.microsoft.com/office/drawing/2014/main" id="{12910CBF-45AD-492C-9AC6-6308BEDEFFF6}"/>
              </a:ext>
            </a:extLst>
          </p:cNvPr>
          <p:cNvSpPr/>
          <p:nvPr/>
        </p:nvSpPr>
        <p:spPr>
          <a:xfrm>
            <a:off x="3060830" y="1271421"/>
            <a:ext cx="140865" cy="474762"/>
          </a:xfrm>
          <a:custGeom>
            <a:avLst/>
            <a:gdLst>
              <a:gd name="connsiteX0" fmla="*/ 1458 w 140865"/>
              <a:gd name="connsiteY0" fmla="*/ 167 h 474762"/>
              <a:gd name="connsiteX1" fmla="*/ 15745 w 140865"/>
              <a:gd name="connsiteY1" fmla="*/ 162092 h 474762"/>
              <a:gd name="connsiteX2" fmla="*/ 41145 w 140865"/>
              <a:gd name="connsiteY2" fmla="*/ 195429 h 474762"/>
              <a:gd name="connsiteX3" fmla="*/ 37970 w 140865"/>
              <a:gd name="connsiteY3" fmla="*/ 162092 h 474762"/>
              <a:gd name="connsiteX4" fmla="*/ 33208 w 140865"/>
              <a:gd name="connsiteY4" fmla="*/ 184317 h 474762"/>
              <a:gd name="connsiteX5" fmla="*/ 44320 w 140865"/>
              <a:gd name="connsiteY5" fmla="*/ 222417 h 474762"/>
              <a:gd name="connsiteX6" fmla="*/ 66545 w 140865"/>
              <a:gd name="connsiteY6" fmla="*/ 290679 h 474762"/>
              <a:gd name="connsiteX7" fmla="*/ 79245 w 140865"/>
              <a:gd name="connsiteY7" fmla="*/ 281154 h 474762"/>
              <a:gd name="connsiteX8" fmla="*/ 101470 w 140865"/>
              <a:gd name="connsiteY8" fmla="*/ 324017 h 474762"/>
              <a:gd name="connsiteX9" fmla="*/ 107820 w 140865"/>
              <a:gd name="connsiteY9" fmla="*/ 382754 h 474762"/>
              <a:gd name="connsiteX10" fmla="*/ 118933 w 140865"/>
              <a:gd name="connsiteY10" fmla="*/ 431967 h 474762"/>
              <a:gd name="connsiteX11" fmla="*/ 139570 w 140865"/>
              <a:gd name="connsiteY11" fmla="*/ 473242 h 474762"/>
              <a:gd name="connsiteX12" fmla="*/ 131633 w 140865"/>
              <a:gd name="connsiteY12" fmla="*/ 376404 h 474762"/>
              <a:gd name="connsiteX13" fmla="*/ 74483 w 140865"/>
              <a:gd name="connsiteY13" fmla="*/ 274804 h 474762"/>
              <a:gd name="connsiteX14" fmla="*/ 47495 w 140865"/>
              <a:gd name="connsiteY14" fmla="*/ 182729 h 474762"/>
              <a:gd name="connsiteX15" fmla="*/ 6220 w 140865"/>
              <a:gd name="connsiteY15" fmla="*/ 131929 h 474762"/>
              <a:gd name="connsiteX16" fmla="*/ 1458 w 140865"/>
              <a:gd name="connsiteY16" fmla="*/ 167 h 47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865" h="474762">
                <a:moveTo>
                  <a:pt x="1458" y="167"/>
                </a:moveTo>
                <a:cubicBezTo>
                  <a:pt x="3045" y="5194"/>
                  <a:pt x="9131" y="129548"/>
                  <a:pt x="15745" y="162092"/>
                </a:cubicBezTo>
                <a:cubicBezTo>
                  <a:pt x="22359" y="194636"/>
                  <a:pt x="37441" y="195429"/>
                  <a:pt x="41145" y="195429"/>
                </a:cubicBezTo>
                <a:cubicBezTo>
                  <a:pt x="44849" y="195429"/>
                  <a:pt x="39293" y="163944"/>
                  <a:pt x="37970" y="162092"/>
                </a:cubicBezTo>
                <a:cubicBezTo>
                  <a:pt x="36647" y="160240"/>
                  <a:pt x="32150" y="174263"/>
                  <a:pt x="33208" y="184317"/>
                </a:cubicBezTo>
                <a:cubicBezTo>
                  <a:pt x="34266" y="194371"/>
                  <a:pt x="38764" y="204690"/>
                  <a:pt x="44320" y="222417"/>
                </a:cubicBezTo>
                <a:cubicBezTo>
                  <a:pt x="49876" y="240144"/>
                  <a:pt x="60724" y="280890"/>
                  <a:pt x="66545" y="290679"/>
                </a:cubicBezTo>
                <a:cubicBezTo>
                  <a:pt x="72366" y="300468"/>
                  <a:pt x="73424" y="275598"/>
                  <a:pt x="79245" y="281154"/>
                </a:cubicBezTo>
                <a:cubicBezTo>
                  <a:pt x="85066" y="286710"/>
                  <a:pt x="96708" y="307084"/>
                  <a:pt x="101470" y="324017"/>
                </a:cubicBezTo>
                <a:cubicBezTo>
                  <a:pt x="106232" y="340950"/>
                  <a:pt x="104909" y="364762"/>
                  <a:pt x="107820" y="382754"/>
                </a:cubicBezTo>
                <a:cubicBezTo>
                  <a:pt x="110731" y="400746"/>
                  <a:pt x="113641" y="416886"/>
                  <a:pt x="118933" y="431967"/>
                </a:cubicBezTo>
                <a:cubicBezTo>
                  <a:pt x="124225" y="447048"/>
                  <a:pt x="137453" y="482502"/>
                  <a:pt x="139570" y="473242"/>
                </a:cubicBezTo>
                <a:cubicBezTo>
                  <a:pt x="141687" y="463982"/>
                  <a:pt x="142481" y="409477"/>
                  <a:pt x="131633" y="376404"/>
                </a:cubicBezTo>
                <a:cubicBezTo>
                  <a:pt x="120785" y="343331"/>
                  <a:pt x="88506" y="307083"/>
                  <a:pt x="74483" y="274804"/>
                </a:cubicBezTo>
                <a:cubicBezTo>
                  <a:pt x="60460" y="242525"/>
                  <a:pt x="58872" y="206541"/>
                  <a:pt x="47495" y="182729"/>
                </a:cubicBezTo>
                <a:cubicBezTo>
                  <a:pt x="36118" y="158917"/>
                  <a:pt x="14687" y="158917"/>
                  <a:pt x="6220" y="131929"/>
                </a:cubicBezTo>
                <a:cubicBezTo>
                  <a:pt x="-2247" y="104941"/>
                  <a:pt x="-129" y="-4860"/>
                  <a:pt x="1458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7" name="フリーフォーム: 図形 746">
            <a:extLst>
              <a:ext uri="{FF2B5EF4-FFF2-40B4-BE49-F238E27FC236}">
                <a16:creationId xmlns:a16="http://schemas.microsoft.com/office/drawing/2014/main" id="{2786AAD6-A2D0-450A-8BF7-7C8920D0EF5A}"/>
              </a:ext>
            </a:extLst>
          </p:cNvPr>
          <p:cNvSpPr/>
          <p:nvPr/>
        </p:nvSpPr>
        <p:spPr>
          <a:xfrm>
            <a:off x="3052681" y="1279525"/>
            <a:ext cx="45130" cy="151690"/>
          </a:xfrm>
          <a:custGeom>
            <a:avLst/>
            <a:gdLst>
              <a:gd name="connsiteX0" fmla="*/ 42944 w 45130"/>
              <a:gd name="connsiteY0" fmla="*/ 0 h 151690"/>
              <a:gd name="connsiteX1" fmla="*/ 41357 w 45130"/>
              <a:gd name="connsiteY1" fmla="*/ 109538 h 151690"/>
              <a:gd name="connsiteX2" fmla="*/ 11194 w 45130"/>
              <a:gd name="connsiteY2" fmla="*/ 149225 h 151690"/>
              <a:gd name="connsiteX3" fmla="*/ 82 w 45130"/>
              <a:gd name="connsiteY3" fmla="*/ 46038 h 151690"/>
              <a:gd name="connsiteX4" fmla="*/ 15957 w 45130"/>
              <a:gd name="connsiteY4" fmla="*/ 130175 h 151690"/>
              <a:gd name="connsiteX5" fmla="*/ 25482 w 45130"/>
              <a:gd name="connsiteY5" fmla="*/ 111125 h 151690"/>
              <a:gd name="connsiteX6" fmla="*/ 42944 w 45130"/>
              <a:gd name="connsiteY6" fmla="*/ 0 h 15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30" h="151690">
                <a:moveTo>
                  <a:pt x="42944" y="0"/>
                </a:moveTo>
                <a:cubicBezTo>
                  <a:pt x="45590" y="-264"/>
                  <a:pt x="46649" y="84667"/>
                  <a:pt x="41357" y="109538"/>
                </a:cubicBezTo>
                <a:cubicBezTo>
                  <a:pt x="36065" y="134409"/>
                  <a:pt x="18073" y="159808"/>
                  <a:pt x="11194" y="149225"/>
                </a:cubicBezTo>
                <a:cubicBezTo>
                  <a:pt x="4315" y="138642"/>
                  <a:pt x="-712" y="49213"/>
                  <a:pt x="82" y="46038"/>
                </a:cubicBezTo>
                <a:cubicBezTo>
                  <a:pt x="876" y="42863"/>
                  <a:pt x="11724" y="119327"/>
                  <a:pt x="15957" y="130175"/>
                </a:cubicBezTo>
                <a:cubicBezTo>
                  <a:pt x="20190" y="141023"/>
                  <a:pt x="22836" y="126471"/>
                  <a:pt x="25482" y="111125"/>
                </a:cubicBezTo>
                <a:cubicBezTo>
                  <a:pt x="28128" y="95779"/>
                  <a:pt x="40298" y="264"/>
                  <a:pt x="429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8" name="フリーフォーム: 図形 747">
            <a:extLst>
              <a:ext uri="{FF2B5EF4-FFF2-40B4-BE49-F238E27FC236}">
                <a16:creationId xmlns:a16="http://schemas.microsoft.com/office/drawing/2014/main" id="{1E894D10-F6FA-47F9-8B94-B4777B46FBD7}"/>
              </a:ext>
            </a:extLst>
          </p:cNvPr>
          <p:cNvSpPr/>
          <p:nvPr/>
        </p:nvSpPr>
        <p:spPr>
          <a:xfrm>
            <a:off x="3057288" y="1269131"/>
            <a:ext cx="76591" cy="99315"/>
          </a:xfrm>
          <a:custGeom>
            <a:avLst/>
            <a:gdLst>
              <a:gd name="connsiteX0" fmla="*/ 237 w 76591"/>
              <a:gd name="connsiteY0" fmla="*/ 99294 h 99315"/>
              <a:gd name="connsiteX1" fmla="*/ 14525 w 76591"/>
              <a:gd name="connsiteY1" fmla="*/ 15157 h 99315"/>
              <a:gd name="connsiteX2" fmla="*/ 36750 w 76591"/>
              <a:gd name="connsiteY2" fmla="*/ 23094 h 99315"/>
              <a:gd name="connsiteX3" fmla="*/ 76437 w 76591"/>
              <a:gd name="connsiteY3" fmla="*/ 67544 h 99315"/>
              <a:gd name="connsiteX4" fmla="*/ 20875 w 76591"/>
              <a:gd name="connsiteY4" fmla="*/ 2457 h 99315"/>
              <a:gd name="connsiteX5" fmla="*/ 6587 w 76591"/>
              <a:gd name="connsiteY5" fmla="*/ 23094 h 99315"/>
              <a:gd name="connsiteX6" fmla="*/ 237 w 76591"/>
              <a:gd name="connsiteY6" fmla="*/ 99294 h 9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91" h="99315">
                <a:moveTo>
                  <a:pt x="237" y="99294"/>
                </a:moveTo>
                <a:cubicBezTo>
                  <a:pt x="1560" y="97971"/>
                  <a:pt x="8440" y="27857"/>
                  <a:pt x="14525" y="15157"/>
                </a:cubicBezTo>
                <a:cubicBezTo>
                  <a:pt x="20610" y="2457"/>
                  <a:pt x="26431" y="14363"/>
                  <a:pt x="36750" y="23094"/>
                </a:cubicBezTo>
                <a:cubicBezTo>
                  <a:pt x="47069" y="31825"/>
                  <a:pt x="79083" y="70984"/>
                  <a:pt x="76437" y="67544"/>
                </a:cubicBezTo>
                <a:cubicBezTo>
                  <a:pt x="73791" y="64104"/>
                  <a:pt x="32517" y="9865"/>
                  <a:pt x="20875" y="2457"/>
                </a:cubicBezTo>
                <a:cubicBezTo>
                  <a:pt x="9233" y="-4951"/>
                  <a:pt x="9762" y="5102"/>
                  <a:pt x="6587" y="23094"/>
                </a:cubicBezTo>
                <a:cubicBezTo>
                  <a:pt x="3412" y="41086"/>
                  <a:pt x="-1086" y="100617"/>
                  <a:pt x="237" y="99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9" name="フリーフォーム: 図形 748">
            <a:extLst>
              <a:ext uri="{FF2B5EF4-FFF2-40B4-BE49-F238E27FC236}">
                <a16:creationId xmlns:a16="http://schemas.microsoft.com/office/drawing/2014/main" id="{844F3B30-D39F-49F7-A16A-64BE757CA546}"/>
              </a:ext>
            </a:extLst>
          </p:cNvPr>
          <p:cNvSpPr/>
          <p:nvPr/>
        </p:nvSpPr>
        <p:spPr>
          <a:xfrm>
            <a:off x="3068538" y="1816836"/>
            <a:ext cx="190660" cy="97733"/>
          </a:xfrm>
          <a:custGeom>
            <a:avLst/>
            <a:gdLst>
              <a:gd name="connsiteX0" fmla="*/ 100 w 190660"/>
              <a:gd name="connsiteY0" fmla="*/ 23077 h 97733"/>
              <a:gd name="connsiteX1" fmla="*/ 87412 w 190660"/>
              <a:gd name="connsiteY1" fmla="*/ 35777 h 97733"/>
              <a:gd name="connsiteX2" fmla="*/ 47725 w 190660"/>
              <a:gd name="connsiteY2" fmla="*/ 852 h 97733"/>
              <a:gd name="connsiteX3" fmla="*/ 142975 w 190660"/>
              <a:gd name="connsiteY3" fmla="*/ 48477 h 97733"/>
              <a:gd name="connsiteX4" fmla="*/ 154087 w 190660"/>
              <a:gd name="connsiteY4" fmla="*/ 32602 h 97733"/>
              <a:gd name="connsiteX5" fmla="*/ 190600 w 190660"/>
              <a:gd name="connsiteY5" fmla="*/ 97689 h 97733"/>
              <a:gd name="connsiteX6" fmla="*/ 144562 w 190660"/>
              <a:gd name="connsiteY6" fmla="*/ 42127 h 97733"/>
              <a:gd name="connsiteX7" fmla="*/ 69950 w 190660"/>
              <a:gd name="connsiteY7" fmla="*/ 852 h 97733"/>
              <a:gd name="connsiteX8" fmla="*/ 69950 w 190660"/>
              <a:gd name="connsiteY8" fmla="*/ 15139 h 97733"/>
              <a:gd name="connsiteX9" fmla="*/ 100 w 190660"/>
              <a:gd name="connsiteY9" fmla="*/ 23077 h 9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660" h="97733">
                <a:moveTo>
                  <a:pt x="100" y="23077"/>
                </a:moveTo>
                <a:cubicBezTo>
                  <a:pt x="3010" y="26517"/>
                  <a:pt x="79475" y="39481"/>
                  <a:pt x="87412" y="35777"/>
                </a:cubicBezTo>
                <a:cubicBezTo>
                  <a:pt x="95349" y="32073"/>
                  <a:pt x="38465" y="-1265"/>
                  <a:pt x="47725" y="852"/>
                </a:cubicBezTo>
                <a:cubicBezTo>
                  <a:pt x="56985" y="2969"/>
                  <a:pt x="125248" y="43185"/>
                  <a:pt x="142975" y="48477"/>
                </a:cubicBezTo>
                <a:cubicBezTo>
                  <a:pt x="160702" y="53769"/>
                  <a:pt x="146150" y="24400"/>
                  <a:pt x="154087" y="32602"/>
                </a:cubicBezTo>
                <a:cubicBezTo>
                  <a:pt x="162024" y="40804"/>
                  <a:pt x="192187" y="96102"/>
                  <a:pt x="190600" y="97689"/>
                </a:cubicBezTo>
                <a:cubicBezTo>
                  <a:pt x="189013" y="99276"/>
                  <a:pt x="164670" y="58267"/>
                  <a:pt x="144562" y="42127"/>
                </a:cubicBezTo>
                <a:cubicBezTo>
                  <a:pt x="124454" y="25988"/>
                  <a:pt x="82385" y="5350"/>
                  <a:pt x="69950" y="852"/>
                </a:cubicBezTo>
                <a:cubicBezTo>
                  <a:pt x="57515" y="-3646"/>
                  <a:pt x="81592" y="10906"/>
                  <a:pt x="69950" y="15139"/>
                </a:cubicBezTo>
                <a:cubicBezTo>
                  <a:pt x="58308" y="19372"/>
                  <a:pt x="-2810" y="19637"/>
                  <a:pt x="100" y="23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0" name="フリーフォーム: 図形 749">
            <a:extLst>
              <a:ext uri="{FF2B5EF4-FFF2-40B4-BE49-F238E27FC236}">
                <a16:creationId xmlns:a16="http://schemas.microsoft.com/office/drawing/2014/main" id="{CC2B52E1-6011-4C8C-8870-B2A1913F501C}"/>
              </a:ext>
            </a:extLst>
          </p:cNvPr>
          <p:cNvSpPr/>
          <p:nvPr/>
        </p:nvSpPr>
        <p:spPr>
          <a:xfrm>
            <a:off x="3027481" y="1717570"/>
            <a:ext cx="219009" cy="114428"/>
          </a:xfrm>
          <a:custGeom>
            <a:avLst/>
            <a:gdLst>
              <a:gd name="connsiteX0" fmla="*/ 218957 w 219009"/>
              <a:gd name="connsiteY0" fmla="*/ 114405 h 114428"/>
              <a:gd name="connsiteX1" fmla="*/ 172919 w 219009"/>
              <a:gd name="connsiteY1" fmla="*/ 46143 h 114428"/>
              <a:gd name="connsiteX2" fmla="*/ 142757 w 219009"/>
              <a:gd name="connsiteY2" fmla="*/ 28680 h 114428"/>
              <a:gd name="connsiteX3" fmla="*/ 77669 w 219009"/>
              <a:gd name="connsiteY3" fmla="*/ 20743 h 114428"/>
              <a:gd name="connsiteX4" fmla="*/ 136407 w 219009"/>
              <a:gd name="connsiteY4" fmla="*/ 9630 h 114428"/>
              <a:gd name="connsiteX5" fmla="*/ 1469 w 219009"/>
              <a:gd name="connsiteY5" fmla="*/ 105 h 114428"/>
              <a:gd name="connsiteX6" fmla="*/ 66557 w 219009"/>
              <a:gd name="connsiteY6" fmla="*/ 15980 h 114428"/>
              <a:gd name="connsiteX7" fmla="*/ 96719 w 219009"/>
              <a:gd name="connsiteY7" fmla="*/ 27093 h 114428"/>
              <a:gd name="connsiteX8" fmla="*/ 163394 w 219009"/>
              <a:gd name="connsiteY8" fmla="*/ 38205 h 114428"/>
              <a:gd name="connsiteX9" fmla="*/ 218957 w 219009"/>
              <a:gd name="connsiteY9" fmla="*/ 114405 h 11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009" h="114428">
                <a:moveTo>
                  <a:pt x="218957" y="114405"/>
                </a:moveTo>
                <a:cubicBezTo>
                  <a:pt x="220544" y="115728"/>
                  <a:pt x="185619" y="60430"/>
                  <a:pt x="172919" y="46143"/>
                </a:cubicBezTo>
                <a:cubicBezTo>
                  <a:pt x="160219" y="31855"/>
                  <a:pt x="158632" y="32913"/>
                  <a:pt x="142757" y="28680"/>
                </a:cubicBezTo>
                <a:cubicBezTo>
                  <a:pt x="126882" y="24447"/>
                  <a:pt x="78727" y="23918"/>
                  <a:pt x="77669" y="20743"/>
                </a:cubicBezTo>
                <a:cubicBezTo>
                  <a:pt x="76611" y="17568"/>
                  <a:pt x="149107" y="13070"/>
                  <a:pt x="136407" y="9630"/>
                </a:cubicBezTo>
                <a:cubicBezTo>
                  <a:pt x="123707" y="6190"/>
                  <a:pt x="13111" y="-953"/>
                  <a:pt x="1469" y="105"/>
                </a:cubicBezTo>
                <a:cubicBezTo>
                  <a:pt x="-10173" y="1163"/>
                  <a:pt x="50682" y="11482"/>
                  <a:pt x="66557" y="15980"/>
                </a:cubicBezTo>
                <a:cubicBezTo>
                  <a:pt x="82432" y="20478"/>
                  <a:pt x="80580" y="23389"/>
                  <a:pt x="96719" y="27093"/>
                </a:cubicBezTo>
                <a:cubicBezTo>
                  <a:pt x="112858" y="30797"/>
                  <a:pt x="141963" y="23918"/>
                  <a:pt x="163394" y="38205"/>
                </a:cubicBezTo>
                <a:cubicBezTo>
                  <a:pt x="184825" y="52492"/>
                  <a:pt x="217370" y="113082"/>
                  <a:pt x="218957" y="114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1" name="フリーフォーム: 図形 750">
            <a:extLst>
              <a:ext uri="{FF2B5EF4-FFF2-40B4-BE49-F238E27FC236}">
                <a16:creationId xmlns:a16="http://schemas.microsoft.com/office/drawing/2014/main" id="{91EA8944-9E10-46C1-80A7-16CDE34410E4}"/>
              </a:ext>
            </a:extLst>
          </p:cNvPr>
          <p:cNvSpPr/>
          <p:nvPr/>
        </p:nvSpPr>
        <p:spPr>
          <a:xfrm>
            <a:off x="3035261" y="1708150"/>
            <a:ext cx="73592" cy="142129"/>
          </a:xfrm>
          <a:custGeom>
            <a:avLst/>
            <a:gdLst>
              <a:gd name="connsiteX0" fmla="*/ 50839 w 73592"/>
              <a:gd name="connsiteY0" fmla="*/ 0 h 142129"/>
              <a:gd name="connsiteX1" fmla="*/ 39 w 73592"/>
              <a:gd name="connsiteY1" fmla="*/ 63500 h 142129"/>
              <a:gd name="connsiteX2" fmla="*/ 42902 w 73592"/>
              <a:gd name="connsiteY2" fmla="*/ 112713 h 142129"/>
              <a:gd name="connsiteX3" fmla="*/ 73064 w 73592"/>
              <a:gd name="connsiteY3" fmla="*/ 141288 h 142129"/>
              <a:gd name="connsiteX4" fmla="*/ 17502 w 73592"/>
              <a:gd name="connsiteY4" fmla="*/ 80963 h 142129"/>
              <a:gd name="connsiteX5" fmla="*/ 12739 w 73592"/>
              <a:gd name="connsiteY5" fmla="*/ 63500 h 142129"/>
              <a:gd name="connsiteX6" fmla="*/ 50839 w 73592"/>
              <a:gd name="connsiteY6" fmla="*/ 0 h 14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92" h="142129">
                <a:moveTo>
                  <a:pt x="50839" y="0"/>
                </a:moveTo>
                <a:cubicBezTo>
                  <a:pt x="48722" y="0"/>
                  <a:pt x="1362" y="44714"/>
                  <a:pt x="39" y="63500"/>
                </a:cubicBezTo>
                <a:cubicBezTo>
                  <a:pt x="-1284" y="82286"/>
                  <a:pt x="30731" y="99748"/>
                  <a:pt x="42902" y="112713"/>
                </a:cubicBezTo>
                <a:cubicBezTo>
                  <a:pt x="55073" y="125678"/>
                  <a:pt x="77297" y="146580"/>
                  <a:pt x="73064" y="141288"/>
                </a:cubicBezTo>
                <a:cubicBezTo>
                  <a:pt x="68831" y="135996"/>
                  <a:pt x="27556" y="93928"/>
                  <a:pt x="17502" y="80963"/>
                </a:cubicBezTo>
                <a:cubicBezTo>
                  <a:pt x="7448" y="67998"/>
                  <a:pt x="9299" y="73554"/>
                  <a:pt x="12739" y="63500"/>
                </a:cubicBezTo>
                <a:cubicBezTo>
                  <a:pt x="16178" y="53446"/>
                  <a:pt x="52956" y="0"/>
                  <a:pt x="508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2" name="フリーフォーム: 図形 751">
            <a:extLst>
              <a:ext uri="{FF2B5EF4-FFF2-40B4-BE49-F238E27FC236}">
                <a16:creationId xmlns:a16="http://schemas.microsoft.com/office/drawing/2014/main" id="{0020CAED-1386-4B02-9464-8ABB0EC409F6}"/>
              </a:ext>
            </a:extLst>
          </p:cNvPr>
          <p:cNvSpPr/>
          <p:nvPr/>
        </p:nvSpPr>
        <p:spPr>
          <a:xfrm>
            <a:off x="3114213" y="1768845"/>
            <a:ext cx="90965" cy="47292"/>
          </a:xfrm>
          <a:custGeom>
            <a:avLst/>
            <a:gdLst>
              <a:gd name="connsiteX0" fmla="*/ 90950 w 90965"/>
              <a:gd name="connsiteY0" fmla="*/ 10743 h 47292"/>
              <a:gd name="connsiteX1" fmla="*/ 17925 w 90965"/>
              <a:gd name="connsiteY1" fmla="*/ 1218 h 47292"/>
              <a:gd name="connsiteX2" fmla="*/ 6812 w 90965"/>
              <a:gd name="connsiteY2" fmla="*/ 12330 h 47292"/>
              <a:gd name="connsiteX3" fmla="*/ 8400 w 90965"/>
              <a:gd name="connsiteY3" fmla="*/ 1218 h 47292"/>
              <a:gd name="connsiteX4" fmla="*/ 462 w 90965"/>
              <a:gd name="connsiteY4" fmla="*/ 47255 h 47292"/>
              <a:gd name="connsiteX5" fmla="*/ 24275 w 90965"/>
              <a:gd name="connsiteY5" fmla="*/ 9155 h 47292"/>
              <a:gd name="connsiteX6" fmla="*/ 90950 w 90965"/>
              <a:gd name="connsiteY6" fmla="*/ 10743 h 4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965" h="47292">
                <a:moveTo>
                  <a:pt x="90950" y="10743"/>
                </a:moveTo>
                <a:cubicBezTo>
                  <a:pt x="89892" y="9420"/>
                  <a:pt x="31948" y="954"/>
                  <a:pt x="17925" y="1218"/>
                </a:cubicBezTo>
                <a:cubicBezTo>
                  <a:pt x="3902" y="1482"/>
                  <a:pt x="8399" y="12330"/>
                  <a:pt x="6812" y="12330"/>
                </a:cubicBezTo>
                <a:cubicBezTo>
                  <a:pt x="5225" y="12330"/>
                  <a:pt x="9458" y="-4603"/>
                  <a:pt x="8400" y="1218"/>
                </a:cubicBezTo>
                <a:cubicBezTo>
                  <a:pt x="7342" y="7039"/>
                  <a:pt x="-2184" y="45932"/>
                  <a:pt x="462" y="47255"/>
                </a:cubicBezTo>
                <a:cubicBezTo>
                  <a:pt x="3108" y="48578"/>
                  <a:pt x="9723" y="14447"/>
                  <a:pt x="24275" y="9155"/>
                </a:cubicBezTo>
                <a:cubicBezTo>
                  <a:pt x="38827" y="3863"/>
                  <a:pt x="92008" y="12066"/>
                  <a:pt x="90950" y="10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3" name="フリーフォーム: 図形 752">
            <a:extLst>
              <a:ext uri="{FF2B5EF4-FFF2-40B4-BE49-F238E27FC236}">
                <a16:creationId xmlns:a16="http://schemas.microsoft.com/office/drawing/2014/main" id="{DF8B9529-3E85-42B2-B193-AF996247806C}"/>
              </a:ext>
            </a:extLst>
          </p:cNvPr>
          <p:cNvSpPr/>
          <p:nvPr/>
        </p:nvSpPr>
        <p:spPr>
          <a:xfrm>
            <a:off x="3460740" y="1144351"/>
            <a:ext cx="176903" cy="709253"/>
          </a:xfrm>
          <a:custGeom>
            <a:avLst/>
            <a:gdLst>
              <a:gd name="connsiteX0" fmla="*/ 27527 w 176903"/>
              <a:gd name="connsiteY0" fmla="*/ 766 h 709253"/>
              <a:gd name="connsiteX1" fmla="*/ 14827 w 176903"/>
              <a:gd name="connsiteY1" fmla="*/ 148932 h 709253"/>
              <a:gd name="connsiteX2" fmla="*/ 4243 w 176903"/>
              <a:gd name="connsiteY2" fmla="*/ 167982 h 709253"/>
              <a:gd name="connsiteX3" fmla="*/ 16943 w 176903"/>
              <a:gd name="connsiteY3" fmla="*/ 294982 h 709253"/>
              <a:gd name="connsiteX4" fmla="*/ 10 w 176903"/>
              <a:gd name="connsiteY4" fmla="*/ 311916 h 709253"/>
              <a:gd name="connsiteX5" fmla="*/ 14827 w 176903"/>
              <a:gd name="connsiteY5" fmla="*/ 326732 h 709253"/>
              <a:gd name="connsiteX6" fmla="*/ 38110 w 176903"/>
              <a:gd name="connsiteY6" fmla="*/ 360599 h 709253"/>
              <a:gd name="connsiteX7" fmla="*/ 78327 w 176903"/>
              <a:gd name="connsiteY7" fmla="*/ 468549 h 709253"/>
              <a:gd name="connsiteX8" fmla="*/ 61393 w 176903"/>
              <a:gd name="connsiteY8" fmla="*/ 381766 h 709253"/>
              <a:gd name="connsiteX9" fmla="*/ 86793 w 176903"/>
              <a:gd name="connsiteY9" fmla="*/ 565916 h 709253"/>
              <a:gd name="connsiteX10" fmla="*/ 74093 w 176903"/>
              <a:gd name="connsiteY10" fmla="*/ 540516 h 709253"/>
              <a:gd name="connsiteX11" fmla="*/ 67743 w 176903"/>
              <a:gd name="connsiteY11" fmla="*/ 618832 h 709253"/>
              <a:gd name="connsiteX12" fmla="*/ 61393 w 176903"/>
              <a:gd name="connsiteY12" fmla="*/ 595549 h 709253"/>
              <a:gd name="connsiteX13" fmla="*/ 175693 w 176903"/>
              <a:gd name="connsiteY13" fmla="*/ 707732 h 709253"/>
              <a:gd name="connsiteX14" fmla="*/ 122777 w 176903"/>
              <a:gd name="connsiteY14" fmla="*/ 500299 h 709253"/>
              <a:gd name="connsiteX15" fmla="*/ 143943 w 176903"/>
              <a:gd name="connsiteY15" fmla="*/ 506649 h 709253"/>
              <a:gd name="connsiteX16" fmla="*/ 63510 w 176903"/>
              <a:gd name="connsiteY16" fmla="*/ 326732 h 709253"/>
              <a:gd name="connsiteX17" fmla="*/ 52927 w 176903"/>
              <a:gd name="connsiteY17" fmla="*/ 288632 h 709253"/>
              <a:gd name="connsiteX18" fmla="*/ 27527 w 176903"/>
              <a:gd name="connsiteY18" fmla="*/ 220899 h 709253"/>
              <a:gd name="connsiteX19" fmla="*/ 27527 w 176903"/>
              <a:gd name="connsiteY19" fmla="*/ 766 h 70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6903" h="709253">
                <a:moveTo>
                  <a:pt x="27527" y="766"/>
                </a:moveTo>
                <a:cubicBezTo>
                  <a:pt x="25410" y="-11228"/>
                  <a:pt x="18708" y="121063"/>
                  <a:pt x="14827" y="148932"/>
                </a:cubicBezTo>
                <a:cubicBezTo>
                  <a:pt x="10946" y="176801"/>
                  <a:pt x="3890" y="143640"/>
                  <a:pt x="4243" y="167982"/>
                </a:cubicBezTo>
                <a:cubicBezTo>
                  <a:pt x="4596" y="192324"/>
                  <a:pt x="17648" y="270993"/>
                  <a:pt x="16943" y="294982"/>
                </a:cubicBezTo>
                <a:cubicBezTo>
                  <a:pt x="16237" y="318971"/>
                  <a:pt x="363" y="306624"/>
                  <a:pt x="10" y="311916"/>
                </a:cubicBezTo>
                <a:cubicBezTo>
                  <a:pt x="-343" y="317208"/>
                  <a:pt x="8477" y="318618"/>
                  <a:pt x="14827" y="326732"/>
                </a:cubicBezTo>
                <a:cubicBezTo>
                  <a:pt x="21177" y="334846"/>
                  <a:pt x="27527" y="336963"/>
                  <a:pt x="38110" y="360599"/>
                </a:cubicBezTo>
                <a:cubicBezTo>
                  <a:pt x="48693" y="384235"/>
                  <a:pt x="74447" y="465021"/>
                  <a:pt x="78327" y="468549"/>
                </a:cubicBezTo>
                <a:cubicBezTo>
                  <a:pt x="82207" y="472077"/>
                  <a:pt x="59982" y="365538"/>
                  <a:pt x="61393" y="381766"/>
                </a:cubicBezTo>
                <a:cubicBezTo>
                  <a:pt x="62804" y="397994"/>
                  <a:pt x="84676" y="539458"/>
                  <a:pt x="86793" y="565916"/>
                </a:cubicBezTo>
                <a:cubicBezTo>
                  <a:pt x="88910" y="592374"/>
                  <a:pt x="77268" y="531697"/>
                  <a:pt x="74093" y="540516"/>
                </a:cubicBezTo>
                <a:cubicBezTo>
                  <a:pt x="70918" y="549335"/>
                  <a:pt x="69860" y="609660"/>
                  <a:pt x="67743" y="618832"/>
                </a:cubicBezTo>
                <a:cubicBezTo>
                  <a:pt x="65626" y="628004"/>
                  <a:pt x="43401" y="580732"/>
                  <a:pt x="61393" y="595549"/>
                </a:cubicBezTo>
                <a:cubicBezTo>
                  <a:pt x="79385" y="610366"/>
                  <a:pt x="165462" y="723607"/>
                  <a:pt x="175693" y="707732"/>
                </a:cubicBezTo>
                <a:cubicBezTo>
                  <a:pt x="185924" y="691857"/>
                  <a:pt x="128069" y="533813"/>
                  <a:pt x="122777" y="500299"/>
                </a:cubicBezTo>
                <a:cubicBezTo>
                  <a:pt x="117485" y="466785"/>
                  <a:pt x="153821" y="535577"/>
                  <a:pt x="143943" y="506649"/>
                </a:cubicBezTo>
                <a:cubicBezTo>
                  <a:pt x="134065" y="477721"/>
                  <a:pt x="78679" y="363068"/>
                  <a:pt x="63510" y="326732"/>
                </a:cubicBezTo>
                <a:cubicBezTo>
                  <a:pt x="48341" y="290396"/>
                  <a:pt x="58924" y="306271"/>
                  <a:pt x="52927" y="288632"/>
                </a:cubicBezTo>
                <a:cubicBezTo>
                  <a:pt x="46930" y="270993"/>
                  <a:pt x="34230" y="263232"/>
                  <a:pt x="27527" y="220899"/>
                </a:cubicBezTo>
                <a:cubicBezTo>
                  <a:pt x="20824" y="178566"/>
                  <a:pt x="29644" y="12760"/>
                  <a:pt x="27527" y="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4" name="フリーフォーム: 図形 753">
            <a:extLst>
              <a:ext uri="{FF2B5EF4-FFF2-40B4-BE49-F238E27FC236}">
                <a16:creationId xmlns:a16="http://schemas.microsoft.com/office/drawing/2014/main" id="{9B656566-2186-4086-98F3-C249A5417E36}"/>
              </a:ext>
            </a:extLst>
          </p:cNvPr>
          <p:cNvSpPr/>
          <p:nvPr/>
        </p:nvSpPr>
        <p:spPr>
          <a:xfrm>
            <a:off x="3082281" y="1253849"/>
            <a:ext cx="245393" cy="399348"/>
          </a:xfrm>
          <a:custGeom>
            <a:avLst/>
            <a:gdLst>
              <a:gd name="connsiteX0" fmla="*/ 5936 w 245393"/>
              <a:gd name="connsiteY0" fmla="*/ 5568 h 399348"/>
              <a:gd name="connsiteX1" fmla="*/ 135052 w 245393"/>
              <a:gd name="connsiteY1" fmla="*/ 213001 h 399348"/>
              <a:gd name="connsiteX2" fmla="*/ 143519 w 245393"/>
              <a:gd name="connsiteY2" fmla="*/ 193951 h 399348"/>
              <a:gd name="connsiteX3" fmla="*/ 240886 w 245393"/>
              <a:gd name="connsiteY3" fmla="*/ 295551 h 399348"/>
              <a:gd name="connsiteX4" fmla="*/ 223952 w 245393"/>
              <a:gd name="connsiteY4" fmla="*/ 293434 h 399348"/>
              <a:gd name="connsiteX5" fmla="*/ 177386 w 245393"/>
              <a:gd name="connsiteY5" fmla="*/ 399268 h 399348"/>
              <a:gd name="connsiteX6" fmla="*/ 162569 w 245393"/>
              <a:gd name="connsiteY6" fmla="*/ 274384 h 399348"/>
              <a:gd name="connsiteX7" fmla="*/ 90602 w 245393"/>
              <a:gd name="connsiteY7" fmla="*/ 160084 h 399348"/>
              <a:gd name="connsiteX8" fmla="*/ 24986 w 245393"/>
              <a:gd name="connsiteY8" fmla="*/ 109284 h 399348"/>
              <a:gd name="connsiteX9" fmla="*/ 58852 w 245393"/>
              <a:gd name="connsiteY9" fmla="*/ 119868 h 399348"/>
              <a:gd name="connsiteX10" fmla="*/ 24986 w 245393"/>
              <a:gd name="connsiteY10" fmla="*/ 62718 h 399348"/>
              <a:gd name="connsiteX11" fmla="*/ 5936 w 245393"/>
              <a:gd name="connsiteY11" fmla="*/ 5568 h 39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393" h="399348">
                <a:moveTo>
                  <a:pt x="5936" y="5568"/>
                </a:moveTo>
                <a:cubicBezTo>
                  <a:pt x="24280" y="30615"/>
                  <a:pt x="112122" y="181604"/>
                  <a:pt x="135052" y="213001"/>
                </a:cubicBezTo>
                <a:cubicBezTo>
                  <a:pt x="157982" y="244398"/>
                  <a:pt x="125880" y="180193"/>
                  <a:pt x="143519" y="193951"/>
                </a:cubicBezTo>
                <a:cubicBezTo>
                  <a:pt x="161158" y="207709"/>
                  <a:pt x="227481" y="278971"/>
                  <a:pt x="240886" y="295551"/>
                </a:cubicBezTo>
                <a:cubicBezTo>
                  <a:pt x="254292" y="312132"/>
                  <a:pt x="234535" y="276148"/>
                  <a:pt x="223952" y="293434"/>
                </a:cubicBezTo>
                <a:cubicBezTo>
                  <a:pt x="213369" y="310720"/>
                  <a:pt x="187617" y="402443"/>
                  <a:pt x="177386" y="399268"/>
                </a:cubicBezTo>
                <a:cubicBezTo>
                  <a:pt x="167156" y="396093"/>
                  <a:pt x="177033" y="314248"/>
                  <a:pt x="162569" y="274384"/>
                </a:cubicBezTo>
                <a:cubicBezTo>
                  <a:pt x="148105" y="234520"/>
                  <a:pt x="113532" y="187601"/>
                  <a:pt x="90602" y="160084"/>
                </a:cubicBezTo>
                <a:cubicBezTo>
                  <a:pt x="67672" y="132567"/>
                  <a:pt x="30278" y="115987"/>
                  <a:pt x="24986" y="109284"/>
                </a:cubicBezTo>
                <a:cubicBezTo>
                  <a:pt x="19694" y="102581"/>
                  <a:pt x="58852" y="127629"/>
                  <a:pt x="58852" y="119868"/>
                </a:cubicBezTo>
                <a:cubicBezTo>
                  <a:pt x="58852" y="112107"/>
                  <a:pt x="33100" y="78240"/>
                  <a:pt x="24986" y="62718"/>
                </a:cubicBezTo>
                <a:cubicBezTo>
                  <a:pt x="16872" y="47196"/>
                  <a:pt x="-12408" y="-19479"/>
                  <a:pt x="5936" y="5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5" name="フリーフォーム: 図形 754">
            <a:extLst>
              <a:ext uri="{FF2B5EF4-FFF2-40B4-BE49-F238E27FC236}">
                <a16:creationId xmlns:a16="http://schemas.microsoft.com/office/drawing/2014/main" id="{5A9CBBB1-B584-4421-8605-8341DDF161E8}"/>
              </a:ext>
            </a:extLst>
          </p:cNvPr>
          <p:cNvSpPr/>
          <p:nvPr/>
        </p:nvSpPr>
        <p:spPr>
          <a:xfrm>
            <a:off x="3435054" y="1223377"/>
            <a:ext cx="84973" cy="548359"/>
          </a:xfrm>
          <a:custGeom>
            <a:avLst/>
            <a:gdLst>
              <a:gd name="connsiteX0" fmla="*/ 36279 w 84973"/>
              <a:gd name="connsiteY0" fmla="*/ 306973 h 548359"/>
              <a:gd name="connsiteX1" fmla="*/ 57446 w 84973"/>
              <a:gd name="connsiteY1" fmla="*/ 491123 h 548359"/>
              <a:gd name="connsiteX2" fmla="*/ 65913 w 84973"/>
              <a:gd name="connsiteY2" fmla="*/ 414923 h 548359"/>
              <a:gd name="connsiteX3" fmla="*/ 65913 w 84973"/>
              <a:gd name="connsiteY3" fmla="*/ 548273 h 548359"/>
              <a:gd name="connsiteX4" fmla="*/ 82846 w 84973"/>
              <a:gd name="connsiteY4" fmla="*/ 391640 h 548359"/>
              <a:gd name="connsiteX5" fmla="*/ 10879 w 84973"/>
              <a:gd name="connsiteY5" fmla="*/ 224423 h 548359"/>
              <a:gd name="connsiteX6" fmla="*/ 32046 w 84973"/>
              <a:gd name="connsiteY6" fmla="*/ 93190 h 548359"/>
              <a:gd name="connsiteX7" fmla="*/ 40513 w 84973"/>
              <a:gd name="connsiteY7" fmla="*/ 56 h 548359"/>
              <a:gd name="connsiteX8" fmla="*/ 6646 w 84973"/>
              <a:gd name="connsiteY8" fmla="*/ 105890 h 548359"/>
              <a:gd name="connsiteX9" fmla="*/ 19346 w 84973"/>
              <a:gd name="connsiteY9" fmla="*/ 182090 h 548359"/>
              <a:gd name="connsiteX10" fmla="*/ 23579 w 84973"/>
              <a:gd name="connsiteY10" fmla="*/ 251940 h 548359"/>
              <a:gd name="connsiteX11" fmla="*/ 296 w 84973"/>
              <a:gd name="connsiteY11" fmla="*/ 270990 h 548359"/>
              <a:gd name="connsiteX12" fmla="*/ 36279 w 84973"/>
              <a:gd name="connsiteY12" fmla="*/ 306973 h 54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73" h="548359">
                <a:moveTo>
                  <a:pt x="36279" y="306973"/>
                </a:moveTo>
                <a:cubicBezTo>
                  <a:pt x="45804" y="343662"/>
                  <a:pt x="52507" y="473131"/>
                  <a:pt x="57446" y="491123"/>
                </a:cubicBezTo>
                <a:cubicBezTo>
                  <a:pt x="62385" y="509115"/>
                  <a:pt x="64502" y="405398"/>
                  <a:pt x="65913" y="414923"/>
                </a:cubicBezTo>
                <a:cubicBezTo>
                  <a:pt x="67324" y="424448"/>
                  <a:pt x="63091" y="552154"/>
                  <a:pt x="65913" y="548273"/>
                </a:cubicBezTo>
                <a:cubicBezTo>
                  <a:pt x="68735" y="544393"/>
                  <a:pt x="92018" y="445615"/>
                  <a:pt x="82846" y="391640"/>
                </a:cubicBezTo>
                <a:cubicBezTo>
                  <a:pt x="73674" y="337665"/>
                  <a:pt x="19346" y="274165"/>
                  <a:pt x="10879" y="224423"/>
                </a:cubicBezTo>
                <a:cubicBezTo>
                  <a:pt x="2412" y="174681"/>
                  <a:pt x="27107" y="130584"/>
                  <a:pt x="32046" y="93190"/>
                </a:cubicBezTo>
                <a:cubicBezTo>
                  <a:pt x="36985" y="55796"/>
                  <a:pt x="44746" y="-2061"/>
                  <a:pt x="40513" y="56"/>
                </a:cubicBezTo>
                <a:cubicBezTo>
                  <a:pt x="36280" y="2173"/>
                  <a:pt x="10174" y="75551"/>
                  <a:pt x="6646" y="105890"/>
                </a:cubicBezTo>
                <a:cubicBezTo>
                  <a:pt x="3118" y="136229"/>
                  <a:pt x="16524" y="157748"/>
                  <a:pt x="19346" y="182090"/>
                </a:cubicBezTo>
                <a:cubicBezTo>
                  <a:pt x="22168" y="206432"/>
                  <a:pt x="26754" y="237123"/>
                  <a:pt x="23579" y="251940"/>
                </a:cubicBezTo>
                <a:cubicBezTo>
                  <a:pt x="20404" y="266757"/>
                  <a:pt x="-2879" y="266404"/>
                  <a:pt x="296" y="270990"/>
                </a:cubicBezTo>
                <a:cubicBezTo>
                  <a:pt x="3471" y="275576"/>
                  <a:pt x="26754" y="270284"/>
                  <a:pt x="36279" y="306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6" name="フリーフォーム: 図形 755">
            <a:extLst>
              <a:ext uri="{FF2B5EF4-FFF2-40B4-BE49-F238E27FC236}">
                <a16:creationId xmlns:a16="http://schemas.microsoft.com/office/drawing/2014/main" id="{FBFEE61F-71F8-4B0E-B714-D8FED9270F6E}"/>
              </a:ext>
            </a:extLst>
          </p:cNvPr>
          <p:cNvSpPr/>
          <p:nvPr/>
        </p:nvSpPr>
        <p:spPr>
          <a:xfrm>
            <a:off x="3326772" y="1641758"/>
            <a:ext cx="38786" cy="163760"/>
          </a:xfrm>
          <a:custGeom>
            <a:avLst/>
            <a:gdLst>
              <a:gd name="connsiteX0" fmla="*/ 17561 w 38786"/>
              <a:gd name="connsiteY0" fmla="*/ 775 h 163760"/>
              <a:gd name="connsiteX1" fmla="*/ 13328 w 38786"/>
              <a:gd name="connsiteY1" fmla="*/ 140475 h 163760"/>
              <a:gd name="connsiteX2" fmla="*/ 13328 w 38786"/>
              <a:gd name="connsiteY2" fmla="*/ 104492 h 163760"/>
              <a:gd name="connsiteX3" fmla="*/ 11211 w 38786"/>
              <a:gd name="connsiteY3" fmla="*/ 163759 h 163760"/>
              <a:gd name="connsiteX4" fmla="*/ 38728 w 38786"/>
              <a:gd name="connsiteY4" fmla="*/ 106609 h 163760"/>
              <a:gd name="connsiteX5" fmla="*/ 2745 w 38786"/>
              <a:gd name="connsiteY5" fmla="*/ 144709 h 163760"/>
              <a:gd name="connsiteX6" fmla="*/ 2745 w 38786"/>
              <a:gd name="connsiteY6" fmla="*/ 87559 h 163760"/>
              <a:gd name="connsiteX7" fmla="*/ 17561 w 38786"/>
              <a:gd name="connsiteY7" fmla="*/ 775 h 16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86" h="163760">
                <a:moveTo>
                  <a:pt x="17561" y="775"/>
                </a:moveTo>
                <a:cubicBezTo>
                  <a:pt x="19325" y="9594"/>
                  <a:pt x="14033" y="123189"/>
                  <a:pt x="13328" y="140475"/>
                </a:cubicBezTo>
                <a:cubicBezTo>
                  <a:pt x="12623" y="157761"/>
                  <a:pt x="13681" y="100611"/>
                  <a:pt x="13328" y="104492"/>
                </a:cubicBezTo>
                <a:cubicBezTo>
                  <a:pt x="12975" y="108373"/>
                  <a:pt x="6978" y="163406"/>
                  <a:pt x="11211" y="163759"/>
                </a:cubicBezTo>
                <a:cubicBezTo>
                  <a:pt x="15444" y="164112"/>
                  <a:pt x="40139" y="109784"/>
                  <a:pt x="38728" y="106609"/>
                </a:cubicBezTo>
                <a:cubicBezTo>
                  <a:pt x="37317" y="103434"/>
                  <a:pt x="8742" y="147884"/>
                  <a:pt x="2745" y="144709"/>
                </a:cubicBezTo>
                <a:cubicBezTo>
                  <a:pt x="-3252" y="141534"/>
                  <a:pt x="2392" y="114370"/>
                  <a:pt x="2745" y="87559"/>
                </a:cubicBezTo>
                <a:cubicBezTo>
                  <a:pt x="3098" y="60748"/>
                  <a:pt x="15797" y="-8044"/>
                  <a:pt x="17561" y="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7" name="フリーフォーム: 図形 756">
            <a:extLst>
              <a:ext uri="{FF2B5EF4-FFF2-40B4-BE49-F238E27FC236}">
                <a16:creationId xmlns:a16="http://schemas.microsoft.com/office/drawing/2014/main" id="{E48D3702-630A-48AD-87C5-3C0D73B4104B}"/>
              </a:ext>
            </a:extLst>
          </p:cNvPr>
          <p:cNvSpPr/>
          <p:nvPr/>
        </p:nvSpPr>
        <p:spPr>
          <a:xfrm>
            <a:off x="3259593" y="1697545"/>
            <a:ext cx="74565" cy="173580"/>
          </a:xfrm>
          <a:custGeom>
            <a:avLst/>
            <a:gdLst>
              <a:gd name="connsiteX0" fmla="*/ 74 w 74565"/>
              <a:gd name="connsiteY0" fmla="*/ 22 h 173580"/>
              <a:gd name="connsiteX1" fmla="*/ 23357 w 74565"/>
              <a:gd name="connsiteY1" fmla="*/ 91038 h 173580"/>
              <a:gd name="connsiteX2" fmla="*/ 4307 w 74565"/>
              <a:gd name="connsiteY2" fmla="*/ 171472 h 173580"/>
              <a:gd name="connsiteX3" fmla="*/ 31824 w 74565"/>
              <a:gd name="connsiteY3" fmla="*/ 148188 h 173580"/>
              <a:gd name="connsiteX4" fmla="*/ 74157 w 74565"/>
              <a:gd name="connsiteY4" fmla="*/ 127022 h 173580"/>
              <a:gd name="connsiteX5" fmla="*/ 4307 w 74565"/>
              <a:gd name="connsiteY5" fmla="*/ 148188 h 173580"/>
              <a:gd name="connsiteX6" fmla="*/ 14890 w 74565"/>
              <a:gd name="connsiteY6" fmla="*/ 82572 h 173580"/>
              <a:gd name="connsiteX7" fmla="*/ 74 w 74565"/>
              <a:gd name="connsiteY7" fmla="*/ 22 h 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565" h="173580">
                <a:moveTo>
                  <a:pt x="74" y="22"/>
                </a:moveTo>
                <a:cubicBezTo>
                  <a:pt x="1485" y="1433"/>
                  <a:pt x="22652" y="62463"/>
                  <a:pt x="23357" y="91038"/>
                </a:cubicBezTo>
                <a:cubicBezTo>
                  <a:pt x="24063" y="119613"/>
                  <a:pt x="2896" y="161947"/>
                  <a:pt x="4307" y="171472"/>
                </a:cubicBezTo>
                <a:cubicBezTo>
                  <a:pt x="5718" y="180997"/>
                  <a:pt x="20182" y="155596"/>
                  <a:pt x="31824" y="148188"/>
                </a:cubicBezTo>
                <a:cubicBezTo>
                  <a:pt x="43466" y="140780"/>
                  <a:pt x="78743" y="127022"/>
                  <a:pt x="74157" y="127022"/>
                </a:cubicBezTo>
                <a:cubicBezTo>
                  <a:pt x="69571" y="127022"/>
                  <a:pt x="14185" y="155596"/>
                  <a:pt x="4307" y="148188"/>
                </a:cubicBezTo>
                <a:cubicBezTo>
                  <a:pt x="-5571" y="140780"/>
                  <a:pt x="12068" y="100211"/>
                  <a:pt x="14890" y="82572"/>
                </a:cubicBezTo>
                <a:cubicBezTo>
                  <a:pt x="17712" y="64933"/>
                  <a:pt x="-1337" y="-1389"/>
                  <a:pt x="74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8" name="フリーフォーム: 図形 757">
            <a:extLst>
              <a:ext uri="{FF2B5EF4-FFF2-40B4-BE49-F238E27FC236}">
                <a16:creationId xmlns:a16="http://schemas.microsoft.com/office/drawing/2014/main" id="{62F5950D-1696-42B7-A18B-A2392363E8D8}"/>
              </a:ext>
            </a:extLst>
          </p:cNvPr>
          <p:cNvSpPr/>
          <p:nvPr/>
        </p:nvSpPr>
        <p:spPr>
          <a:xfrm>
            <a:off x="3214853" y="1604308"/>
            <a:ext cx="45442" cy="161035"/>
          </a:xfrm>
          <a:custGeom>
            <a:avLst/>
            <a:gdLst>
              <a:gd name="connsiteX0" fmla="*/ 4597 w 45442"/>
              <a:gd name="connsiteY0" fmla="*/ 125 h 161035"/>
              <a:gd name="connsiteX1" fmla="*/ 2480 w 45442"/>
              <a:gd name="connsiteY1" fmla="*/ 127125 h 161035"/>
              <a:gd name="connsiteX2" fmla="*/ 42697 w 45442"/>
              <a:gd name="connsiteY2" fmla="*/ 160992 h 161035"/>
              <a:gd name="connsiteX3" fmla="*/ 38464 w 45442"/>
              <a:gd name="connsiteY3" fmla="*/ 122892 h 161035"/>
              <a:gd name="connsiteX4" fmla="*/ 10947 w 45442"/>
              <a:gd name="connsiteY4" fmla="*/ 135592 h 161035"/>
              <a:gd name="connsiteX5" fmla="*/ 6714 w 45442"/>
              <a:gd name="connsiteY5" fmla="*/ 103842 h 161035"/>
              <a:gd name="connsiteX6" fmla="*/ 4597 w 45442"/>
              <a:gd name="connsiteY6" fmla="*/ 125 h 16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42" h="161035">
                <a:moveTo>
                  <a:pt x="4597" y="125"/>
                </a:moveTo>
                <a:cubicBezTo>
                  <a:pt x="3891" y="4005"/>
                  <a:pt x="-3870" y="100314"/>
                  <a:pt x="2480" y="127125"/>
                </a:cubicBezTo>
                <a:cubicBezTo>
                  <a:pt x="8830" y="153936"/>
                  <a:pt x="36700" y="161697"/>
                  <a:pt x="42697" y="160992"/>
                </a:cubicBezTo>
                <a:cubicBezTo>
                  <a:pt x="48694" y="160287"/>
                  <a:pt x="43756" y="127125"/>
                  <a:pt x="38464" y="122892"/>
                </a:cubicBezTo>
                <a:cubicBezTo>
                  <a:pt x="33172" y="118659"/>
                  <a:pt x="16239" y="138767"/>
                  <a:pt x="10947" y="135592"/>
                </a:cubicBezTo>
                <a:cubicBezTo>
                  <a:pt x="5655" y="132417"/>
                  <a:pt x="7772" y="124303"/>
                  <a:pt x="6714" y="103842"/>
                </a:cubicBezTo>
                <a:cubicBezTo>
                  <a:pt x="5656" y="83381"/>
                  <a:pt x="5303" y="-3755"/>
                  <a:pt x="4597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9" name="フリーフォーム: 図形 758">
            <a:extLst>
              <a:ext uri="{FF2B5EF4-FFF2-40B4-BE49-F238E27FC236}">
                <a16:creationId xmlns:a16="http://schemas.microsoft.com/office/drawing/2014/main" id="{CA666625-4427-499D-9079-6233E235360F}"/>
              </a:ext>
            </a:extLst>
          </p:cNvPr>
          <p:cNvSpPr/>
          <p:nvPr/>
        </p:nvSpPr>
        <p:spPr>
          <a:xfrm>
            <a:off x="3133775" y="1460289"/>
            <a:ext cx="89941" cy="130322"/>
          </a:xfrm>
          <a:custGeom>
            <a:avLst/>
            <a:gdLst>
              <a:gd name="connsiteX0" fmla="*/ 89908 w 89941"/>
              <a:gd name="connsiteY0" fmla="*/ 12911 h 130322"/>
              <a:gd name="connsiteX1" fmla="*/ 13708 w 89941"/>
              <a:gd name="connsiteY1" fmla="*/ 2328 h 130322"/>
              <a:gd name="connsiteX2" fmla="*/ 32758 w 89941"/>
              <a:gd name="connsiteY2" fmla="*/ 65828 h 130322"/>
              <a:gd name="connsiteX3" fmla="*/ 62392 w 89941"/>
              <a:gd name="connsiteY3" fmla="*/ 114511 h 130322"/>
              <a:gd name="connsiteX4" fmla="*/ 24292 w 89941"/>
              <a:gd name="connsiteY4" fmla="*/ 86994 h 130322"/>
              <a:gd name="connsiteX5" fmla="*/ 60275 w 89941"/>
              <a:gd name="connsiteY5" fmla="*/ 129328 h 130322"/>
              <a:gd name="connsiteX6" fmla="*/ 13708 w 89941"/>
              <a:gd name="connsiteY6" fmla="*/ 36194 h 130322"/>
              <a:gd name="connsiteX7" fmla="*/ 3125 w 89941"/>
              <a:gd name="connsiteY7" fmla="*/ 4444 h 130322"/>
              <a:gd name="connsiteX8" fmla="*/ 89908 w 89941"/>
              <a:gd name="connsiteY8" fmla="*/ 12911 h 1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41" h="130322">
                <a:moveTo>
                  <a:pt x="89908" y="12911"/>
                </a:moveTo>
                <a:cubicBezTo>
                  <a:pt x="91672" y="12558"/>
                  <a:pt x="23233" y="-6492"/>
                  <a:pt x="13708" y="2328"/>
                </a:cubicBezTo>
                <a:cubicBezTo>
                  <a:pt x="4183" y="11147"/>
                  <a:pt x="24644" y="47131"/>
                  <a:pt x="32758" y="65828"/>
                </a:cubicBezTo>
                <a:cubicBezTo>
                  <a:pt x="40872" y="84525"/>
                  <a:pt x="63803" y="110983"/>
                  <a:pt x="62392" y="114511"/>
                </a:cubicBezTo>
                <a:cubicBezTo>
                  <a:pt x="60981" y="118039"/>
                  <a:pt x="24645" y="84525"/>
                  <a:pt x="24292" y="86994"/>
                </a:cubicBezTo>
                <a:cubicBezTo>
                  <a:pt x="23939" y="89463"/>
                  <a:pt x="62039" y="137795"/>
                  <a:pt x="60275" y="129328"/>
                </a:cubicBezTo>
                <a:cubicBezTo>
                  <a:pt x="58511" y="120861"/>
                  <a:pt x="23233" y="57008"/>
                  <a:pt x="13708" y="36194"/>
                </a:cubicBezTo>
                <a:cubicBezTo>
                  <a:pt x="4183" y="15380"/>
                  <a:pt x="-4989" y="7266"/>
                  <a:pt x="3125" y="4444"/>
                </a:cubicBezTo>
                <a:cubicBezTo>
                  <a:pt x="11239" y="1622"/>
                  <a:pt x="88144" y="13264"/>
                  <a:pt x="89908" y="12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0" name="フリーフォーム: 図形 759">
            <a:extLst>
              <a:ext uri="{FF2B5EF4-FFF2-40B4-BE49-F238E27FC236}">
                <a16:creationId xmlns:a16="http://schemas.microsoft.com/office/drawing/2014/main" id="{81135027-AD8C-4D4C-B423-56C5FD9BBF63}"/>
              </a:ext>
            </a:extLst>
          </p:cNvPr>
          <p:cNvSpPr/>
          <p:nvPr/>
        </p:nvSpPr>
        <p:spPr>
          <a:xfrm>
            <a:off x="3888185" y="4963155"/>
            <a:ext cx="464230" cy="670104"/>
          </a:xfrm>
          <a:custGeom>
            <a:avLst/>
            <a:gdLst>
              <a:gd name="connsiteX0" fmla="*/ 139832 w 464230"/>
              <a:gd name="connsiteY0" fmla="*/ 294645 h 670104"/>
              <a:gd name="connsiteX1" fmla="*/ 323982 w 464230"/>
              <a:gd name="connsiteY1" fmla="*/ 425878 h 670104"/>
              <a:gd name="connsiteX2" fmla="*/ 323982 w 464230"/>
              <a:gd name="connsiteY2" fmla="*/ 379312 h 670104"/>
              <a:gd name="connsiteX3" fmla="*/ 376898 w 464230"/>
              <a:gd name="connsiteY3" fmla="*/ 554995 h 670104"/>
              <a:gd name="connsiteX4" fmla="*/ 406532 w 464230"/>
              <a:gd name="connsiteY4" fmla="*/ 576162 h 670104"/>
              <a:gd name="connsiteX5" fmla="*/ 398065 w 464230"/>
              <a:gd name="connsiteY5" fmla="*/ 491495 h 670104"/>
              <a:gd name="connsiteX6" fmla="*/ 463682 w 464230"/>
              <a:gd name="connsiteY6" fmla="*/ 669295 h 670104"/>
              <a:gd name="connsiteX7" fmla="*/ 355732 w 464230"/>
              <a:gd name="connsiteY7" fmla="*/ 550762 h 670104"/>
              <a:gd name="connsiteX8" fmla="*/ 171582 w 464230"/>
              <a:gd name="connsiteY8" fmla="*/ 396245 h 670104"/>
              <a:gd name="connsiteX9" fmla="*/ 188515 w 464230"/>
              <a:gd name="connsiteY9" fmla="*/ 419528 h 670104"/>
              <a:gd name="connsiteX10" fmla="*/ 8598 w 464230"/>
              <a:gd name="connsiteY10" fmla="*/ 13128 h 670104"/>
              <a:gd name="connsiteX11" fmla="*/ 33998 w 464230"/>
              <a:gd name="connsiteY11" fmla="*/ 110495 h 670104"/>
              <a:gd name="connsiteX12" fmla="*/ 80565 w 464230"/>
              <a:gd name="connsiteY12" fmla="*/ 220562 h 670104"/>
              <a:gd name="connsiteX13" fmla="*/ 69982 w 464230"/>
              <a:gd name="connsiteY13" fmla="*/ 108378 h 670104"/>
              <a:gd name="connsiteX14" fmla="*/ 95382 w 464230"/>
              <a:gd name="connsiteY14" fmla="*/ 188812 h 670104"/>
              <a:gd name="connsiteX15" fmla="*/ 139832 w 464230"/>
              <a:gd name="connsiteY15" fmla="*/ 294645 h 67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230" h="670104">
                <a:moveTo>
                  <a:pt x="139832" y="294645"/>
                </a:moveTo>
                <a:cubicBezTo>
                  <a:pt x="177932" y="334156"/>
                  <a:pt x="293290" y="411767"/>
                  <a:pt x="323982" y="425878"/>
                </a:cubicBezTo>
                <a:cubicBezTo>
                  <a:pt x="354674" y="439989"/>
                  <a:pt x="315163" y="357793"/>
                  <a:pt x="323982" y="379312"/>
                </a:cubicBezTo>
                <a:cubicBezTo>
                  <a:pt x="332801" y="400831"/>
                  <a:pt x="363140" y="522187"/>
                  <a:pt x="376898" y="554995"/>
                </a:cubicBezTo>
                <a:cubicBezTo>
                  <a:pt x="390656" y="587803"/>
                  <a:pt x="403004" y="586745"/>
                  <a:pt x="406532" y="576162"/>
                </a:cubicBezTo>
                <a:cubicBezTo>
                  <a:pt x="410060" y="565579"/>
                  <a:pt x="388540" y="475973"/>
                  <a:pt x="398065" y="491495"/>
                </a:cubicBezTo>
                <a:cubicBezTo>
                  <a:pt x="407590" y="507017"/>
                  <a:pt x="470738" y="659417"/>
                  <a:pt x="463682" y="669295"/>
                </a:cubicBezTo>
                <a:cubicBezTo>
                  <a:pt x="456627" y="679173"/>
                  <a:pt x="404415" y="596270"/>
                  <a:pt x="355732" y="550762"/>
                </a:cubicBezTo>
                <a:cubicBezTo>
                  <a:pt x="307049" y="505254"/>
                  <a:pt x="199451" y="418117"/>
                  <a:pt x="171582" y="396245"/>
                </a:cubicBezTo>
                <a:cubicBezTo>
                  <a:pt x="143713" y="374373"/>
                  <a:pt x="215679" y="483381"/>
                  <a:pt x="188515" y="419528"/>
                </a:cubicBezTo>
                <a:cubicBezTo>
                  <a:pt x="161351" y="355675"/>
                  <a:pt x="34351" y="64633"/>
                  <a:pt x="8598" y="13128"/>
                </a:cubicBezTo>
                <a:cubicBezTo>
                  <a:pt x="-17155" y="-38377"/>
                  <a:pt x="22004" y="75923"/>
                  <a:pt x="33998" y="110495"/>
                </a:cubicBezTo>
                <a:cubicBezTo>
                  <a:pt x="45992" y="145067"/>
                  <a:pt x="74568" y="220915"/>
                  <a:pt x="80565" y="220562"/>
                </a:cubicBezTo>
                <a:cubicBezTo>
                  <a:pt x="86562" y="220209"/>
                  <a:pt x="67512" y="113670"/>
                  <a:pt x="69982" y="108378"/>
                </a:cubicBezTo>
                <a:cubicBezTo>
                  <a:pt x="72451" y="103086"/>
                  <a:pt x="86915" y="160590"/>
                  <a:pt x="95382" y="188812"/>
                </a:cubicBezTo>
                <a:cubicBezTo>
                  <a:pt x="103849" y="217034"/>
                  <a:pt x="101732" y="255134"/>
                  <a:pt x="139832" y="294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1" name="フリーフォーム: 図形 760">
            <a:extLst>
              <a:ext uri="{FF2B5EF4-FFF2-40B4-BE49-F238E27FC236}">
                <a16:creationId xmlns:a16="http://schemas.microsoft.com/office/drawing/2014/main" id="{119DBD1D-3B3E-492B-94AF-E9D8074F7F04}"/>
              </a:ext>
            </a:extLst>
          </p:cNvPr>
          <p:cNvSpPr/>
          <p:nvPr/>
        </p:nvSpPr>
        <p:spPr>
          <a:xfrm>
            <a:off x="5015044" y="4580465"/>
            <a:ext cx="80412" cy="258346"/>
          </a:xfrm>
          <a:custGeom>
            <a:avLst/>
            <a:gdLst>
              <a:gd name="connsiteX0" fmla="*/ 79773 w 80412"/>
              <a:gd name="connsiteY0" fmla="*/ 2 h 258346"/>
              <a:gd name="connsiteX1" fmla="*/ 9923 w 80412"/>
              <a:gd name="connsiteY1" fmla="*/ 171452 h 258346"/>
              <a:gd name="connsiteX2" fmla="*/ 3573 w 80412"/>
              <a:gd name="connsiteY2" fmla="*/ 251885 h 258346"/>
              <a:gd name="connsiteX3" fmla="*/ 39556 w 80412"/>
              <a:gd name="connsiteY3" fmla="*/ 194735 h 258346"/>
              <a:gd name="connsiteX4" fmla="*/ 62839 w 80412"/>
              <a:gd name="connsiteY4" fmla="*/ 258235 h 258346"/>
              <a:gd name="connsiteX5" fmla="*/ 45906 w 80412"/>
              <a:gd name="connsiteY5" fmla="*/ 175685 h 258346"/>
              <a:gd name="connsiteX6" fmla="*/ 79773 w 80412"/>
              <a:gd name="connsiteY6" fmla="*/ 2 h 25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412" h="258346">
                <a:moveTo>
                  <a:pt x="79773" y="2"/>
                </a:moveTo>
                <a:cubicBezTo>
                  <a:pt x="73776" y="-703"/>
                  <a:pt x="22623" y="129471"/>
                  <a:pt x="9923" y="171452"/>
                </a:cubicBezTo>
                <a:cubicBezTo>
                  <a:pt x="-2777" y="213433"/>
                  <a:pt x="-1366" y="248005"/>
                  <a:pt x="3573" y="251885"/>
                </a:cubicBezTo>
                <a:cubicBezTo>
                  <a:pt x="8512" y="255765"/>
                  <a:pt x="29678" y="193677"/>
                  <a:pt x="39556" y="194735"/>
                </a:cubicBezTo>
                <a:cubicBezTo>
                  <a:pt x="49434" y="195793"/>
                  <a:pt x="61781" y="261410"/>
                  <a:pt x="62839" y="258235"/>
                </a:cubicBezTo>
                <a:cubicBezTo>
                  <a:pt x="63897" y="255060"/>
                  <a:pt x="44142" y="212727"/>
                  <a:pt x="45906" y="175685"/>
                </a:cubicBezTo>
                <a:cubicBezTo>
                  <a:pt x="47670" y="138643"/>
                  <a:pt x="85770" y="707"/>
                  <a:pt x="7977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2" name="フリーフォーム: 図形 761">
            <a:extLst>
              <a:ext uri="{FF2B5EF4-FFF2-40B4-BE49-F238E27FC236}">
                <a16:creationId xmlns:a16="http://schemas.microsoft.com/office/drawing/2014/main" id="{5DF5411B-91DD-4A93-B571-F49816AC3A2A}"/>
              </a:ext>
            </a:extLst>
          </p:cNvPr>
          <p:cNvSpPr/>
          <p:nvPr/>
        </p:nvSpPr>
        <p:spPr>
          <a:xfrm>
            <a:off x="4694166" y="4650610"/>
            <a:ext cx="193617" cy="113533"/>
          </a:xfrm>
          <a:custGeom>
            <a:avLst/>
            <a:gdLst>
              <a:gd name="connsiteX0" fmla="*/ 193217 w 193617"/>
              <a:gd name="connsiteY0" fmla="*/ 1823 h 113533"/>
              <a:gd name="connsiteX1" fmla="*/ 104317 w 193617"/>
              <a:gd name="connsiteY1" fmla="*/ 111890 h 113533"/>
              <a:gd name="connsiteX2" fmla="*/ 601 w 193617"/>
              <a:gd name="connsiteY2" fmla="*/ 67440 h 113533"/>
              <a:gd name="connsiteX3" fmla="*/ 61984 w 193617"/>
              <a:gd name="connsiteY3" fmla="*/ 61090 h 113533"/>
              <a:gd name="connsiteX4" fmla="*/ 68334 w 193617"/>
              <a:gd name="connsiteY4" fmla="*/ 44157 h 113533"/>
              <a:gd name="connsiteX5" fmla="*/ 193217 w 193617"/>
              <a:gd name="connsiteY5" fmla="*/ 1823 h 11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17" h="113533">
                <a:moveTo>
                  <a:pt x="193217" y="1823"/>
                </a:moveTo>
                <a:cubicBezTo>
                  <a:pt x="199214" y="13112"/>
                  <a:pt x="136420" y="100954"/>
                  <a:pt x="104317" y="111890"/>
                </a:cubicBezTo>
                <a:cubicBezTo>
                  <a:pt x="72214" y="122826"/>
                  <a:pt x="7656" y="75907"/>
                  <a:pt x="601" y="67440"/>
                </a:cubicBezTo>
                <a:cubicBezTo>
                  <a:pt x="-6455" y="58973"/>
                  <a:pt x="50695" y="64970"/>
                  <a:pt x="61984" y="61090"/>
                </a:cubicBezTo>
                <a:cubicBezTo>
                  <a:pt x="73273" y="57210"/>
                  <a:pt x="43992" y="53329"/>
                  <a:pt x="68334" y="44157"/>
                </a:cubicBezTo>
                <a:cubicBezTo>
                  <a:pt x="92676" y="34985"/>
                  <a:pt x="187220" y="-9466"/>
                  <a:pt x="193217" y="1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3" name="フリーフォーム: 図形 762">
            <a:extLst>
              <a:ext uri="{FF2B5EF4-FFF2-40B4-BE49-F238E27FC236}">
                <a16:creationId xmlns:a16="http://schemas.microsoft.com/office/drawing/2014/main" id="{E113636F-A298-471B-BE8B-444F7E5FB8FC}"/>
              </a:ext>
            </a:extLst>
          </p:cNvPr>
          <p:cNvSpPr/>
          <p:nvPr/>
        </p:nvSpPr>
        <p:spPr>
          <a:xfrm>
            <a:off x="4178300" y="4949384"/>
            <a:ext cx="306957" cy="520090"/>
          </a:xfrm>
          <a:custGeom>
            <a:avLst/>
            <a:gdLst>
              <a:gd name="connsiteX0" fmla="*/ 245533 w 306957"/>
              <a:gd name="connsiteY0" fmla="*/ 187766 h 520090"/>
              <a:gd name="connsiteX1" fmla="*/ 196850 w 306957"/>
              <a:gd name="connsiteY1" fmla="*/ 365566 h 520090"/>
              <a:gd name="connsiteX2" fmla="*/ 135467 w 306957"/>
              <a:gd name="connsiteY2" fmla="*/ 520083 h 520090"/>
              <a:gd name="connsiteX3" fmla="*/ 69850 w 306957"/>
              <a:gd name="connsiteY3" fmla="*/ 371916 h 520090"/>
              <a:gd name="connsiteX4" fmla="*/ 0 w 306957"/>
              <a:gd name="connsiteY4" fmla="*/ 270316 h 520090"/>
              <a:gd name="connsiteX5" fmla="*/ 69850 w 306957"/>
              <a:gd name="connsiteY5" fmla="*/ 285133 h 520090"/>
              <a:gd name="connsiteX6" fmla="*/ 88900 w 306957"/>
              <a:gd name="connsiteY6" fmla="*/ 270316 h 520090"/>
              <a:gd name="connsiteX7" fmla="*/ 162983 w 306957"/>
              <a:gd name="connsiteY7" fmla="*/ 234333 h 520090"/>
              <a:gd name="connsiteX8" fmla="*/ 306917 w 306957"/>
              <a:gd name="connsiteY8" fmla="*/ 1499 h 520090"/>
              <a:gd name="connsiteX9" fmla="*/ 148167 w 306957"/>
              <a:gd name="connsiteY9" fmla="*/ 361333 h 520090"/>
              <a:gd name="connsiteX10" fmla="*/ 245533 w 306957"/>
              <a:gd name="connsiteY10" fmla="*/ 187766 h 52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957" h="520090">
                <a:moveTo>
                  <a:pt x="245533" y="187766"/>
                </a:moveTo>
                <a:cubicBezTo>
                  <a:pt x="253647" y="188472"/>
                  <a:pt x="215194" y="310180"/>
                  <a:pt x="196850" y="365566"/>
                </a:cubicBezTo>
                <a:cubicBezTo>
                  <a:pt x="178506" y="420952"/>
                  <a:pt x="156634" y="519025"/>
                  <a:pt x="135467" y="520083"/>
                </a:cubicBezTo>
                <a:cubicBezTo>
                  <a:pt x="114300" y="521141"/>
                  <a:pt x="92428" y="413544"/>
                  <a:pt x="69850" y="371916"/>
                </a:cubicBezTo>
                <a:cubicBezTo>
                  <a:pt x="47272" y="330288"/>
                  <a:pt x="0" y="284780"/>
                  <a:pt x="0" y="270316"/>
                </a:cubicBezTo>
                <a:cubicBezTo>
                  <a:pt x="0" y="255852"/>
                  <a:pt x="55033" y="285133"/>
                  <a:pt x="69850" y="285133"/>
                </a:cubicBezTo>
                <a:cubicBezTo>
                  <a:pt x="84667" y="285133"/>
                  <a:pt x="73378" y="278783"/>
                  <a:pt x="88900" y="270316"/>
                </a:cubicBezTo>
                <a:cubicBezTo>
                  <a:pt x="104422" y="261849"/>
                  <a:pt x="126647" y="279136"/>
                  <a:pt x="162983" y="234333"/>
                </a:cubicBezTo>
                <a:cubicBezTo>
                  <a:pt x="199319" y="189530"/>
                  <a:pt x="309386" y="-19668"/>
                  <a:pt x="306917" y="1499"/>
                </a:cubicBezTo>
                <a:cubicBezTo>
                  <a:pt x="304448" y="22666"/>
                  <a:pt x="153459" y="326761"/>
                  <a:pt x="148167" y="361333"/>
                </a:cubicBezTo>
                <a:cubicBezTo>
                  <a:pt x="142875" y="395905"/>
                  <a:pt x="237419" y="187060"/>
                  <a:pt x="245533" y="187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4" name="フリーフォーム: 図形 763">
            <a:extLst>
              <a:ext uri="{FF2B5EF4-FFF2-40B4-BE49-F238E27FC236}">
                <a16:creationId xmlns:a16="http://schemas.microsoft.com/office/drawing/2014/main" id="{C40A8CC5-5570-4FA1-A824-9ED08E8743BF}"/>
              </a:ext>
            </a:extLst>
          </p:cNvPr>
          <p:cNvSpPr/>
          <p:nvPr/>
        </p:nvSpPr>
        <p:spPr>
          <a:xfrm>
            <a:off x="4193604" y="5756168"/>
            <a:ext cx="219163" cy="503506"/>
          </a:xfrm>
          <a:custGeom>
            <a:avLst/>
            <a:gdLst>
              <a:gd name="connsiteX0" fmla="*/ 571 w 219163"/>
              <a:gd name="connsiteY0" fmla="*/ 107 h 503506"/>
              <a:gd name="connsiteX1" fmla="*/ 38671 w 219163"/>
              <a:gd name="connsiteY1" fmla="*/ 79482 h 503506"/>
              <a:gd name="connsiteX2" fmla="*/ 216471 w 219163"/>
              <a:gd name="connsiteY2" fmla="*/ 212832 h 503506"/>
              <a:gd name="connsiteX3" fmla="*/ 143446 w 219163"/>
              <a:gd name="connsiteY3" fmla="*/ 285857 h 503506"/>
              <a:gd name="connsiteX4" fmla="*/ 108521 w 219163"/>
              <a:gd name="connsiteY4" fmla="*/ 403332 h 503506"/>
              <a:gd name="connsiteX5" fmla="*/ 48196 w 219163"/>
              <a:gd name="connsiteY5" fmla="*/ 301732 h 503506"/>
              <a:gd name="connsiteX6" fmla="*/ 35496 w 219163"/>
              <a:gd name="connsiteY6" fmla="*/ 501757 h 503506"/>
              <a:gd name="connsiteX7" fmla="*/ 35496 w 219163"/>
              <a:gd name="connsiteY7" fmla="*/ 165207 h 503506"/>
              <a:gd name="connsiteX8" fmla="*/ 16446 w 219163"/>
              <a:gd name="connsiteY8" fmla="*/ 95357 h 503506"/>
              <a:gd name="connsiteX9" fmla="*/ 571 w 219163"/>
              <a:gd name="connsiteY9" fmla="*/ 107 h 50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163" h="503506">
                <a:moveTo>
                  <a:pt x="571" y="107"/>
                </a:moveTo>
                <a:cubicBezTo>
                  <a:pt x="4275" y="-2539"/>
                  <a:pt x="2688" y="44028"/>
                  <a:pt x="38671" y="79482"/>
                </a:cubicBezTo>
                <a:cubicBezTo>
                  <a:pt x="74654" y="114936"/>
                  <a:pt x="199009" y="178436"/>
                  <a:pt x="216471" y="212832"/>
                </a:cubicBezTo>
                <a:cubicBezTo>
                  <a:pt x="233933" y="247228"/>
                  <a:pt x="161438" y="254107"/>
                  <a:pt x="143446" y="285857"/>
                </a:cubicBezTo>
                <a:cubicBezTo>
                  <a:pt x="125454" y="317607"/>
                  <a:pt x="124396" y="400686"/>
                  <a:pt x="108521" y="403332"/>
                </a:cubicBezTo>
                <a:cubicBezTo>
                  <a:pt x="92646" y="405978"/>
                  <a:pt x="60367" y="285328"/>
                  <a:pt x="48196" y="301732"/>
                </a:cubicBezTo>
                <a:cubicBezTo>
                  <a:pt x="36025" y="318136"/>
                  <a:pt x="37613" y="524511"/>
                  <a:pt x="35496" y="501757"/>
                </a:cubicBezTo>
                <a:cubicBezTo>
                  <a:pt x="33379" y="479003"/>
                  <a:pt x="38671" y="232940"/>
                  <a:pt x="35496" y="165207"/>
                </a:cubicBezTo>
                <a:cubicBezTo>
                  <a:pt x="32321" y="97474"/>
                  <a:pt x="20679" y="118111"/>
                  <a:pt x="16446" y="95357"/>
                </a:cubicBezTo>
                <a:cubicBezTo>
                  <a:pt x="12213" y="72603"/>
                  <a:pt x="-3133" y="2753"/>
                  <a:pt x="571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5" name="フリーフォーム: 図形 764">
            <a:extLst>
              <a:ext uri="{FF2B5EF4-FFF2-40B4-BE49-F238E27FC236}">
                <a16:creationId xmlns:a16="http://schemas.microsoft.com/office/drawing/2014/main" id="{C968AB76-C8DA-4EA8-8B6A-B6DF7DFD562B}"/>
              </a:ext>
            </a:extLst>
          </p:cNvPr>
          <p:cNvSpPr/>
          <p:nvPr/>
        </p:nvSpPr>
        <p:spPr>
          <a:xfrm>
            <a:off x="5467342" y="6470461"/>
            <a:ext cx="1480753" cy="536170"/>
          </a:xfrm>
          <a:custGeom>
            <a:avLst/>
            <a:gdLst>
              <a:gd name="connsiteX0" fmla="*/ 371483 w 1480753"/>
              <a:gd name="connsiteY0" fmla="*/ 171639 h 536170"/>
              <a:gd name="connsiteX1" fmla="*/ 527058 w 1480753"/>
              <a:gd name="connsiteY1" fmla="*/ 406589 h 536170"/>
              <a:gd name="connsiteX2" fmla="*/ 508008 w 1480753"/>
              <a:gd name="connsiteY2" fmla="*/ 292289 h 536170"/>
              <a:gd name="connsiteX3" fmla="*/ 765183 w 1480753"/>
              <a:gd name="connsiteY3" fmla="*/ 346264 h 536170"/>
              <a:gd name="connsiteX4" fmla="*/ 873133 w 1480753"/>
              <a:gd name="connsiteY4" fmla="*/ 365314 h 536170"/>
              <a:gd name="connsiteX5" fmla="*/ 1473208 w 1480753"/>
              <a:gd name="connsiteY5" fmla="*/ 533589 h 536170"/>
              <a:gd name="connsiteX6" fmla="*/ 1187458 w 1480753"/>
              <a:gd name="connsiteY6" fmla="*/ 457389 h 536170"/>
              <a:gd name="connsiteX7" fmla="*/ 847733 w 1480753"/>
              <a:gd name="connsiteY7" fmla="*/ 324039 h 536170"/>
              <a:gd name="connsiteX8" fmla="*/ 758833 w 1480753"/>
              <a:gd name="connsiteY8" fmla="*/ 285939 h 536170"/>
              <a:gd name="connsiteX9" fmla="*/ 8 w 1480753"/>
              <a:gd name="connsiteY9" fmla="*/ 189 h 536170"/>
              <a:gd name="connsiteX10" fmla="*/ 774708 w 1480753"/>
              <a:gd name="connsiteY10" fmla="*/ 241489 h 536170"/>
              <a:gd name="connsiteX11" fmla="*/ 581033 w 1480753"/>
              <a:gd name="connsiteY11" fmla="*/ 219264 h 536170"/>
              <a:gd name="connsiteX12" fmla="*/ 533408 w 1480753"/>
              <a:gd name="connsiteY12" fmla="*/ 254189 h 536170"/>
              <a:gd name="connsiteX13" fmla="*/ 371483 w 1480753"/>
              <a:gd name="connsiteY13" fmla="*/ 171639 h 53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0753" h="536170">
                <a:moveTo>
                  <a:pt x="371483" y="171639"/>
                </a:moveTo>
                <a:cubicBezTo>
                  <a:pt x="370425" y="197039"/>
                  <a:pt x="504304" y="386481"/>
                  <a:pt x="527058" y="406589"/>
                </a:cubicBezTo>
                <a:cubicBezTo>
                  <a:pt x="549812" y="426697"/>
                  <a:pt x="468321" y="302343"/>
                  <a:pt x="508008" y="292289"/>
                </a:cubicBezTo>
                <a:cubicBezTo>
                  <a:pt x="547695" y="282235"/>
                  <a:pt x="704329" y="334093"/>
                  <a:pt x="765183" y="346264"/>
                </a:cubicBezTo>
                <a:cubicBezTo>
                  <a:pt x="826037" y="358435"/>
                  <a:pt x="755129" y="334093"/>
                  <a:pt x="873133" y="365314"/>
                </a:cubicBezTo>
                <a:cubicBezTo>
                  <a:pt x="991137" y="396535"/>
                  <a:pt x="1420821" y="518243"/>
                  <a:pt x="1473208" y="533589"/>
                </a:cubicBezTo>
                <a:cubicBezTo>
                  <a:pt x="1525596" y="548935"/>
                  <a:pt x="1291704" y="492314"/>
                  <a:pt x="1187458" y="457389"/>
                </a:cubicBezTo>
                <a:cubicBezTo>
                  <a:pt x="1083212" y="422464"/>
                  <a:pt x="919171" y="352614"/>
                  <a:pt x="847733" y="324039"/>
                </a:cubicBezTo>
                <a:cubicBezTo>
                  <a:pt x="776296" y="295464"/>
                  <a:pt x="758833" y="285939"/>
                  <a:pt x="758833" y="285939"/>
                </a:cubicBezTo>
                <a:cubicBezTo>
                  <a:pt x="617546" y="231964"/>
                  <a:pt x="-2638" y="7597"/>
                  <a:pt x="8" y="189"/>
                </a:cubicBezTo>
                <a:cubicBezTo>
                  <a:pt x="2654" y="-7219"/>
                  <a:pt x="677871" y="204977"/>
                  <a:pt x="774708" y="241489"/>
                </a:cubicBezTo>
                <a:cubicBezTo>
                  <a:pt x="871545" y="278001"/>
                  <a:pt x="621250" y="217147"/>
                  <a:pt x="581033" y="219264"/>
                </a:cubicBezTo>
                <a:cubicBezTo>
                  <a:pt x="540816" y="221381"/>
                  <a:pt x="567804" y="258422"/>
                  <a:pt x="533408" y="254189"/>
                </a:cubicBezTo>
                <a:cubicBezTo>
                  <a:pt x="499012" y="249956"/>
                  <a:pt x="372541" y="146239"/>
                  <a:pt x="371483" y="171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6" name="フリーフォーム: 図形 765">
            <a:extLst>
              <a:ext uri="{FF2B5EF4-FFF2-40B4-BE49-F238E27FC236}">
                <a16:creationId xmlns:a16="http://schemas.microsoft.com/office/drawing/2014/main" id="{2E2C592A-5EAE-4EBE-9BBA-E255A3C00FB0}"/>
              </a:ext>
            </a:extLst>
          </p:cNvPr>
          <p:cNvSpPr/>
          <p:nvPr/>
        </p:nvSpPr>
        <p:spPr>
          <a:xfrm>
            <a:off x="5889286" y="6636742"/>
            <a:ext cx="545333" cy="675505"/>
          </a:xfrm>
          <a:custGeom>
            <a:avLst/>
            <a:gdLst>
              <a:gd name="connsiteX0" fmla="*/ 143214 w 545333"/>
              <a:gd name="connsiteY0" fmla="*/ 164108 h 675505"/>
              <a:gd name="connsiteX1" fmla="*/ 473414 w 545333"/>
              <a:gd name="connsiteY1" fmla="*/ 465733 h 675505"/>
              <a:gd name="connsiteX2" fmla="*/ 498814 w 545333"/>
              <a:gd name="connsiteY2" fmla="*/ 513358 h 675505"/>
              <a:gd name="connsiteX3" fmla="*/ 543264 w 545333"/>
              <a:gd name="connsiteY3" fmla="*/ 675283 h 675505"/>
              <a:gd name="connsiteX4" fmla="*/ 425789 w 545333"/>
              <a:gd name="connsiteY4" fmla="*/ 545108 h 675505"/>
              <a:gd name="connsiteX5" fmla="*/ 343239 w 545333"/>
              <a:gd name="connsiteY5" fmla="*/ 405408 h 675505"/>
              <a:gd name="connsiteX6" fmla="*/ 301964 w 545333"/>
              <a:gd name="connsiteY6" fmla="*/ 357783 h 675505"/>
              <a:gd name="connsiteX7" fmla="*/ 152739 w 545333"/>
              <a:gd name="connsiteY7" fmla="*/ 249833 h 675505"/>
              <a:gd name="connsiteX8" fmla="*/ 155914 w 545333"/>
              <a:gd name="connsiteY8" fmla="*/ 265708 h 675505"/>
              <a:gd name="connsiteX9" fmla="*/ 339 w 545333"/>
              <a:gd name="connsiteY9" fmla="*/ 2183 h 675505"/>
              <a:gd name="connsiteX10" fmla="*/ 143214 w 545333"/>
              <a:gd name="connsiteY10" fmla="*/ 164108 h 67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333" h="675505">
                <a:moveTo>
                  <a:pt x="143214" y="164108"/>
                </a:moveTo>
                <a:cubicBezTo>
                  <a:pt x="222060" y="241366"/>
                  <a:pt x="414147" y="407525"/>
                  <a:pt x="473414" y="465733"/>
                </a:cubicBezTo>
                <a:cubicBezTo>
                  <a:pt x="532681" y="523941"/>
                  <a:pt x="487172" y="478433"/>
                  <a:pt x="498814" y="513358"/>
                </a:cubicBezTo>
                <a:cubicBezTo>
                  <a:pt x="510456" y="548283"/>
                  <a:pt x="555435" y="669991"/>
                  <a:pt x="543264" y="675283"/>
                </a:cubicBezTo>
                <a:cubicBezTo>
                  <a:pt x="531093" y="680575"/>
                  <a:pt x="459127" y="590087"/>
                  <a:pt x="425789" y="545108"/>
                </a:cubicBezTo>
                <a:cubicBezTo>
                  <a:pt x="392452" y="500129"/>
                  <a:pt x="363876" y="436629"/>
                  <a:pt x="343239" y="405408"/>
                </a:cubicBezTo>
                <a:cubicBezTo>
                  <a:pt x="322602" y="374187"/>
                  <a:pt x="333714" y="383712"/>
                  <a:pt x="301964" y="357783"/>
                </a:cubicBezTo>
                <a:cubicBezTo>
                  <a:pt x="270214" y="331854"/>
                  <a:pt x="177081" y="265179"/>
                  <a:pt x="152739" y="249833"/>
                </a:cubicBezTo>
                <a:cubicBezTo>
                  <a:pt x="128397" y="234487"/>
                  <a:pt x="181314" y="306983"/>
                  <a:pt x="155914" y="265708"/>
                </a:cubicBezTo>
                <a:cubicBezTo>
                  <a:pt x="130514" y="224433"/>
                  <a:pt x="6160" y="20704"/>
                  <a:pt x="339" y="2183"/>
                </a:cubicBezTo>
                <a:cubicBezTo>
                  <a:pt x="-5482" y="-16338"/>
                  <a:pt x="64368" y="86850"/>
                  <a:pt x="143214" y="164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7" name="フリーフォーム: 図形 766">
            <a:extLst>
              <a:ext uri="{FF2B5EF4-FFF2-40B4-BE49-F238E27FC236}">
                <a16:creationId xmlns:a16="http://schemas.microsoft.com/office/drawing/2014/main" id="{4ACEE623-B7E3-4592-9640-3A41211CE895}"/>
              </a:ext>
            </a:extLst>
          </p:cNvPr>
          <p:cNvSpPr/>
          <p:nvPr/>
        </p:nvSpPr>
        <p:spPr>
          <a:xfrm>
            <a:off x="6112888" y="6801867"/>
            <a:ext cx="906083" cy="374741"/>
          </a:xfrm>
          <a:custGeom>
            <a:avLst/>
            <a:gdLst>
              <a:gd name="connsiteX0" fmla="*/ 5337 w 906083"/>
              <a:gd name="connsiteY0" fmla="*/ 8508 h 374741"/>
              <a:gd name="connsiteX1" fmla="*/ 65662 w 906083"/>
              <a:gd name="connsiteY1" fmla="*/ 21208 h 374741"/>
              <a:gd name="connsiteX2" fmla="*/ 738762 w 906083"/>
              <a:gd name="connsiteY2" fmla="*/ 211708 h 374741"/>
              <a:gd name="connsiteX3" fmla="*/ 900687 w 906083"/>
              <a:gd name="connsiteY3" fmla="*/ 218058 h 374741"/>
              <a:gd name="connsiteX4" fmla="*/ 605412 w 906083"/>
              <a:gd name="connsiteY4" fmla="*/ 265683 h 374741"/>
              <a:gd name="connsiteX5" fmla="*/ 367287 w 906083"/>
              <a:gd name="connsiteY5" fmla="*/ 316483 h 374741"/>
              <a:gd name="connsiteX6" fmla="*/ 335537 w 906083"/>
              <a:gd name="connsiteY6" fmla="*/ 373633 h 374741"/>
              <a:gd name="connsiteX7" fmla="*/ 268862 w 906083"/>
              <a:gd name="connsiteY7" fmla="*/ 262508 h 374741"/>
              <a:gd name="connsiteX8" fmla="*/ 151387 w 906083"/>
              <a:gd name="connsiteY8" fmla="*/ 141858 h 374741"/>
              <a:gd name="connsiteX9" fmla="*/ 230762 w 906083"/>
              <a:gd name="connsiteY9" fmla="*/ 170433 h 374741"/>
              <a:gd name="connsiteX10" fmla="*/ 5337 w 906083"/>
              <a:gd name="connsiteY10" fmla="*/ 8508 h 37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6083" h="374741">
                <a:moveTo>
                  <a:pt x="5337" y="8508"/>
                </a:moveTo>
                <a:cubicBezTo>
                  <a:pt x="-22180" y="-16363"/>
                  <a:pt x="65662" y="21208"/>
                  <a:pt x="65662" y="21208"/>
                </a:cubicBezTo>
                <a:cubicBezTo>
                  <a:pt x="187899" y="55075"/>
                  <a:pt x="599591" y="178900"/>
                  <a:pt x="738762" y="211708"/>
                </a:cubicBezTo>
                <a:cubicBezTo>
                  <a:pt x="877933" y="244516"/>
                  <a:pt x="922912" y="209062"/>
                  <a:pt x="900687" y="218058"/>
                </a:cubicBezTo>
                <a:cubicBezTo>
                  <a:pt x="878462" y="227054"/>
                  <a:pt x="694312" y="249279"/>
                  <a:pt x="605412" y="265683"/>
                </a:cubicBezTo>
                <a:cubicBezTo>
                  <a:pt x="516512" y="282087"/>
                  <a:pt x="412266" y="298491"/>
                  <a:pt x="367287" y="316483"/>
                </a:cubicBezTo>
                <a:cubicBezTo>
                  <a:pt x="322308" y="334475"/>
                  <a:pt x="351941" y="382629"/>
                  <a:pt x="335537" y="373633"/>
                </a:cubicBezTo>
                <a:cubicBezTo>
                  <a:pt x="319133" y="364637"/>
                  <a:pt x="299554" y="301137"/>
                  <a:pt x="268862" y="262508"/>
                </a:cubicBezTo>
                <a:cubicBezTo>
                  <a:pt x="238170" y="223879"/>
                  <a:pt x="157737" y="157204"/>
                  <a:pt x="151387" y="141858"/>
                </a:cubicBezTo>
                <a:cubicBezTo>
                  <a:pt x="145037" y="126512"/>
                  <a:pt x="251929" y="191600"/>
                  <a:pt x="230762" y="170433"/>
                </a:cubicBezTo>
                <a:cubicBezTo>
                  <a:pt x="209595" y="149266"/>
                  <a:pt x="32854" y="33379"/>
                  <a:pt x="5337" y="8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8" name="フリーフォーム: 図形 767">
            <a:extLst>
              <a:ext uri="{FF2B5EF4-FFF2-40B4-BE49-F238E27FC236}">
                <a16:creationId xmlns:a16="http://schemas.microsoft.com/office/drawing/2014/main" id="{032CF5EA-4085-4EBC-A8CA-890BC743EDDE}"/>
              </a:ext>
            </a:extLst>
          </p:cNvPr>
          <p:cNvSpPr/>
          <p:nvPr/>
        </p:nvSpPr>
        <p:spPr>
          <a:xfrm>
            <a:off x="6960867" y="7070826"/>
            <a:ext cx="139053" cy="276450"/>
          </a:xfrm>
          <a:custGeom>
            <a:avLst/>
            <a:gdLst>
              <a:gd name="connsiteX0" fmla="*/ 40008 w 139053"/>
              <a:gd name="connsiteY0" fmla="*/ 9424 h 276450"/>
              <a:gd name="connsiteX1" fmla="*/ 138433 w 139053"/>
              <a:gd name="connsiteY1" fmla="*/ 260249 h 276450"/>
              <a:gd name="connsiteX2" fmla="*/ 78108 w 139053"/>
              <a:gd name="connsiteY2" fmla="*/ 253899 h 276450"/>
              <a:gd name="connsiteX3" fmla="*/ 1908 w 139053"/>
              <a:gd name="connsiteY3" fmla="*/ 272949 h 276450"/>
              <a:gd name="connsiteX4" fmla="*/ 24133 w 139053"/>
              <a:gd name="connsiteY4" fmla="*/ 187224 h 276450"/>
              <a:gd name="connsiteX5" fmla="*/ 36833 w 139053"/>
              <a:gd name="connsiteY5" fmla="*/ 63399 h 276450"/>
              <a:gd name="connsiteX6" fmla="*/ 40008 w 139053"/>
              <a:gd name="connsiteY6" fmla="*/ 9424 h 2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053" h="276450">
                <a:moveTo>
                  <a:pt x="40008" y="9424"/>
                </a:moveTo>
                <a:cubicBezTo>
                  <a:pt x="56941" y="42232"/>
                  <a:pt x="132083" y="219503"/>
                  <a:pt x="138433" y="260249"/>
                </a:cubicBezTo>
                <a:cubicBezTo>
                  <a:pt x="144783" y="300995"/>
                  <a:pt x="100862" y="251782"/>
                  <a:pt x="78108" y="253899"/>
                </a:cubicBezTo>
                <a:cubicBezTo>
                  <a:pt x="55354" y="256016"/>
                  <a:pt x="10904" y="284061"/>
                  <a:pt x="1908" y="272949"/>
                </a:cubicBezTo>
                <a:cubicBezTo>
                  <a:pt x="-7088" y="261837"/>
                  <a:pt x="18312" y="222149"/>
                  <a:pt x="24133" y="187224"/>
                </a:cubicBezTo>
                <a:cubicBezTo>
                  <a:pt x="29954" y="152299"/>
                  <a:pt x="34716" y="88799"/>
                  <a:pt x="36833" y="63399"/>
                </a:cubicBezTo>
                <a:cubicBezTo>
                  <a:pt x="38950" y="37999"/>
                  <a:pt x="23075" y="-23384"/>
                  <a:pt x="40008" y="9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9" name="フリーフォーム: 図形 768">
            <a:extLst>
              <a:ext uri="{FF2B5EF4-FFF2-40B4-BE49-F238E27FC236}">
                <a16:creationId xmlns:a16="http://schemas.microsoft.com/office/drawing/2014/main" id="{28D34B07-9B23-4F89-AD7F-04144ADEDC40}"/>
              </a:ext>
            </a:extLst>
          </p:cNvPr>
          <p:cNvSpPr/>
          <p:nvPr/>
        </p:nvSpPr>
        <p:spPr>
          <a:xfrm>
            <a:off x="6484938" y="7174845"/>
            <a:ext cx="408278" cy="274276"/>
          </a:xfrm>
          <a:custGeom>
            <a:avLst/>
            <a:gdLst>
              <a:gd name="connsiteX0" fmla="*/ 41275 w 408278"/>
              <a:gd name="connsiteY0" fmla="*/ 2243 h 274276"/>
              <a:gd name="connsiteX1" fmla="*/ 33337 w 408278"/>
              <a:gd name="connsiteY1" fmla="*/ 145118 h 274276"/>
              <a:gd name="connsiteX2" fmla="*/ 22225 w 408278"/>
              <a:gd name="connsiteY2" fmla="*/ 127655 h 274276"/>
              <a:gd name="connsiteX3" fmla="*/ 88900 w 408278"/>
              <a:gd name="connsiteY3" fmla="*/ 194330 h 274276"/>
              <a:gd name="connsiteX4" fmla="*/ 103187 w 408278"/>
              <a:gd name="connsiteY4" fmla="*/ 208618 h 274276"/>
              <a:gd name="connsiteX5" fmla="*/ 242887 w 408278"/>
              <a:gd name="connsiteY5" fmla="*/ 219730 h 274276"/>
              <a:gd name="connsiteX6" fmla="*/ 165100 w 408278"/>
              <a:gd name="connsiteY6" fmla="*/ 235605 h 274276"/>
              <a:gd name="connsiteX7" fmla="*/ 288925 w 408278"/>
              <a:gd name="connsiteY7" fmla="*/ 249893 h 274276"/>
              <a:gd name="connsiteX8" fmla="*/ 285750 w 408278"/>
              <a:gd name="connsiteY8" fmla="*/ 265768 h 274276"/>
              <a:gd name="connsiteX9" fmla="*/ 354012 w 408278"/>
              <a:gd name="connsiteY9" fmla="*/ 248305 h 274276"/>
              <a:gd name="connsiteX10" fmla="*/ 407987 w 408278"/>
              <a:gd name="connsiteY10" fmla="*/ 227668 h 274276"/>
              <a:gd name="connsiteX11" fmla="*/ 330200 w 408278"/>
              <a:gd name="connsiteY11" fmla="*/ 273705 h 274276"/>
              <a:gd name="connsiteX12" fmla="*/ 204787 w 408278"/>
              <a:gd name="connsiteY12" fmla="*/ 254655 h 274276"/>
              <a:gd name="connsiteX13" fmla="*/ 73025 w 408278"/>
              <a:gd name="connsiteY13" fmla="*/ 227668 h 274276"/>
              <a:gd name="connsiteX14" fmla="*/ 73025 w 408278"/>
              <a:gd name="connsiteY14" fmla="*/ 210205 h 274276"/>
              <a:gd name="connsiteX15" fmla="*/ 20637 w 408278"/>
              <a:gd name="connsiteY15" fmla="*/ 187980 h 274276"/>
              <a:gd name="connsiteX16" fmla="*/ 0 w 408278"/>
              <a:gd name="connsiteY16" fmla="*/ 132418 h 274276"/>
              <a:gd name="connsiteX17" fmla="*/ 20637 w 408278"/>
              <a:gd name="connsiteY17" fmla="*/ 137180 h 274276"/>
              <a:gd name="connsiteX18" fmla="*/ 31750 w 408278"/>
              <a:gd name="connsiteY18" fmla="*/ 62568 h 274276"/>
              <a:gd name="connsiteX19" fmla="*/ 41275 w 408278"/>
              <a:gd name="connsiteY19" fmla="*/ 2243 h 2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8278" h="274276">
                <a:moveTo>
                  <a:pt x="41275" y="2243"/>
                </a:moveTo>
                <a:cubicBezTo>
                  <a:pt x="41539" y="16001"/>
                  <a:pt x="36512" y="124216"/>
                  <a:pt x="33337" y="145118"/>
                </a:cubicBezTo>
                <a:cubicBezTo>
                  <a:pt x="30162" y="166020"/>
                  <a:pt x="12964" y="119453"/>
                  <a:pt x="22225" y="127655"/>
                </a:cubicBezTo>
                <a:cubicBezTo>
                  <a:pt x="31485" y="135857"/>
                  <a:pt x="75406" y="180836"/>
                  <a:pt x="88900" y="194330"/>
                </a:cubicBezTo>
                <a:cubicBezTo>
                  <a:pt x="102394" y="207824"/>
                  <a:pt x="77523" y="204385"/>
                  <a:pt x="103187" y="208618"/>
                </a:cubicBezTo>
                <a:cubicBezTo>
                  <a:pt x="128851" y="212851"/>
                  <a:pt x="232568" y="215232"/>
                  <a:pt x="242887" y="219730"/>
                </a:cubicBezTo>
                <a:cubicBezTo>
                  <a:pt x="253206" y="224228"/>
                  <a:pt x="157427" y="230578"/>
                  <a:pt x="165100" y="235605"/>
                </a:cubicBezTo>
                <a:cubicBezTo>
                  <a:pt x="172773" y="240632"/>
                  <a:pt x="268817" y="244866"/>
                  <a:pt x="288925" y="249893"/>
                </a:cubicBezTo>
                <a:cubicBezTo>
                  <a:pt x="309033" y="254920"/>
                  <a:pt x="274902" y="266033"/>
                  <a:pt x="285750" y="265768"/>
                </a:cubicBezTo>
                <a:cubicBezTo>
                  <a:pt x="296598" y="265503"/>
                  <a:pt x="333639" y="254655"/>
                  <a:pt x="354012" y="248305"/>
                </a:cubicBezTo>
                <a:cubicBezTo>
                  <a:pt x="374385" y="241955"/>
                  <a:pt x="411956" y="223435"/>
                  <a:pt x="407987" y="227668"/>
                </a:cubicBezTo>
                <a:cubicBezTo>
                  <a:pt x="404018" y="231901"/>
                  <a:pt x="364067" y="269207"/>
                  <a:pt x="330200" y="273705"/>
                </a:cubicBezTo>
                <a:cubicBezTo>
                  <a:pt x="296333" y="278203"/>
                  <a:pt x="204787" y="254655"/>
                  <a:pt x="204787" y="254655"/>
                </a:cubicBezTo>
                <a:cubicBezTo>
                  <a:pt x="161925" y="246982"/>
                  <a:pt x="94985" y="235076"/>
                  <a:pt x="73025" y="227668"/>
                </a:cubicBezTo>
                <a:cubicBezTo>
                  <a:pt x="51065" y="220260"/>
                  <a:pt x="81756" y="216820"/>
                  <a:pt x="73025" y="210205"/>
                </a:cubicBezTo>
                <a:cubicBezTo>
                  <a:pt x="64294" y="203590"/>
                  <a:pt x="32808" y="200944"/>
                  <a:pt x="20637" y="187980"/>
                </a:cubicBezTo>
                <a:cubicBezTo>
                  <a:pt x="8466" y="175016"/>
                  <a:pt x="0" y="140885"/>
                  <a:pt x="0" y="132418"/>
                </a:cubicBezTo>
                <a:cubicBezTo>
                  <a:pt x="0" y="123951"/>
                  <a:pt x="15345" y="148822"/>
                  <a:pt x="20637" y="137180"/>
                </a:cubicBezTo>
                <a:cubicBezTo>
                  <a:pt x="25929" y="125538"/>
                  <a:pt x="29898" y="83470"/>
                  <a:pt x="31750" y="62568"/>
                </a:cubicBezTo>
                <a:cubicBezTo>
                  <a:pt x="33602" y="41666"/>
                  <a:pt x="41011" y="-11515"/>
                  <a:pt x="41275" y="2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0" name="フリーフォーム: 図形 769">
            <a:extLst>
              <a:ext uri="{FF2B5EF4-FFF2-40B4-BE49-F238E27FC236}">
                <a16:creationId xmlns:a16="http://schemas.microsoft.com/office/drawing/2014/main" id="{13E45C96-F85C-4D7C-96C2-FAAFB650B3EF}"/>
              </a:ext>
            </a:extLst>
          </p:cNvPr>
          <p:cNvSpPr/>
          <p:nvPr/>
        </p:nvSpPr>
        <p:spPr>
          <a:xfrm>
            <a:off x="6533477" y="7007125"/>
            <a:ext cx="545364" cy="120354"/>
          </a:xfrm>
          <a:custGeom>
            <a:avLst/>
            <a:gdLst>
              <a:gd name="connsiteX0" fmla="*/ 673 w 545364"/>
              <a:gd name="connsiteY0" fmla="*/ 117575 h 120354"/>
              <a:gd name="connsiteX1" fmla="*/ 249911 w 545364"/>
              <a:gd name="connsiteY1" fmla="*/ 115988 h 120354"/>
              <a:gd name="connsiteX2" fmla="*/ 253086 w 545364"/>
              <a:gd name="connsiteY2" fmla="*/ 98525 h 120354"/>
              <a:gd name="connsiteX3" fmla="*/ 259436 w 545364"/>
              <a:gd name="connsiteY3" fmla="*/ 73125 h 120354"/>
              <a:gd name="connsiteX4" fmla="*/ 384848 w 545364"/>
              <a:gd name="connsiteY4" fmla="*/ 81063 h 120354"/>
              <a:gd name="connsiteX5" fmla="*/ 407073 w 545364"/>
              <a:gd name="connsiteY5" fmla="*/ 76300 h 120354"/>
              <a:gd name="connsiteX6" fmla="*/ 424536 w 545364"/>
              <a:gd name="connsiteY6" fmla="*/ 35025 h 120354"/>
              <a:gd name="connsiteX7" fmla="*/ 543598 w 545364"/>
              <a:gd name="connsiteY7" fmla="*/ 100 h 120354"/>
              <a:gd name="connsiteX8" fmla="*/ 321348 w 545364"/>
              <a:gd name="connsiteY8" fmla="*/ 46138 h 120354"/>
              <a:gd name="connsiteX9" fmla="*/ 105448 w 545364"/>
              <a:gd name="connsiteY9" fmla="*/ 85825 h 120354"/>
              <a:gd name="connsiteX10" fmla="*/ 175298 w 545364"/>
              <a:gd name="connsiteY10" fmla="*/ 82650 h 120354"/>
              <a:gd name="connsiteX11" fmla="*/ 673 w 545364"/>
              <a:gd name="connsiteY11" fmla="*/ 117575 h 12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5364" h="120354">
                <a:moveTo>
                  <a:pt x="673" y="117575"/>
                </a:moveTo>
                <a:cubicBezTo>
                  <a:pt x="13109" y="123131"/>
                  <a:pt x="207842" y="119163"/>
                  <a:pt x="249911" y="115988"/>
                </a:cubicBezTo>
                <a:cubicBezTo>
                  <a:pt x="291980" y="112813"/>
                  <a:pt x="251499" y="105669"/>
                  <a:pt x="253086" y="98525"/>
                </a:cubicBezTo>
                <a:cubicBezTo>
                  <a:pt x="254674" y="91381"/>
                  <a:pt x="237476" y="76035"/>
                  <a:pt x="259436" y="73125"/>
                </a:cubicBezTo>
                <a:cubicBezTo>
                  <a:pt x="281396" y="70215"/>
                  <a:pt x="360242" y="80534"/>
                  <a:pt x="384848" y="81063"/>
                </a:cubicBezTo>
                <a:cubicBezTo>
                  <a:pt x="409454" y="81592"/>
                  <a:pt x="400458" y="83973"/>
                  <a:pt x="407073" y="76300"/>
                </a:cubicBezTo>
                <a:cubicBezTo>
                  <a:pt x="413688" y="68627"/>
                  <a:pt x="401782" y="47725"/>
                  <a:pt x="424536" y="35025"/>
                </a:cubicBezTo>
                <a:cubicBezTo>
                  <a:pt x="447290" y="22325"/>
                  <a:pt x="560796" y="-1752"/>
                  <a:pt x="543598" y="100"/>
                </a:cubicBezTo>
                <a:cubicBezTo>
                  <a:pt x="526400" y="1952"/>
                  <a:pt x="394373" y="31851"/>
                  <a:pt x="321348" y="46138"/>
                </a:cubicBezTo>
                <a:cubicBezTo>
                  <a:pt x="248323" y="60425"/>
                  <a:pt x="129790" y="79740"/>
                  <a:pt x="105448" y="85825"/>
                </a:cubicBezTo>
                <a:cubicBezTo>
                  <a:pt x="81106" y="91910"/>
                  <a:pt x="198846" y="78946"/>
                  <a:pt x="175298" y="82650"/>
                </a:cubicBezTo>
                <a:cubicBezTo>
                  <a:pt x="151750" y="86354"/>
                  <a:pt x="-11763" y="112019"/>
                  <a:pt x="673" y="117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1" name="フリーフォーム: 図形 770">
            <a:extLst>
              <a:ext uri="{FF2B5EF4-FFF2-40B4-BE49-F238E27FC236}">
                <a16:creationId xmlns:a16="http://schemas.microsoft.com/office/drawing/2014/main" id="{78F7BB7D-37C1-4A73-8370-4FEB9191381E}"/>
              </a:ext>
            </a:extLst>
          </p:cNvPr>
          <p:cNvSpPr/>
          <p:nvPr/>
        </p:nvSpPr>
        <p:spPr>
          <a:xfrm>
            <a:off x="6902841" y="6754813"/>
            <a:ext cx="521897" cy="698704"/>
          </a:xfrm>
          <a:custGeom>
            <a:avLst/>
            <a:gdLst>
              <a:gd name="connsiteX0" fmla="*/ 1197 w 521897"/>
              <a:gd name="connsiteY0" fmla="*/ 698500 h 698704"/>
              <a:gd name="connsiteX1" fmla="*/ 21834 w 521897"/>
              <a:gd name="connsiteY1" fmla="*/ 561975 h 698704"/>
              <a:gd name="connsiteX2" fmla="*/ 137722 w 521897"/>
              <a:gd name="connsiteY2" fmla="*/ 622300 h 698704"/>
              <a:gd name="connsiteX3" fmla="*/ 198047 w 521897"/>
              <a:gd name="connsiteY3" fmla="*/ 600075 h 698704"/>
              <a:gd name="connsiteX4" fmla="*/ 207572 w 521897"/>
              <a:gd name="connsiteY4" fmla="*/ 528637 h 698704"/>
              <a:gd name="connsiteX5" fmla="*/ 236147 w 521897"/>
              <a:gd name="connsiteY5" fmla="*/ 461962 h 698704"/>
              <a:gd name="connsiteX6" fmla="*/ 383784 w 521897"/>
              <a:gd name="connsiteY6" fmla="*/ 160337 h 698704"/>
              <a:gd name="connsiteX7" fmla="*/ 320284 w 521897"/>
              <a:gd name="connsiteY7" fmla="*/ 303212 h 698704"/>
              <a:gd name="connsiteX8" fmla="*/ 521897 w 521897"/>
              <a:gd name="connsiteY8" fmla="*/ 0 h 698704"/>
              <a:gd name="connsiteX9" fmla="*/ 321872 w 521897"/>
              <a:gd name="connsiteY9" fmla="*/ 304800 h 698704"/>
              <a:gd name="connsiteX10" fmla="*/ 231384 w 521897"/>
              <a:gd name="connsiteY10" fmla="*/ 522287 h 698704"/>
              <a:gd name="connsiteX11" fmla="*/ 148834 w 521897"/>
              <a:gd name="connsiteY11" fmla="*/ 600075 h 698704"/>
              <a:gd name="connsiteX12" fmla="*/ 18659 w 521897"/>
              <a:gd name="connsiteY12" fmla="*/ 593725 h 698704"/>
              <a:gd name="connsiteX13" fmla="*/ 1197 w 521897"/>
              <a:gd name="connsiteY13" fmla="*/ 698500 h 69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1897" h="698704">
                <a:moveTo>
                  <a:pt x="1197" y="698500"/>
                </a:moveTo>
                <a:cubicBezTo>
                  <a:pt x="1726" y="693208"/>
                  <a:pt x="-920" y="574675"/>
                  <a:pt x="21834" y="561975"/>
                </a:cubicBezTo>
                <a:cubicBezTo>
                  <a:pt x="44588" y="549275"/>
                  <a:pt x="108353" y="615950"/>
                  <a:pt x="137722" y="622300"/>
                </a:cubicBezTo>
                <a:cubicBezTo>
                  <a:pt x="167091" y="628650"/>
                  <a:pt x="186405" y="615685"/>
                  <a:pt x="198047" y="600075"/>
                </a:cubicBezTo>
                <a:cubicBezTo>
                  <a:pt x="209689" y="584465"/>
                  <a:pt x="201222" y="551656"/>
                  <a:pt x="207572" y="528637"/>
                </a:cubicBezTo>
                <a:cubicBezTo>
                  <a:pt x="213922" y="505618"/>
                  <a:pt x="206778" y="523345"/>
                  <a:pt x="236147" y="461962"/>
                </a:cubicBezTo>
                <a:cubicBezTo>
                  <a:pt x="265516" y="400579"/>
                  <a:pt x="369761" y="186795"/>
                  <a:pt x="383784" y="160337"/>
                </a:cubicBezTo>
                <a:cubicBezTo>
                  <a:pt x="397807" y="133879"/>
                  <a:pt x="297265" y="329935"/>
                  <a:pt x="320284" y="303212"/>
                </a:cubicBezTo>
                <a:cubicBezTo>
                  <a:pt x="343303" y="276489"/>
                  <a:pt x="521632" y="-265"/>
                  <a:pt x="521897" y="0"/>
                </a:cubicBezTo>
                <a:cubicBezTo>
                  <a:pt x="522162" y="265"/>
                  <a:pt x="370291" y="217752"/>
                  <a:pt x="321872" y="304800"/>
                </a:cubicBezTo>
                <a:cubicBezTo>
                  <a:pt x="273453" y="391848"/>
                  <a:pt x="260224" y="473074"/>
                  <a:pt x="231384" y="522287"/>
                </a:cubicBezTo>
                <a:cubicBezTo>
                  <a:pt x="202544" y="571499"/>
                  <a:pt x="184288" y="588169"/>
                  <a:pt x="148834" y="600075"/>
                </a:cubicBezTo>
                <a:cubicBezTo>
                  <a:pt x="113380" y="611981"/>
                  <a:pt x="43265" y="582613"/>
                  <a:pt x="18659" y="593725"/>
                </a:cubicBezTo>
                <a:cubicBezTo>
                  <a:pt x="-5947" y="604837"/>
                  <a:pt x="668" y="703792"/>
                  <a:pt x="1197" y="698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2" name="フリーフォーム: 図形 771">
            <a:extLst>
              <a:ext uri="{FF2B5EF4-FFF2-40B4-BE49-F238E27FC236}">
                <a16:creationId xmlns:a16="http://schemas.microsoft.com/office/drawing/2014/main" id="{D46CB1BA-93AA-4816-8900-6A1F292CFDA1}"/>
              </a:ext>
            </a:extLst>
          </p:cNvPr>
          <p:cNvSpPr/>
          <p:nvPr/>
        </p:nvSpPr>
        <p:spPr>
          <a:xfrm>
            <a:off x="6834188" y="6751245"/>
            <a:ext cx="620951" cy="687780"/>
          </a:xfrm>
          <a:custGeom>
            <a:avLst/>
            <a:gdLst>
              <a:gd name="connsiteX0" fmla="*/ 620712 w 620951"/>
              <a:gd name="connsiteY0" fmla="*/ 393 h 687780"/>
              <a:gd name="connsiteX1" fmla="*/ 425450 w 620951"/>
              <a:gd name="connsiteY1" fmla="*/ 287730 h 687780"/>
              <a:gd name="connsiteX2" fmla="*/ 479425 w 620951"/>
              <a:gd name="connsiteY2" fmla="*/ 154380 h 687780"/>
              <a:gd name="connsiteX3" fmla="*/ 381000 w 620951"/>
              <a:gd name="connsiteY3" fmla="*/ 381393 h 687780"/>
              <a:gd name="connsiteX4" fmla="*/ 298450 w 620951"/>
              <a:gd name="connsiteY4" fmla="*/ 609993 h 687780"/>
              <a:gd name="connsiteX5" fmla="*/ 152400 w 620951"/>
              <a:gd name="connsiteY5" fmla="*/ 614755 h 687780"/>
              <a:gd name="connsiteX6" fmla="*/ 60325 w 620951"/>
              <a:gd name="connsiteY6" fmla="*/ 657618 h 687780"/>
              <a:gd name="connsiteX7" fmla="*/ 0 w 620951"/>
              <a:gd name="connsiteY7" fmla="*/ 687780 h 687780"/>
              <a:gd name="connsiteX8" fmla="*/ 260350 w 620951"/>
              <a:gd name="connsiteY8" fmla="*/ 549668 h 687780"/>
              <a:gd name="connsiteX9" fmla="*/ 379412 w 620951"/>
              <a:gd name="connsiteY9" fmla="*/ 360755 h 687780"/>
              <a:gd name="connsiteX10" fmla="*/ 620712 w 620951"/>
              <a:gd name="connsiteY10" fmla="*/ 393 h 6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951" h="687780">
                <a:moveTo>
                  <a:pt x="620712" y="393"/>
                </a:moveTo>
                <a:cubicBezTo>
                  <a:pt x="628385" y="-11778"/>
                  <a:pt x="448998" y="262066"/>
                  <a:pt x="425450" y="287730"/>
                </a:cubicBezTo>
                <a:cubicBezTo>
                  <a:pt x="401902" y="313394"/>
                  <a:pt x="486833" y="138770"/>
                  <a:pt x="479425" y="154380"/>
                </a:cubicBezTo>
                <a:cubicBezTo>
                  <a:pt x="472017" y="169991"/>
                  <a:pt x="411162" y="305458"/>
                  <a:pt x="381000" y="381393"/>
                </a:cubicBezTo>
                <a:cubicBezTo>
                  <a:pt x="350837" y="457329"/>
                  <a:pt x="336550" y="571099"/>
                  <a:pt x="298450" y="609993"/>
                </a:cubicBezTo>
                <a:cubicBezTo>
                  <a:pt x="260350" y="648887"/>
                  <a:pt x="192087" y="606818"/>
                  <a:pt x="152400" y="614755"/>
                </a:cubicBezTo>
                <a:cubicBezTo>
                  <a:pt x="112713" y="622692"/>
                  <a:pt x="85725" y="645447"/>
                  <a:pt x="60325" y="657618"/>
                </a:cubicBezTo>
                <a:cubicBezTo>
                  <a:pt x="34925" y="669789"/>
                  <a:pt x="0" y="687780"/>
                  <a:pt x="0" y="687780"/>
                </a:cubicBezTo>
                <a:cubicBezTo>
                  <a:pt x="33337" y="669788"/>
                  <a:pt x="197115" y="604172"/>
                  <a:pt x="260350" y="549668"/>
                </a:cubicBezTo>
                <a:cubicBezTo>
                  <a:pt x="323585" y="495164"/>
                  <a:pt x="322262" y="448861"/>
                  <a:pt x="379412" y="360755"/>
                </a:cubicBezTo>
                <a:cubicBezTo>
                  <a:pt x="436562" y="272649"/>
                  <a:pt x="613039" y="12564"/>
                  <a:pt x="620712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3" name="フリーフォーム: 図形 772">
            <a:extLst>
              <a:ext uri="{FF2B5EF4-FFF2-40B4-BE49-F238E27FC236}">
                <a16:creationId xmlns:a16="http://schemas.microsoft.com/office/drawing/2014/main" id="{C3F75086-EB0D-41FD-A1EC-BAEA1CE72109}"/>
              </a:ext>
            </a:extLst>
          </p:cNvPr>
          <p:cNvSpPr/>
          <p:nvPr/>
        </p:nvSpPr>
        <p:spPr>
          <a:xfrm>
            <a:off x="7208780" y="6250103"/>
            <a:ext cx="440606" cy="822323"/>
          </a:xfrm>
          <a:custGeom>
            <a:avLst/>
            <a:gdLst>
              <a:gd name="connsiteX0" fmla="*/ 439795 w 440606"/>
              <a:gd name="connsiteY0" fmla="*/ 3060 h 822323"/>
              <a:gd name="connsiteX1" fmla="*/ 252470 w 440606"/>
              <a:gd name="connsiteY1" fmla="*/ 468197 h 822323"/>
              <a:gd name="connsiteX2" fmla="*/ 298508 w 440606"/>
              <a:gd name="connsiteY2" fmla="*/ 330085 h 822323"/>
              <a:gd name="connsiteX3" fmla="*/ 134995 w 440606"/>
              <a:gd name="connsiteY3" fmla="*/ 614247 h 822323"/>
              <a:gd name="connsiteX4" fmla="*/ 58 w 440606"/>
              <a:gd name="connsiteY4" fmla="*/ 822210 h 822323"/>
              <a:gd name="connsiteX5" fmla="*/ 150870 w 440606"/>
              <a:gd name="connsiteY5" fmla="*/ 587260 h 822323"/>
              <a:gd name="connsiteX6" fmla="*/ 314383 w 440606"/>
              <a:gd name="connsiteY6" fmla="*/ 298335 h 822323"/>
              <a:gd name="connsiteX7" fmla="*/ 320733 w 440606"/>
              <a:gd name="connsiteY7" fmla="*/ 266585 h 822323"/>
              <a:gd name="connsiteX8" fmla="*/ 439795 w 440606"/>
              <a:gd name="connsiteY8" fmla="*/ 3060 h 8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606" h="822323">
                <a:moveTo>
                  <a:pt x="439795" y="3060"/>
                </a:moveTo>
                <a:cubicBezTo>
                  <a:pt x="428418" y="36662"/>
                  <a:pt x="276018" y="413693"/>
                  <a:pt x="252470" y="468197"/>
                </a:cubicBezTo>
                <a:cubicBezTo>
                  <a:pt x="228922" y="522701"/>
                  <a:pt x="318087" y="305743"/>
                  <a:pt x="298508" y="330085"/>
                </a:cubicBezTo>
                <a:cubicBezTo>
                  <a:pt x="278929" y="354427"/>
                  <a:pt x="184737" y="532226"/>
                  <a:pt x="134995" y="614247"/>
                </a:cubicBezTo>
                <a:cubicBezTo>
                  <a:pt x="85253" y="696268"/>
                  <a:pt x="-2588" y="826708"/>
                  <a:pt x="58" y="822210"/>
                </a:cubicBezTo>
                <a:cubicBezTo>
                  <a:pt x="2704" y="817712"/>
                  <a:pt x="98483" y="674572"/>
                  <a:pt x="150870" y="587260"/>
                </a:cubicBezTo>
                <a:cubicBezTo>
                  <a:pt x="203257" y="499948"/>
                  <a:pt x="286073" y="351781"/>
                  <a:pt x="314383" y="298335"/>
                </a:cubicBezTo>
                <a:cubicBezTo>
                  <a:pt x="342693" y="244889"/>
                  <a:pt x="301948" y="310506"/>
                  <a:pt x="320733" y="266585"/>
                </a:cubicBezTo>
                <a:cubicBezTo>
                  <a:pt x="339518" y="222664"/>
                  <a:pt x="451172" y="-30542"/>
                  <a:pt x="439795" y="3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4" name="フリーフォーム: 図形 773">
            <a:extLst>
              <a:ext uri="{FF2B5EF4-FFF2-40B4-BE49-F238E27FC236}">
                <a16:creationId xmlns:a16="http://schemas.microsoft.com/office/drawing/2014/main" id="{8AFA1CEE-89EF-4C8E-B711-550E71E3B295}"/>
              </a:ext>
            </a:extLst>
          </p:cNvPr>
          <p:cNvSpPr/>
          <p:nvPr/>
        </p:nvSpPr>
        <p:spPr>
          <a:xfrm>
            <a:off x="7283070" y="6205067"/>
            <a:ext cx="405226" cy="801732"/>
          </a:xfrm>
          <a:custGeom>
            <a:avLst/>
            <a:gdLst>
              <a:gd name="connsiteX0" fmla="*/ 405193 w 405226"/>
              <a:gd name="connsiteY0" fmla="*/ 471 h 801732"/>
              <a:gd name="connsiteX1" fmla="*/ 228980 w 405226"/>
              <a:gd name="connsiteY1" fmla="*/ 421158 h 801732"/>
              <a:gd name="connsiteX2" fmla="*/ 214693 w 405226"/>
              <a:gd name="connsiteY2" fmla="*/ 459258 h 801732"/>
              <a:gd name="connsiteX3" fmla="*/ 87693 w 405226"/>
              <a:gd name="connsiteY3" fmla="*/ 705321 h 801732"/>
              <a:gd name="connsiteX4" fmla="*/ 1968 w 405226"/>
              <a:gd name="connsiteY4" fmla="*/ 794221 h 801732"/>
              <a:gd name="connsiteX5" fmla="*/ 171830 w 405226"/>
              <a:gd name="connsiteY5" fmla="*/ 529108 h 801732"/>
              <a:gd name="connsiteX6" fmla="*/ 243268 w 405226"/>
              <a:gd name="connsiteY6" fmla="*/ 341783 h 801732"/>
              <a:gd name="connsiteX7" fmla="*/ 405193 w 405226"/>
              <a:gd name="connsiteY7" fmla="*/ 471 h 80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226" h="801732">
                <a:moveTo>
                  <a:pt x="405193" y="471"/>
                </a:moveTo>
                <a:cubicBezTo>
                  <a:pt x="402812" y="13700"/>
                  <a:pt x="260730" y="344694"/>
                  <a:pt x="228980" y="421158"/>
                </a:cubicBezTo>
                <a:cubicBezTo>
                  <a:pt x="197230" y="497622"/>
                  <a:pt x="238241" y="411898"/>
                  <a:pt x="214693" y="459258"/>
                </a:cubicBezTo>
                <a:cubicBezTo>
                  <a:pt x="191145" y="506619"/>
                  <a:pt x="123147" y="649494"/>
                  <a:pt x="87693" y="705321"/>
                </a:cubicBezTo>
                <a:cubicBezTo>
                  <a:pt x="52239" y="761148"/>
                  <a:pt x="-12055" y="823590"/>
                  <a:pt x="1968" y="794221"/>
                </a:cubicBezTo>
                <a:cubicBezTo>
                  <a:pt x="15991" y="764852"/>
                  <a:pt x="131613" y="604514"/>
                  <a:pt x="171830" y="529108"/>
                </a:cubicBezTo>
                <a:cubicBezTo>
                  <a:pt x="212047" y="453702"/>
                  <a:pt x="204110" y="427773"/>
                  <a:pt x="243268" y="341783"/>
                </a:cubicBezTo>
                <a:cubicBezTo>
                  <a:pt x="282426" y="255794"/>
                  <a:pt x="407574" y="-12758"/>
                  <a:pt x="405193" y="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5" name="フリーフォーム: 図形 774">
            <a:extLst>
              <a:ext uri="{FF2B5EF4-FFF2-40B4-BE49-F238E27FC236}">
                <a16:creationId xmlns:a16="http://schemas.microsoft.com/office/drawing/2014/main" id="{2F6D15E2-465A-4903-9D71-79279DC34E98}"/>
              </a:ext>
            </a:extLst>
          </p:cNvPr>
          <p:cNvSpPr/>
          <p:nvPr/>
        </p:nvSpPr>
        <p:spPr>
          <a:xfrm>
            <a:off x="6562751" y="6692800"/>
            <a:ext cx="565154" cy="140033"/>
          </a:xfrm>
          <a:custGeom>
            <a:avLst/>
            <a:gdLst>
              <a:gd name="connsiteX0" fmla="*/ 3149 w 565154"/>
              <a:gd name="connsiteY0" fmla="*/ 128688 h 140033"/>
              <a:gd name="connsiteX1" fmla="*/ 247624 w 565154"/>
              <a:gd name="connsiteY1" fmla="*/ 85825 h 140033"/>
              <a:gd name="connsiteX2" fmla="*/ 358749 w 565154"/>
              <a:gd name="connsiteY2" fmla="*/ 54075 h 140033"/>
              <a:gd name="connsiteX3" fmla="*/ 442887 w 565154"/>
              <a:gd name="connsiteY3" fmla="*/ 100 h 140033"/>
              <a:gd name="connsiteX4" fmla="*/ 563537 w 565154"/>
              <a:gd name="connsiteY4" fmla="*/ 41375 h 140033"/>
              <a:gd name="connsiteX5" fmla="*/ 512737 w 565154"/>
              <a:gd name="connsiteY5" fmla="*/ 68363 h 140033"/>
              <a:gd name="connsiteX6" fmla="*/ 517499 w 565154"/>
              <a:gd name="connsiteY6" fmla="*/ 62013 h 140033"/>
              <a:gd name="connsiteX7" fmla="*/ 357162 w 565154"/>
              <a:gd name="connsiteY7" fmla="*/ 111225 h 140033"/>
              <a:gd name="connsiteX8" fmla="*/ 322237 w 565154"/>
              <a:gd name="connsiteY8" fmla="*/ 112813 h 140033"/>
              <a:gd name="connsiteX9" fmla="*/ 223812 w 565154"/>
              <a:gd name="connsiteY9" fmla="*/ 139800 h 140033"/>
              <a:gd name="connsiteX10" fmla="*/ 219049 w 565154"/>
              <a:gd name="connsiteY10" fmla="*/ 95350 h 140033"/>
              <a:gd name="connsiteX11" fmla="*/ 155549 w 565154"/>
              <a:gd name="connsiteY11" fmla="*/ 96938 h 140033"/>
              <a:gd name="connsiteX12" fmla="*/ 109512 w 565154"/>
              <a:gd name="connsiteY12" fmla="*/ 127100 h 140033"/>
              <a:gd name="connsiteX13" fmla="*/ 3149 w 565154"/>
              <a:gd name="connsiteY13" fmla="*/ 128688 h 14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5154" h="140033">
                <a:moveTo>
                  <a:pt x="3149" y="128688"/>
                </a:moveTo>
                <a:cubicBezTo>
                  <a:pt x="26168" y="121809"/>
                  <a:pt x="188357" y="98260"/>
                  <a:pt x="247624" y="85825"/>
                </a:cubicBezTo>
                <a:cubicBezTo>
                  <a:pt x="306891" y="73389"/>
                  <a:pt x="326205" y="68362"/>
                  <a:pt x="358749" y="54075"/>
                </a:cubicBezTo>
                <a:cubicBezTo>
                  <a:pt x="391293" y="39788"/>
                  <a:pt x="408756" y="2217"/>
                  <a:pt x="442887" y="100"/>
                </a:cubicBezTo>
                <a:cubicBezTo>
                  <a:pt x="477018" y="-2017"/>
                  <a:pt x="551895" y="29998"/>
                  <a:pt x="563537" y="41375"/>
                </a:cubicBezTo>
                <a:cubicBezTo>
                  <a:pt x="575179" y="52752"/>
                  <a:pt x="520410" y="64923"/>
                  <a:pt x="512737" y="68363"/>
                </a:cubicBezTo>
                <a:cubicBezTo>
                  <a:pt x="505064" y="71803"/>
                  <a:pt x="543428" y="54869"/>
                  <a:pt x="517499" y="62013"/>
                </a:cubicBezTo>
                <a:cubicBezTo>
                  <a:pt x="491570" y="69157"/>
                  <a:pt x="389706" y="102758"/>
                  <a:pt x="357162" y="111225"/>
                </a:cubicBezTo>
                <a:cubicBezTo>
                  <a:pt x="324618" y="119692"/>
                  <a:pt x="344462" y="108050"/>
                  <a:pt x="322237" y="112813"/>
                </a:cubicBezTo>
                <a:cubicBezTo>
                  <a:pt x="300012" y="117575"/>
                  <a:pt x="241010" y="142711"/>
                  <a:pt x="223812" y="139800"/>
                </a:cubicBezTo>
                <a:cubicBezTo>
                  <a:pt x="206614" y="136889"/>
                  <a:pt x="230426" y="102494"/>
                  <a:pt x="219049" y="95350"/>
                </a:cubicBezTo>
                <a:cubicBezTo>
                  <a:pt x="207672" y="88206"/>
                  <a:pt x="173805" y="91646"/>
                  <a:pt x="155549" y="96938"/>
                </a:cubicBezTo>
                <a:cubicBezTo>
                  <a:pt x="137293" y="102230"/>
                  <a:pt x="128827" y="119162"/>
                  <a:pt x="109512" y="127100"/>
                </a:cubicBezTo>
                <a:cubicBezTo>
                  <a:pt x="90198" y="135038"/>
                  <a:pt x="-19870" y="135567"/>
                  <a:pt x="3149" y="128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6" name="フリーフォーム: 図形 775">
            <a:extLst>
              <a:ext uri="{FF2B5EF4-FFF2-40B4-BE49-F238E27FC236}">
                <a16:creationId xmlns:a16="http://schemas.microsoft.com/office/drawing/2014/main" id="{C8F31D59-97AF-472C-98A0-E87B79BE78E1}"/>
              </a:ext>
            </a:extLst>
          </p:cNvPr>
          <p:cNvSpPr/>
          <p:nvPr/>
        </p:nvSpPr>
        <p:spPr>
          <a:xfrm>
            <a:off x="6281066" y="6507453"/>
            <a:ext cx="1137432" cy="193597"/>
          </a:xfrm>
          <a:custGeom>
            <a:avLst/>
            <a:gdLst>
              <a:gd name="connsiteX0" fmla="*/ 5434 w 1137432"/>
              <a:gd name="connsiteY0" fmla="*/ 193385 h 193597"/>
              <a:gd name="connsiteX1" fmla="*/ 484859 w 1137432"/>
              <a:gd name="connsiteY1" fmla="*/ 123535 h 193597"/>
              <a:gd name="connsiteX2" fmla="*/ 642022 w 1137432"/>
              <a:gd name="connsiteY2" fmla="*/ 147347 h 193597"/>
              <a:gd name="connsiteX3" fmla="*/ 438822 w 1137432"/>
              <a:gd name="connsiteY3" fmla="*/ 115597 h 193597"/>
              <a:gd name="connsiteX4" fmla="*/ 757909 w 1137432"/>
              <a:gd name="connsiteY4" fmla="*/ 67972 h 193597"/>
              <a:gd name="connsiteX5" fmla="*/ 888084 w 1137432"/>
              <a:gd name="connsiteY5" fmla="*/ 33047 h 193597"/>
              <a:gd name="connsiteX6" fmla="*/ 959522 w 1137432"/>
              <a:gd name="connsiteY6" fmla="*/ 39397 h 193597"/>
              <a:gd name="connsiteX7" fmla="*/ 1084934 w 1137432"/>
              <a:gd name="connsiteY7" fmla="*/ 26697 h 193597"/>
              <a:gd name="connsiteX8" fmla="*/ 1126209 w 1137432"/>
              <a:gd name="connsiteY8" fmla="*/ 1297 h 193597"/>
              <a:gd name="connsiteX9" fmla="*/ 981747 w 1137432"/>
              <a:gd name="connsiteY9" fmla="*/ 71147 h 193597"/>
              <a:gd name="connsiteX10" fmla="*/ 800772 w 1137432"/>
              <a:gd name="connsiteY10" fmla="*/ 144172 h 193597"/>
              <a:gd name="connsiteX11" fmla="*/ 1137322 w 1137432"/>
              <a:gd name="connsiteY11" fmla="*/ 137822 h 193597"/>
              <a:gd name="connsiteX12" fmla="*/ 759497 w 1137432"/>
              <a:gd name="connsiteY12" fmla="*/ 147347 h 193597"/>
              <a:gd name="connsiteX13" fmla="*/ 837284 w 1137432"/>
              <a:gd name="connsiteY13" fmla="*/ 52097 h 193597"/>
              <a:gd name="connsiteX14" fmla="*/ 435647 w 1137432"/>
              <a:gd name="connsiteY14" fmla="*/ 128297 h 193597"/>
              <a:gd name="connsiteX15" fmla="*/ 313409 w 1137432"/>
              <a:gd name="connsiteY15" fmla="*/ 110835 h 193597"/>
              <a:gd name="connsiteX16" fmla="*/ 197522 w 1137432"/>
              <a:gd name="connsiteY16" fmla="*/ 101310 h 193597"/>
              <a:gd name="connsiteX17" fmla="*/ 500734 w 1137432"/>
              <a:gd name="connsiteY17" fmla="*/ 110835 h 193597"/>
              <a:gd name="connsiteX18" fmla="*/ 241972 w 1137432"/>
              <a:gd name="connsiteY18" fmla="*/ 144172 h 193597"/>
              <a:gd name="connsiteX19" fmla="*/ 5434 w 1137432"/>
              <a:gd name="connsiteY19" fmla="*/ 193385 h 193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7432" h="193597">
                <a:moveTo>
                  <a:pt x="5434" y="193385"/>
                </a:moveTo>
                <a:cubicBezTo>
                  <a:pt x="45915" y="189946"/>
                  <a:pt x="378761" y="131208"/>
                  <a:pt x="484859" y="123535"/>
                </a:cubicBezTo>
                <a:cubicBezTo>
                  <a:pt x="590957" y="115862"/>
                  <a:pt x="649695" y="148670"/>
                  <a:pt x="642022" y="147347"/>
                </a:cubicBezTo>
                <a:cubicBezTo>
                  <a:pt x="634349" y="146024"/>
                  <a:pt x="419508" y="128826"/>
                  <a:pt x="438822" y="115597"/>
                </a:cubicBezTo>
                <a:cubicBezTo>
                  <a:pt x="458136" y="102368"/>
                  <a:pt x="683032" y="81730"/>
                  <a:pt x="757909" y="67972"/>
                </a:cubicBezTo>
                <a:cubicBezTo>
                  <a:pt x="832786" y="54214"/>
                  <a:pt x="854482" y="37809"/>
                  <a:pt x="888084" y="33047"/>
                </a:cubicBezTo>
                <a:cubicBezTo>
                  <a:pt x="921686" y="28285"/>
                  <a:pt x="926714" y="40455"/>
                  <a:pt x="959522" y="39397"/>
                </a:cubicBezTo>
                <a:cubicBezTo>
                  <a:pt x="992330" y="38339"/>
                  <a:pt x="1057153" y="33047"/>
                  <a:pt x="1084934" y="26697"/>
                </a:cubicBezTo>
                <a:cubicBezTo>
                  <a:pt x="1112715" y="20347"/>
                  <a:pt x="1143407" y="-6111"/>
                  <a:pt x="1126209" y="1297"/>
                </a:cubicBezTo>
                <a:cubicBezTo>
                  <a:pt x="1109011" y="8705"/>
                  <a:pt x="1035987" y="47334"/>
                  <a:pt x="981747" y="71147"/>
                </a:cubicBezTo>
                <a:cubicBezTo>
                  <a:pt x="927508" y="94959"/>
                  <a:pt x="774843" y="133059"/>
                  <a:pt x="800772" y="144172"/>
                </a:cubicBezTo>
                <a:cubicBezTo>
                  <a:pt x="826701" y="155284"/>
                  <a:pt x="1144201" y="137293"/>
                  <a:pt x="1137322" y="137822"/>
                </a:cubicBezTo>
                <a:cubicBezTo>
                  <a:pt x="1130443" y="138351"/>
                  <a:pt x="809503" y="161634"/>
                  <a:pt x="759497" y="147347"/>
                </a:cubicBezTo>
                <a:cubicBezTo>
                  <a:pt x="709491" y="133059"/>
                  <a:pt x="891259" y="55272"/>
                  <a:pt x="837284" y="52097"/>
                </a:cubicBezTo>
                <a:cubicBezTo>
                  <a:pt x="783309" y="48922"/>
                  <a:pt x="522960" y="118507"/>
                  <a:pt x="435647" y="128297"/>
                </a:cubicBezTo>
                <a:cubicBezTo>
                  <a:pt x="348335" y="138087"/>
                  <a:pt x="353096" y="115333"/>
                  <a:pt x="313409" y="110835"/>
                </a:cubicBezTo>
                <a:cubicBezTo>
                  <a:pt x="273722" y="106337"/>
                  <a:pt x="166301" y="101310"/>
                  <a:pt x="197522" y="101310"/>
                </a:cubicBezTo>
                <a:cubicBezTo>
                  <a:pt x="228743" y="101310"/>
                  <a:pt x="493326" y="103691"/>
                  <a:pt x="500734" y="110835"/>
                </a:cubicBezTo>
                <a:cubicBezTo>
                  <a:pt x="508142" y="117979"/>
                  <a:pt x="322670" y="130678"/>
                  <a:pt x="241972" y="144172"/>
                </a:cubicBezTo>
                <a:cubicBezTo>
                  <a:pt x="161274" y="157666"/>
                  <a:pt x="-35047" y="196824"/>
                  <a:pt x="5434" y="193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7" name="フリーフォーム: 図形 776">
            <a:extLst>
              <a:ext uri="{FF2B5EF4-FFF2-40B4-BE49-F238E27FC236}">
                <a16:creationId xmlns:a16="http://schemas.microsoft.com/office/drawing/2014/main" id="{D7E365CB-5060-4028-B345-63FE9D241DCE}"/>
              </a:ext>
            </a:extLst>
          </p:cNvPr>
          <p:cNvSpPr/>
          <p:nvPr/>
        </p:nvSpPr>
        <p:spPr>
          <a:xfrm>
            <a:off x="7328578" y="4980982"/>
            <a:ext cx="479909" cy="1507036"/>
          </a:xfrm>
          <a:custGeom>
            <a:avLst/>
            <a:gdLst>
              <a:gd name="connsiteX0" fmla="*/ 2497 w 479909"/>
              <a:gd name="connsiteY0" fmla="*/ 6943 h 1507036"/>
              <a:gd name="connsiteX1" fmla="*/ 389847 w 479909"/>
              <a:gd name="connsiteY1" fmla="*/ 343493 h 1507036"/>
              <a:gd name="connsiteX2" fmla="*/ 319997 w 479909"/>
              <a:gd name="connsiteY2" fmla="*/ 232368 h 1507036"/>
              <a:gd name="connsiteX3" fmla="*/ 475572 w 479909"/>
              <a:gd name="connsiteY3" fmla="*/ 568918 h 1507036"/>
              <a:gd name="connsiteX4" fmla="*/ 434297 w 479909"/>
              <a:gd name="connsiteY4" fmla="*/ 676868 h 1507036"/>
              <a:gd name="connsiteX5" fmla="*/ 408897 w 479909"/>
              <a:gd name="connsiteY5" fmla="*/ 953093 h 1507036"/>
              <a:gd name="connsiteX6" fmla="*/ 431122 w 479909"/>
              <a:gd name="connsiteY6" fmla="*/ 889593 h 1507036"/>
              <a:gd name="connsiteX7" fmla="*/ 240622 w 479909"/>
              <a:gd name="connsiteY7" fmla="*/ 1505543 h 1507036"/>
              <a:gd name="connsiteX8" fmla="*/ 421597 w 479909"/>
              <a:gd name="connsiteY8" fmla="*/ 1048343 h 1507036"/>
              <a:gd name="connsiteX9" fmla="*/ 466047 w 479909"/>
              <a:gd name="connsiteY9" fmla="*/ 594318 h 1507036"/>
              <a:gd name="connsiteX10" fmla="*/ 386672 w 479909"/>
              <a:gd name="connsiteY10" fmla="*/ 435568 h 1507036"/>
              <a:gd name="connsiteX11" fmla="*/ 231097 w 479909"/>
              <a:gd name="connsiteY11" fmla="*/ 140293 h 1507036"/>
              <a:gd name="connsiteX12" fmla="*/ 2497 w 479909"/>
              <a:gd name="connsiteY12" fmla="*/ 6943 h 150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9909" h="1507036">
                <a:moveTo>
                  <a:pt x="2497" y="6943"/>
                </a:moveTo>
                <a:cubicBezTo>
                  <a:pt x="28955" y="40810"/>
                  <a:pt x="336930" y="305922"/>
                  <a:pt x="389847" y="343493"/>
                </a:cubicBezTo>
                <a:cubicBezTo>
                  <a:pt x="442764" y="381064"/>
                  <a:pt x="305709" y="194797"/>
                  <a:pt x="319997" y="232368"/>
                </a:cubicBezTo>
                <a:cubicBezTo>
                  <a:pt x="334285" y="269939"/>
                  <a:pt x="456522" y="494835"/>
                  <a:pt x="475572" y="568918"/>
                </a:cubicBezTo>
                <a:cubicBezTo>
                  <a:pt x="494622" y="643001"/>
                  <a:pt x="445410" y="612839"/>
                  <a:pt x="434297" y="676868"/>
                </a:cubicBezTo>
                <a:cubicBezTo>
                  <a:pt x="423184" y="740897"/>
                  <a:pt x="409426" y="917639"/>
                  <a:pt x="408897" y="953093"/>
                </a:cubicBezTo>
                <a:cubicBezTo>
                  <a:pt x="408368" y="988547"/>
                  <a:pt x="459168" y="797518"/>
                  <a:pt x="431122" y="889593"/>
                </a:cubicBezTo>
                <a:cubicBezTo>
                  <a:pt x="403076" y="981668"/>
                  <a:pt x="242210" y="1479085"/>
                  <a:pt x="240622" y="1505543"/>
                </a:cubicBezTo>
                <a:cubicBezTo>
                  <a:pt x="239035" y="1532001"/>
                  <a:pt x="384026" y="1200214"/>
                  <a:pt x="421597" y="1048343"/>
                </a:cubicBezTo>
                <a:cubicBezTo>
                  <a:pt x="459168" y="896472"/>
                  <a:pt x="471868" y="696447"/>
                  <a:pt x="466047" y="594318"/>
                </a:cubicBezTo>
                <a:cubicBezTo>
                  <a:pt x="460226" y="492189"/>
                  <a:pt x="425830" y="511239"/>
                  <a:pt x="386672" y="435568"/>
                </a:cubicBezTo>
                <a:cubicBezTo>
                  <a:pt x="347514" y="359897"/>
                  <a:pt x="295126" y="210143"/>
                  <a:pt x="231097" y="140293"/>
                </a:cubicBezTo>
                <a:cubicBezTo>
                  <a:pt x="167068" y="70443"/>
                  <a:pt x="-23961" y="-26924"/>
                  <a:pt x="2497" y="6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8" name="フリーフォーム: 図形 777">
            <a:extLst>
              <a:ext uri="{FF2B5EF4-FFF2-40B4-BE49-F238E27FC236}">
                <a16:creationId xmlns:a16="http://schemas.microsoft.com/office/drawing/2014/main" id="{CE0D0F2B-6F2C-4B8C-9BCB-011222F52532}"/>
              </a:ext>
            </a:extLst>
          </p:cNvPr>
          <p:cNvSpPr/>
          <p:nvPr/>
        </p:nvSpPr>
        <p:spPr>
          <a:xfrm>
            <a:off x="4584293" y="5178341"/>
            <a:ext cx="531905" cy="1040664"/>
          </a:xfrm>
          <a:custGeom>
            <a:avLst/>
            <a:gdLst>
              <a:gd name="connsiteX0" fmla="*/ 251232 w 531905"/>
              <a:gd name="connsiteY0" fmla="*/ 84 h 1040664"/>
              <a:gd name="connsiteX1" fmla="*/ 41682 w 531905"/>
              <a:gd name="connsiteY1" fmla="*/ 168359 h 1040664"/>
              <a:gd name="connsiteX2" fmla="*/ 6757 w 531905"/>
              <a:gd name="connsiteY2" fmla="*/ 241384 h 1040664"/>
              <a:gd name="connsiteX3" fmla="*/ 32157 w 531905"/>
              <a:gd name="connsiteY3" fmla="*/ 520784 h 1040664"/>
              <a:gd name="connsiteX4" fmla="*/ 13107 w 531905"/>
              <a:gd name="connsiteY4" fmla="*/ 489034 h 1040664"/>
              <a:gd name="connsiteX5" fmla="*/ 114707 w 531905"/>
              <a:gd name="connsiteY5" fmla="*/ 736684 h 1040664"/>
              <a:gd name="connsiteX6" fmla="*/ 111532 w 531905"/>
              <a:gd name="connsiteY6" fmla="*/ 666834 h 1040664"/>
              <a:gd name="connsiteX7" fmla="*/ 524282 w 531905"/>
              <a:gd name="connsiteY7" fmla="*/ 1028784 h 1040664"/>
              <a:gd name="connsiteX8" fmla="*/ 359182 w 531905"/>
              <a:gd name="connsiteY8" fmla="*/ 936709 h 1040664"/>
              <a:gd name="connsiteX9" fmla="*/ 105182 w 531905"/>
              <a:gd name="connsiteY9" fmla="*/ 771609 h 1040664"/>
              <a:gd name="connsiteX10" fmla="*/ 19457 w 531905"/>
              <a:gd name="connsiteY10" fmla="*/ 412834 h 1040664"/>
              <a:gd name="connsiteX11" fmla="*/ 22632 w 531905"/>
              <a:gd name="connsiteY11" fmla="*/ 196934 h 1040664"/>
              <a:gd name="connsiteX12" fmla="*/ 13107 w 531905"/>
              <a:gd name="connsiteY12" fmla="*/ 146134 h 1040664"/>
              <a:gd name="connsiteX13" fmla="*/ 251232 w 531905"/>
              <a:gd name="connsiteY13" fmla="*/ 84 h 104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1905" h="1040664">
                <a:moveTo>
                  <a:pt x="251232" y="84"/>
                </a:moveTo>
                <a:cubicBezTo>
                  <a:pt x="255994" y="3788"/>
                  <a:pt x="82428" y="128142"/>
                  <a:pt x="41682" y="168359"/>
                </a:cubicBezTo>
                <a:cubicBezTo>
                  <a:pt x="936" y="208576"/>
                  <a:pt x="8344" y="182647"/>
                  <a:pt x="6757" y="241384"/>
                </a:cubicBezTo>
                <a:cubicBezTo>
                  <a:pt x="5170" y="300121"/>
                  <a:pt x="31099" y="479509"/>
                  <a:pt x="32157" y="520784"/>
                </a:cubicBezTo>
                <a:cubicBezTo>
                  <a:pt x="33215" y="562059"/>
                  <a:pt x="-651" y="453051"/>
                  <a:pt x="13107" y="489034"/>
                </a:cubicBezTo>
                <a:cubicBezTo>
                  <a:pt x="26865" y="525017"/>
                  <a:pt x="98303" y="707051"/>
                  <a:pt x="114707" y="736684"/>
                </a:cubicBezTo>
                <a:cubicBezTo>
                  <a:pt x="131111" y="766317"/>
                  <a:pt x="43270" y="618151"/>
                  <a:pt x="111532" y="666834"/>
                </a:cubicBezTo>
                <a:cubicBezTo>
                  <a:pt x="179794" y="715517"/>
                  <a:pt x="483007" y="983805"/>
                  <a:pt x="524282" y="1028784"/>
                </a:cubicBezTo>
                <a:cubicBezTo>
                  <a:pt x="565557" y="1073763"/>
                  <a:pt x="429032" y="979572"/>
                  <a:pt x="359182" y="936709"/>
                </a:cubicBezTo>
                <a:cubicBezTo>
                  <a:pt x="289332" y="893846"/>
                  <a:pt x="161803" y="858922"/>
                  <a:pt x="105182" y="771609"/>
                </a:cubicBezTo>
                <a:cubicBezTo>
                  <a:pt x="48561" y="684297"/>
                  <a:pt x="33215" y="508613"/>
                  <a:pt x="19457" y="412834"/>
                </a:cubicBezTo>
                <a:cubicBezTo>
                  <a:pt x="5699" y="317055"/>
                  <a:pt x="23690" y="241384"/>
                  <a:pt x="22632" y="196934"/>
                </a:cubicBezTo>
                <a:cubicBezTo>
                  <a:pt x="21574" y="152484"/>
                  <a:pt x="-20760" y="176826"/>
                  <a:pt x="13107" y="146134"/>
                </a:cubicBezTo>
                <a:cubicBezTo>
                  <a:pt x="46974" y="115442"/>
                  <a:pt x="246470" y="-3620"/>
                  <a:pt x="251232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9" name="フリーフォーム: 図形 778">
            <a:extLst>
              <a:ext uri="{FF2B5EF4-FFF2-40B4-BE49-F238E27FC236}">
                <a16:creationId xmlns:a16="http://schemas.microsoft.com/office/drawing/2014/main" id="{62FBFE0A-CEF9-43F4-95C3-A5AC6659B3BF}"/>
              </a:ext>
            </a:extLst>
          </p:cNvPr>
          <p:cNvSpPr/>
          <p:nvPr/>
        </p:nvSpPr>
        <p:spPr>
          <a:xfrm>
            <a:off x="4615320" y="5259122"/>
            <a:ext cx="390363" cy="497163"/>
          </a:xfrm>
          <a:custGeom>
            <a:avLst/>
            <a:gdLst>
              <a:gd name="connsiteX0" fmla="*/ 32880 w 390363"/>
              <a:gd name="connsiteY0" fmla="*/ 110861 h 497163"/>
              <a:gd name="connsiteX1" fmla="*/ 28647 w 390363"/>
              <a:gd name="connsiteY1" fmla="*/ 362745 h 497163"/>
              <a:gd name="connsiteX2" fmla="*/ 45580 w 390363"/>
              <a:gd name="connsiteY2" fmla="*/ 373328 h 497163"/>
              <a:gd name="connsiteX3" fmla="*/ 104847 w 390363"/>
              <a:gd name="connsiteY3" fmla="*/ 407195 h 497163"/>
              <a:gd name="connsiteX4" fmla="*/ 117547 w 390363"/>
              <a:gd name="connsiteY4" fmla="*/ 426245 h 497163"/>
              <a:gd name="connsiteX5" fmla="*/ 164113 w 390363"/>
              <a:gd name="connsiteY5" fmla="*/ 405078 h 497163"/>
              <a:gd name="connsiteX6" fmla="*/ 185280 w 390363"/>
              <a:gd name="connsiteY6" fmla="*/ 347928 h 497163"/>
              <a:gd name="connsiteX7" fmla="*/ 386363 w 390363"/>
              <a:gd name="connsiteY7" fmla="*/ 5028 h 497163"/>
              <a:gd name="connsiteX8" fmla="*/ 314397 w 390363"/>
              <a:gd name="connsiteY8" fmla="*/ 151078 h 497163"/>
              <a:gd name="connsiteX9" fmla="*/ 253013 w 390363"/>
              <a:gd name="connsiteY9" fmla="*/ 256911 h 497163"/>
              <a:gd name="connsiteX10" fmla="*/ 231847 w 390363"/>
              <a:gd name="connsiteY10" fmla="*/ 307711 h 497163"/>
              <a:gd name="connsiteX11" fmla="*/ 236080 w 390363"/>
              <a:gd name="connsiteY11" fmla="*/ 352161 h 497163"/>
              <a:gd name="connsiteX12" fmla="*/ 242430 w 390363"/>
              <a:gd name="connsiteY12" fmla="*/ 493978 h 497163"/>
              <a:gd name="connsiteX13" fmla="*/ 233963 w 390363"/>
              <a:gd name="connsiteY13" fmla="*/ 451645 h 497163"/>
              <a:gd name="connsiteX14" fmla="*/ 111197 w 390363"/>
              <a:gd name="connsiteY14" fmla="*/ 460111 h 497163"/>
              <a:gd name="connsiteX15" fmla="*/ 85797 w 390363"/>
              <a:gd name="connsiteY15" fmla="*/ 460111 h 497163"/>
              <a:gd name="connsiteX16" fmla="*/ 109080 w 390363"/>
              <a:gd name="connsiteY16" fmla="*/ 455878 h 497163"/>
              <a:gd name="connsiteX17" fmla="*/ 51930 w 390363"/>
              <a:gd name="connsiteY17" fmla="*/ 460111 h 497163"/>
              <a:gd name="connsiteX18" fmla="*/ 1130 w 390363"/>
              <a:gd name="connsiteY18" fmla="*/ 379678 h 497163"/>
              <a:gd name="connsiteX19" fmla="*/ 102730 w 390363"/>
              <a:gd name="connsiteY19" fmla="*/ 468578 h 497163"/>
              <a:gd name="connsiteX20" fmla="*/ 240313 w 390363"/>
              <a:gd name="connsiteY20" fmla="*/ 457995 h 497163"/>
              <a:gd name="connsiteX21" fmla="*/ 54047 w 390363"/>
              <a:gd name="connsiteY21" fmla="*/ 400845 h 497163"/>
              <a:gd name="connsiteX22" fmla="*/ 7480 w 390363"/>
              <a:gd name="connsiteY22" fmla="*/ 339461 h 497163"/>
              <a:gd name="connsiteX23" fmla="*/ 7480 w 390363"/>
              <a:gd name="connsiteY23" fmla="*/ 301361 h 497163"/>
              <a:gd name="connsiteX24" fmla="*/ 18063 w 390363"/>
              <a:gd name="connsiteY24" fmla="*/ 261145 h 497163"/>
              <a:gd name="connsiteX25" fmla="*/ 5363 w 390363"/>
              <a:gd name="connsiteY25" fmla="*/ 212461 h 497163"/>
              <a:gd name="connsiteX26" fmla="*/ 32880 w 390363"/>
              <a:gd name="connsiteY26" fmla="*/ 110861 h 49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0363" h="497163">
                <a:moveTo>
                  <a:pt x="32880" y="110861"/>
                </a:moveTo>
                <a:cubicBezTo>
                  <a:pt x="36761" y="135908"/>
                  <a:pt x="26530" y="319001"/>
                  <a:pt x="28647" y="362745"/>
                </a:cubicBezTo>
                <a:cubicBezTo>
                  <a:pt x="30764" y="406489"/>
                  <a:pt x="32880" y="365920"/>
                  <a:pt x="45580" y="373328"/>
                </a:cubicBezTo>
                <a:cubicBezTo>
                  <a:pt x="58280" y="380736"/>
                  <a:pt x="92853" y="398376"/>
                  <a:pt x="104847" y="407195"/>
                </a:cubicBezTo>
                <a:cubicBezTo>
                  <a:pt x="116842" y="416015"/>
                  <a:pt x="107669" y="426598"/>
                  <a:pt x="117547" y="426245"/>
                </a:cubicBezTo>
                <a:cubicBezTo>
                  <a:pt x="127425" y="425892"/>
                  <a:pt x="152824" y="418131"/>
                  <a:pt x="164113" y="405078"/>
                </a:cubicBezTo>
                <a:cubicBezTo>
                  <a:pt x="175402" y="392025"/>
                  <a:pt x="148238" y="414603"/>
                  <a:pt x="185280" y="347928"/>
                </a:cubicBezTo>
                <a:cubicBezTo>
                  <a:pt x="222322" y="281253"/>
                  <a:pt x="364844" y="37836"/>
                  <a:pt x="386363" y="5028"/>
                </a:cubicBezTo>
                <a:cubicBezTo>
                  <a:pt x="407882" y="-27780"/>
                  <a:pt x="336622" y="109097"/>
                  <a:pt x="314397" y="151078"/>
                </a:cubicBezTo>
                <a:cubicBezTo>
                  <a:pt x="292172" y="193059"/>
                  <a:pt x="266771" y="230806"/>
                  <a:pt x="253013" y="256911"/>
                </a:cubicBezTo>
                <a:cubicBezTo>
                  <a:pt x="239255" y="283016"/>
                  <a:pt x="234669" y="291836"/>
                  <a:pt x="231847" y="307711"/>
                </a:cubicBezTo>
                <a:cubicBezTo>
                  <a:pt x="229025" y="323586"/>
                  <a:pt x="234316" y="321117"/>
                  <a:pt x="236080" y="352161"/>
                </a:cubicBezTo>
                <a:cubicBezTo>
                  <a:pt x="237844" y="383205"/>
                  <a:pt x="242783" y="477397"/>
                  <a:pt x="242430" y="493978"/>
                </a:cubicBezTo>
                <a:cubicBezTo>
                  <a:pt x="242077" y="510559"/>
                  <a:pt x="255835" y="457289"/>
                  <a:pt x="233963" y="451645"/>
                </a:cubicBezTo>
                <a:cubicBezTo>
                  <a:pt x="212091" y="446001"/>
                  <a:pt x="135891" y="458700"/>
                  <a:pt x="111197" y="460111"/>
                </a:cubicBezTo>
                <a:cubicBezTo>
                  <a:pt x="86503" y="461522"/>
                  <a:pt x="86150" y="460816"/>
                  <a:pt x="85797" y="460111"/>
                </a:cubicBezTo>
                <a:cubicBezTo>
                  <a:pt x="85444" y="459406"/>
                  <a:pt x="114724" y="455878"/>
                  <a:pt x="109080" y="455878"/>
                </a:cubicBezTo>
                <a:cubicBezTo>
                  <a:pt x="103436" y="455878"/>
                  <a:pt x="69922" y="472811"/>
                  <a:pt x="51930" y="460111"/>
                </a:cubicBezTo>
                <a:cubicBezTo>
                  <a:pt x="33938" y="447411"/>
                  <a:pt x="-7337" y="378267"/>
                  <a:pt x="1130" y="379678"/>
                </a:cubicBezTo>
                <a:cubicBezTo>
                  <a:pt x="9597" y="381089"/>
                  <a:pt x="62866" y="455525"/>
                  <a:pt x="102730" y="468578"/>
                </a:cubicBezTo>
                <a:cubicBezTo>
                  <a:pt x="142594" y="481631"/>
                  <a:pt x="248427" y="469284"/>
                  <a:pt x="240313" y="457995"/>
                </a:cubicBezTo>
                <a:cubicBezTo>
                  <a:pt x="232199" y="446706"/>
                  <a:pt x="92852" y="420601"/>
                  <a:pt x="54047" y="400845"/>
                </a:cubicBezTo>
                <a:cubicBezTo>
                  <a:pt x="15242" y="381089"/>
                  <a:pt x="15241" y="356042"/>
                  <a:pt x="7480" y="339461"/>
                </a:cubicBezTo>
                <a:cubicBezTo>
                  <a:pt x="-281" y="322880"/>
                  <a:pt x="5716" y="314413"/>
                  <a:pt x="7480" y="301361"/>
                </a:cubicBezTo>
                <a:cubicBezTo>
                  <a:pt x="9244" y="288309"/>
                  <a:pt x="18416" y="275962"/>
                  <a:pt x="18063" y="261145"/>
                </a:cubicBezTo>
                <a:cubicBezTo>
                  <a:pt x="17710" y="246328"/>
                  <a:pt x="3599" y="235039"/>
                  <a:pt x="5363" y="212461"/>
                </a:cubicBezTo>
                <a:cubicBezTo>
                  <a:pt x="7127" y="189883"/>
                  <a:pt x="28999" y="85814"/>
                  <a:pt x="32880" y="110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0" name="フリーフォーム: 図形 779">
            <a:extLst>
              <a:ext uri="{FF2B5EF4-FFF2-40B4-BE49-F238E27FC236}">
                <a16:creationId xmlns:a16="http://schemas.microsoft.com/office/drawing/2014/main" id="{7F0A9ECB-ED8F-4977-9032-B93081D1DFF5}"/>
              </a:ext>
            </a:extLst>
          </p:cNvPr>
          <p:cNvSpPr/>
          <p:nvPr/>
        </p:nvSpPr>
        <p:spPr>
          <a:xfrm>
            <a:off x="5011847" y="5355033"/>
            <a:ext cx="669363" cy="968470"/>
          </a:xfrm>
          <a:custGeom>
            <a:avLst/>
            <a:gdLst>
              <a:gd name="connsiteX0" fmla="*/ 38520 w 669363"/>
              <a:gd name="connsiteY0" fmla="*/ 134 h 968470"/>
              <a:gd name="connsiteX1" fmla="*/ 21586 w 669363"/>
              <a:gd name="connsiteY1" fmla="*/ 300700 h 968470"/>
              <a:gd name="connsiteX2" fmla="*/ 420 w 669363"/>
              <a:gd name="connsiteY2" fmla="*/ 203334 h 968470"/>
              <a:gd name="connsiteX3" fmla="*/ 8886 w 669363"/>
              <a:gd name="connsiteY3" fmla="*/ 347267 h 968470"/>
              <a:gd name="connsiteX4" fmla="*/ 25820 w 669363"/>
              <a:gd name="connsiteY4" fmla="*/ 423467 h 968470"/>
              <a:gd name="connsiteX5" fmla="*/ 38520 w 669363"/>
              <a:gd name="connsiteY5" fmla="*/ 410767 h 968470"/>
              <a:gd name="connsiteX6" fmla="*/ 123186 w 669363"/>
              <a:gd name="connsiteY6" fmla="*/ 563167 h 968470"/>
              <a:gd name="connsiteX7" fmla="*/ 178220 w 669363"/>
              <a:gd name="connsiteY7" fmla="*/ 584334 h 968470"/>
              <a:gd name="connsiteX8" fmla="*/ 419520 w 669363"/>
              <a:gd name="connsiteY8" fmla="*/ 812934 h 968470"/>
              <a:gd name="connsiteX9" fmla="*/ 381420 w 669363"/>
              <a:gd name="connsiteY9" fmla="*/ 779067 h 968470"/>
              <a:gd name="connsiteX10" fmla="*/ 626953 w 669363"/>
              <a:gd name="connsiteY10" fmla="*/ 931467 h 968470"/>
              <a:gd name="connsiteX11" fmla="*/ 593086 w 669363"/>
              <a:gd name="connsiteY11" fmla="*/ 910300 h 968470"/>
              <a:gd name="connsiteX12" fmla="*/ 652353 w 669363"/>
              <a:gd name="connsiteY12" fmla="*/ 952634 h 968470"/>
              <a:gd name="connsiteX13" fmla="*/ 237486 w 669363"/>
              <a:gd name="connsiteY13" fmla="*/ 601267 h 968470"/>
              <a:gd name="connsiteX14" fmla="*/ 161286 w 669363"/>
              <a:gd name="connsiteY14" fmla="*/ 453100 h 968470"/>
              <a:gd name="connsiteX15" fmla="*/ 114720 w 669363"/>
              <a:gd name="connsiteY15" fmla="*/ 313400 h 968470"/>
              <a:gd name="connsiteX16" fmla="*/ 93553 w 669363"/>
              <a:gd name="connsiteY16" fmla="*/ 343034 h 968470"/>
              <a:gd name="connsiteX17" fmla="*/ 38520 w 669363"/>
              <a:gd name="connsiteY17" fmla="*/ 134 h 96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9363" h="968470">
                <a:moveTo>
                  <a:pt x="38520" y="134"/>
                </a:moveTo>
                <a:cubicBezTo>
                  <a:pt x="26526" y="-6922"/>
                  <a:pt x="27936" y="266833"/>
                  <a:pt x="21586" y="300700"/>
                </a:cubicBezTo>
                <a:cubicBezTo>
                  <a:pt x="15236" y="334567"/>
                  <a:pt x="2537" y="195573"/>
                  <a:pt x="420" y="203334"/>
                </a:cubicBezTo>
                <a:cubicBezTo>
                  <a:pt x="-1697" y="211095"/>
                  <a:pt x="4653" y="310578"/>
                  <a:pt x="8886" y="347267"/>
                </a:cubicBezTo>
                <a:cubicBezTo>
                  <a:pt x="13119" y="383956"/>
                  <a:pt x="20881" y="412884"/>
                  <a:pt x="25820" y="423467"/>
                </a:cubicBezTo>
                <a:cubicBezTo>
                  <a:pt x="30759" y="434050"/>
                  <a:pt x="22292" y="387484"/>
                  <a:pt x="38520" y="410767"/>
                </a:cubicBezTo>
                <a:cubicBezTo>
                  <a:pt x="54748" y="434050"/>
                  <a:pt x="99903" y="534239"/>
                  <a:pt x="123186" y="563167"/>
                </a:cubicBezTo>
                <a:cubicBezTo>
                  <a:pt x="146469" y="592095"/>
                  <a:pt x="128831" y="542706"/>
                  <a:pt x="178220" y="584334"/>
                </a:cubicBezTo>
                <a:cubicBezTo>
                  <a:pt x="227609" y="625962"/>
                  <a:pt x="385653" y="780479"/>
                  <a:pt x="419520" y="812934"/>
                </a:cubicBezTo>
                <a:cubicBezTo>
                  <a:pt x="453387" y="845389"/>
                  <a:pt x="346848" y="759312"/>
                  <a:pt x="381420" y="779067"/>
                </a:cubicBezTo>
                <a:cubicBezTo>
                  <a:pt x="415992" y="798823"/>
                  <a:pt x="591675" y="909595"/>
                  <a:pt x="626953" y="931467"/>
                </a:cubicBezTo>
                <a:cubicBezTo>
                  <a:pt x="662231" y="953339"/>
                  <a:pt x="588853" y="906772"/>
                  <a:pt x="593086" y="910300"/>
                </a:cubicBezTo>
                <a:cubicBezTo>
                  <a:pt x="597319" y="913828"/>
                  <a:pt x="711620" y="1004140"/>
                  <a:pt x="652353" y="952634"/>
                </a:cubicBezTo>
                <a:cubicBezTo>
                  <a:pt x="593086" y="901129"/>
                  <a:pt x="319331" y="684523"/>
                  <a:pt x="237486" y="601267"/>
                </a:cubicBezTo>
                <a:cubicBezTo>
                  <a:pt x="155641" y="518011"/>
                  <a:pt x="181747" y="501078"/>
                  <a:pt x="161286" y="453100"/>
                </a:cubicBezTo>
                <a:cubicBezTo>
                  <a:pt x="140825" y="405122"/>
                  <a:pt x="126009" y="331744"/>
                  <a:pt x="114720" y="313400"/>
                </a:cubicBezTo>
                <a:cubicBezTo>
                  <a:pt x="103431" y="295056"/>
                  <a:pt x="104842" y="390306"/>
                  <a:pt x="93553" y="343034"/>
                </a:cubicBezTo>
                <a:cubicBezTo>
                  <a:pt x="82264" y="295762"/>
                  <a:pt x="50514" y="7190"/>
                  <a:pt x="38520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1" name="フリーフォーム: 図形 780">
            <a:extLst>
              <a:ext uri="{FF2B5EF4-FFF2-40B4-BE49-F238E27FC236}">
                <a16:creationId xmlns:a16="http://schemas.microsoft.com/office/drawing/2014/main" id="{F2F23661-AABF-4E7F-96F3-DAE66AAC605A}"/>
              </a:ext>
            </a:extLst>
          </p:cNvPr>
          <p:cNvSpPr/>
          <p:nvPr/>
        </p:nvSpPr>
        <p:spPr>
          <a:xfrm>
            <a:off x="6202370" y="4485425"/>
            <a:ext cx="1069846" cy="513409"/>
          </a:xfrm>
          <a:custGeom>
            <a:avLst/>
            <a:gdLst>
              <a:gd name="connsiteX0" fmla="*/ 310 w 1069846"/>
              <a:gd name="connsiteY0" fmla="*/ 416775 h 513409"/>
              <a:gd name="connsiteX1" fmla="*/ 538790 w 1069846"/>
              <a:gd name="connsiteY1" fmla="*/ 513295 h 513409"/>
              <a:gd name="connsiteX2" fmla="*/ 711510 w 1069846"/>
              <a:gd name="connsiteY2" fmla="*/ 396455 h 513409"/>
              <a:gd name="connsiteX3" fmla="*/ 1067110 w 1069846"/>
              <a:gd name="connsiteY3" fmla="*/ 215 h 513409"/>
              <a:gd name="connsiteX4" fmla="*/ 879150 w 1069846"/>
              <a:gd name="connsiteY4" fmla="*/ 340575 h 513409"/>
              <a:gd name="connsiteX5" fmla="*/ 940110 w 1069846"/>
              <a:gd name="connsiteY5" fmla="*/ 325335 h 513409"/>
              <a:gd name="connsiteX6" fmla="*/ 853750 w 1069846"/>
              <a:gd name="connsiteY6" fmla="*/ 299935 h 513409"/>
              <a:gd name="connsiteX7" fmla="*/ 818190 w 1069846"/>
              <a:gd name="connsiteY7" fmla="*/ 223735 h 513409"/>
              <a:gd name="connsiteX8" fmla="*/ 650550 w 1069846"/>
              <a:gd name="connsiteY8" fmla="*/ 294855 h 513409"/>
              <a:gd name="connsiteX9" fmla="*/ 340670 w 1069846"/>
              <a:gd name="connsiteY9" fmla="*/ 360895 h 513409"/>
              <a:gd name="connsiteX10" fmla="*/ 620070 w 1069846"/>
              <a:gd name="connsiteY10" fmla="*/ 350735 h 513409"/>
              <a:gd name="connsiteX11" fmla="*/ 310 w 1069846"/>
              <a:gd name="connsiteY11" fmla="*/ 416775 h 51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9846" h="513409">
                <a:moveTo>
                  <a:pt x="310" y="416775"/>
                </a:moveTo>
                <a:cubicBezTo>
                  <a:pt x="-13237" y="443868"/>
                  <a:pt x="420257" y="516682"/>
                  <a:pt x="538790" y="513295"/>
                </a:cubicBezTo>
                <a:cubicBezTo>
                  <a:pt x="657323" y="509908"/>
                  <a:pt x="623457" y="481968"/>
                  <a:pt x="711510" y="396455"/>
                </a:cubicBezTo>
                <a:cubicBezTo>
                  <a:pt x="799563" y="310942"/>
                  <a:pt x="1039170" y="9528"/>
                  <a:pt x="1067110" y="215"/>
                </a:cubicBezTo>
                <a:cubicBezTo>
                  <a:pt x="1095050" y="-9098"/>
                  <a:pt x="900317" y="286388"/>
                  <a:pt x="879150" y="340575"/>
                </a:cubicBezTo>
                <a:cubicBezTo>
                  <a:pt x="857983" y="394762"/>
                  <a:pt x="944343" y="332108"/>
                  <a:pt x="940110" y="325335"/>
                </a:cubicBezTo>
                <a:cubicBezTo>
                  <a:pt x="935877" y="318562"/>
                  <a:pt x="874070" y="316868"/>
                  <a:pt x="853750" y="299935"/>
                </a:cubicBezTo>
                <a:cubicBezTo>
                  <a:pt x="833430" y="283002"/>
                  <a:pt x="852057" y="224582"/>
                  <a:pt x="818190" y="223735"/>
                </a:cubicBezTo>
                <a:cubicBezTo>
                  <a:pt x="784323" y="222888"/>
                  <a:pt x="730137" y="271995"/>
                  <a:pt x="650550" y="294855"/>
                </a:cubicBezTo>
                <a:cubicBezTo>
                  <a:pt x="570963" y="317715"/>
                  <a:pt x="345750" y="351582"/>
                  <a:pt x="340670" y="360895"/>
                </a:cubicBezTo>
                <a:cubicBezTo>
                  <a:pt x="335590" y="370208"/>
                  <a:pt x="677643" y="345655"/>
                  <a:pt x="620070" y="350735"/>
                </a:cubicBezTo>
                <a:cubicBezTo>
                  <a:pt x="562497" y="355815"/>
                  <a:pt x="13857" y="389682"/>
                  <a:pt x="310" y="416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2" name="フリーフォーム: 図形 781">
            <a:extLst>
              <a:ext uri="{FF2B5EF4-FFF2-40B4-BE49-F238E27FC236}">
                <a16:creationId xmlns:a16="http://schemas.microsoft.com/office/drawing/2014/main" id="{6DDD2F0E-3D17-4AB1-9372-AB6150C107AC}"/>
              </a:ext>
            </a:extLst>
          </p:cNvPr>
          <p:cNvSpPr/>
          <p:nvPr/>
        </p:nvSpPr>
        <p:spPr>
          <a:xfrm>
            <a:off x="6707007" y="4907686"/>
            <a:ext cx="944339" cy="701307"/>
          </a:xfrm>
          <a:custGeom>
            <a:avLst/>
            <a:gdLst>
              <a:gd name="connsiteX0" fmla="*/ 13833 w 944339"/>
              <a:gd name="connsiteY0" fmla="*/ 4674 h 701307"/>
              <a:gd name="connsiteX1" fmla="*/ 333873 w 944339"/>
              <a:gd name="connsiteY1" fmla="*/ 253594 h 701307"/>
              <a:gd name="connsiteX2" fmla="*/ 191633 w 944339"/>
              <a:gd name="connsiteY2" fmla="*/ 182474 h 701307"/>
              <a:gd name="connsiteX3" fmla="*/ 267833 w 944339"/>
              <a:gd name="connsiteY3" fmla="*/ 218034 h 701307"/>
              <a:gd name="connsiteX4" fmla="*/ 806313 w 944339"/>
              <a:gd name="connsiteY4" fmla="*/ 375514 h 701307"/>
              <a:gd name="connsiteX5" fmla="*/ 902833 w 944339"/>
              <a:gd name="connsiteY5" fmla="*/ 512674 h 701307"/>
              <a:gd name="connsiteX6" fmla="*/ 923153 w 944339"/>
              <a:gd name="connsiteY6" fmla="*/ 532994 h 701307"/>
              <a:gd name="connsiteX7" fmla="*/ 943473 w 944339"/>
              <a:gd name="connsiteY7" fmla="*/ 700634 h 701307"/>
              <a:gd name="connsiteX8" fmla="*/ 892673 w 944339"/>
              <a:gd name="connsiteY8" fmla="*/ 461874 h 701307"/>
              <a:gd name="connsiteX9" fmla="*/ 603113 w 944339"/>
              <a:gd name="connsiteY9" fmla="*/ 324714 h 701307"/>
              <a:gd name="connsiteX10" fmla="*/ 323713 w 944339"/>
              <a:gd name="connsiteY10" fmla="*/ 294234 h 701307"/>
              <a:gd name="connsiteX11" fmla="*/ 354193 w 944339"/>
              <a:gd name="connsiteY11" fmla="*/ 243434 h 701307"/>
              <a:gd name="connsiteX12" fmla="*/ 84953 w 944339"/>
              <a:gd name="connsiteY12" fmla="*/ 101194 h 701307"/>
              <a:gd name="connsiteX13" fmla="*/ 13833 w 944339"/>
              <a:gd name="connsiteY13" fmla="*/ 4674 h 70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339" h="701307">
                <a:moveTo>
                  <a:pt x="13833" y="4674"/>
                </a:moveTo>
                <a:cubicBezTo>
                  <a:pt x="55320" y="30074"/>
                  <a:pt x="304240" y="223961"/>
                  <a:pt x="333873" y="253594"/>
                </a:cubicBezTo>
                <a:cubicBezTo>
                  <a:pt x="363506" y="283227"/>
                  <a:pt x="202640" y="188401"/>
                  <a:pt x="191633" y="182474"/>
                </a:cubicBezTo>
                <a:cubicBezTo>
                  <a:pt x="180626" y="176547"/>
                  <a:pt x="165386" y="185861"/>
                  <a:pt x="267833" y="218034"/>
                </a:cubicBezTo>
                <a:cubicBezTo>
                  <a:pt x="370280" y="250207"/>
                  <a:pt x="700480" y="326407"/>
                  <a:pt x="806313" y="375514"/>
                </a:cubicBezTo>
                <a:cubicBezTo>
                  <a:pt x="912146" y="424621"/>
                  <a:pt x="883360" y="486427"/>
                  <a:pt x="902833" y="512674"/>
                </a:cubicBezTo>
                <a:cubicBezTo>
                  <a:pt x="922306" y="538921"/>
                  <a:pt x="916380" y="501667"/>
                  <a:pt x="923153" y="532994"/>
                </a:cubicBezTo>
                <a:cubicBezTo>
                  <a:pt x="929926" y="564321"/>
                  <a:pt x="948553" y="712487"/>
                  <a:pt x="943473" y="700634"/>
                </a:cubicBezTo>
                <a:cubicBezTo>
                  <a:pt x="938393" y="688781"/>
                  <a:pt x="949400" y="524527"/>
                  <a:pt x="892673" y="461874"/>
                </a:cubicBezTo>
                <a:cubicBezTo>
                  <a:pt x="835946" y="399221"/>
                  <a:pt x="697940" y="352654"/>
                  <a:pt x="603113" y="324714"/>
                </a:cubicBezTo>
                <a:cubicBezTo>
                  <a:pt x="508286" y="296774"/>
                  <a:pt x="365200" y="307781"/>
                  <a:pt x="323713" y="294234"/>
                </a:cubicBezTo>
                <a:cubicBezTo>
                  <a:pt x="282226" y="280687"/>
                  <a:pt x="393986" y="275607"/>
                  <a:pt x="354193" y="243434"/>
                </a:cubicBezTo>
                <a:cubicBezTo>
                  <a:pt x="314400" y="211261"/>
                  <a:pt x="137446" y="138447"/>
                  <a:pt x="84953" y="101194"/>
                </a:cubicBezTo>
                <a:cubicBezTo>
                  <a:pt x="32460" y="63941"/>
                  <a:pt x="-27654" y="-20726"/>
                  <a:pt x="13833" y="4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3" name="フリーフォーム: 図形 782">
            <a:extLst>
              <a:ext uri="{FF2B5EF4-FFF2-40B4-BE49-F238E27FC236}">
                <a16:creationId xmlns:a16="http://schemas.microsoft.com/office/drawing/2014/main" id="{FAC9D5AF-3743-45A4-BE4F-8AD862A13C15}"/>
              </a:ext>
            </a:extLst>
          </p:cNvPr>
          <p:cNvSpPr/>
          <p:nvPr/>
        </p:nvSpPr>
        <p:spPr>
          <a:xfrm>
            <a:off x="5424152" y="4048590"/>
            <a:ext cx="682504" cy="1160831"/>
          </a:xfrm>
          <a:custGeom>
            <a:avLst/>
            <a:gdLst>
              <a:gd name="connsiteX0" fmla="*/ 326408 w 682504"/>
              <a:gd name="connsiteY0" fmla="*/ 170 h 1160831"/>
              <a:gd name="connsiteX1" fmla="*/ 301008 w 682504"/>
              <a:gd name="connsiteY1" fmla="*/ 609770 h 1160831"/>
              <a:gd name="connsiteX2" fmla="*/ 280688 w 682504"/>
              <a:gd name="connsiteY2" fmla="*/ 630090 h 1160831"/>
              <a:gd name="connsiteX3" fmla="*/ 148608 w 682504"/>
              <a:gd name="connsiteY3" fmla="*/ 950130 h 1160831"/>
              <a:gd name="connsiteX4" fmla="*/ 163848 w 682504"/>
              <a:gd name="connsiteY4" fmla="*/ 904410 h 1160831"/>
              <a:gd name="connsiteX5" fmla="*/ 52088 w 682504"/>
              <a:gd name="connsiteY5" fmla="*/ 1148250 h 1160831"/>
              <a:gd name="connsiteX6" fmla="*/ 36848 w 682504"/>
              <a:gd name="connsiteY6" fmla="*/ 1122850 h 1160831"/>
              <a:gd name="connsiteX7" fmla="*/ 52088 w 682504"/>
              <a:gd name="connsiteY7" fmla="*/ 1097450 h 1160831"/>
              <a:gd name="connsiteX8" fmla="*/ 682008 w 682504"/>
              <a:gd name="connsiteY8" fmla="*/ 955210 h 1160831"/>
              <a:gd name="connsiteX9" fmla="*/ 158768 w 682504"/>
              <a:gd name="connsiteY9" fmla="*/ 1138090 h 1160831"/>
              <a:gd name="connsiteX10" fmla="*/ 229888 w 682504"/>
              <a:gd name="connsiteY10" fmla="*/ 939970 h 1160831"/>
              <a:gd name="connsiteX11" fmla="*/ 280688 w 682504"/>
              <a:gd name="connsiteY11" fmla="*/ 675810 h 1160831"/>
              <a:gd name="connsiteX12" fmla="*/ 341648 w 682504"/>
              <a:gd name="connsiteY12" fmla="*/ 706290 h 1160831"/>
              <a:gd name="connsiteX13" fmla="*/ 361968 w 682504"/>
              <a:gd name="connsiteY13" fmla="*/ 548810 h 1160831"/>
              <a:gd name="connsiteX14" fmla="*/ 326408 w 682504"/>
              <a:gd name="connsiteY14" fmla="*/ 170 h 116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2504" h="1160831">
                <a:moveTo>
                  <a:pt x="326408" y="170"/>
                </a:moveTo>
                <a:cubicBezTo>
                  <a:pt x="316248" y="10330"/>
                  <a:pt x="308628" y="504783"/>
                  <a:pt x="301008" y="609770"/>
                </a:cubicBezTo>
                <a:cubicBezTo>
                  <a:pt x="293388" y="714757"/>
                  <a:pt x="306088" y="573363"/>
                  <a:pt x="280688" y="630090"/>
                </a:cubicBezTo>
                <a:cubicBezTo>
                  <a:pt x="255288" y="686817"/>
                  <a:pt x="168081" y="904410"/>
                  <a:pt x="148608" y="950130"/>
                </a:cubicBezTo>
                <a:cubicBezTo>
                  <a:pt x="129135" y="995850"/>
                  <a:pt x="179935" y="871390"/>
                  <a:pt x="163848" y="904410"/>
                </a:cubicBezTo>
                <a:cubicBezTo>
                  <a:pt x="147761" y="937430"/>
                  <a:pt x="73255" y="1111843"/>
                  <a:pt x="52088" y="1148250"/>
                </a:cubicBezTo>
                <a:cubicBezTo>
                  <a:pt x="30921" y="1184657"/>
                  <a:pt x="36848" y="1131317"/>
                  <a:pt x="36848" y="1122850"/>
                </a:cubicBezTo>
                <a:cubicBezTo>
                  <a:pt x="36848" y="1114383"/>
                  <a:pt x="-55439" y="1125390"/>
                  <a:pt x="52088" y="1097450"/>
                </a:cubicBezTo>
                <a:cubicBezTo>
                  <a:pt x="159615" y="1069510"/>
                  <a:pt x="664228" y="948437"/>
                  <a:pt x="682008" y="955210"/>
                </a:cubicBezTo>
                <a:cubicBezTo>
                  <a:pt x="699788" y="961983"/>
                  <a:pt x="234121" y="1140630"/>
                  <a:pt x="158768" y="1138090"/>
                </a:cubicBezTo>
                <a:cubicBezTo>
                  <a:pt x="83415" y="1135550"/>
                  <a:pt x="209568" y="1017017"/>
                  <a:pt x="229888" y="939970"/>
                </a:cubicBezTo>
                <a:cubicBezTo>
                  <a:pt x="250208" y="862923"/>
                  <a:pt x="262061" y="714757"/>
                  <a:pt x="280688" y="675810"/>
                </a:cubicBezTo>
                <a:cubicBezTo>
                  <a:pt x="299315" y="636863"/>
                  <a:pt x="328101" y="727457"/>
                  <a:pt x="341648" y="706290"/>
                </a:cubicBezTo>
                <a:cubicBezTo>
                  <a:pt x="355195" y="685123"/>
                  <a:pt x="364508" y="661417"/>
                  <a:pt x="361968" y="548810"/>
                </a:cubicBezTo>
                <a:cubicBezTo>
                  <a:pt x="359428" y="436203"/>
                  <a:pt x="336568" y="-9990"/>
                  <a:pt x="326408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4" name="フリーフォーム: 図形 783">
            <a:extLst>
              <a:ext uri="{FF2B5EF4-FFF2-40B4-BE49-F238E27FC236}">
                <a16:creationId xmlns:a16="http://schemas.microsoft.com/office/drawing/2014/main" id="{BD9FD915-8EED-4243-9B29-C474090C86FA}"/>
              </a:ext>
            </a:extLst>
          </p:cNvPr>
          <p:cNvSpPr/>
          <p:nvPr/>
        </p:nvSpPr>
        <p:spPr>
          <a:xfrm>
            <a:off x="7074055" y="4892045"/>
            <a:ext cx="726337" cy="1261645"/>
          </a:xfrm>
          <a:custGeom>
            <a:avLst/>
            <a:gdLst>
              <a:gd name="connsiteX0" fmla="*/ 12545 w 726337"/>
              <a:gd name="connsiteY0" fmla="*/ 5075 h 1261645"/>
              <a:gd name="connsiteX1" fmla="*/ 479905 w 726337"/>
              <a:gd name="connsiteY1" fmla="*/ 294635 h 1261645"/>
              <a:gd name="connsiteX2" fmla="*/ 535785 w 726337"/>
              <a:gd name="connsiteY2" fmla="*/ 320035 h 1261645"/>
              <a:gd name="connsiteX3" fmla="*/ 718665 w 726337"/>
              <a:gd name="connsiteY3" fmla="*/ 609595 h 1261645"/>
              <a:gd name="connsiteX4" fmla="*/ 688185 w 726337"/>
              <a:gd name="connsiteY4" fmla="*/ 690875 h 1261645"/>
              <a:gd name="connsiteX5" fmla="*/ 652625 w 726337"/>
              <a:gd name="connsiteY5" fmla="*/ 1076955 h 1261645"/>
              <a:gd name="connsiteX6" fmla="*/ 601825 w 726337"/>
              <a:gd name="connsiteY6" fmla="*/ 1259835 h 1261645"/>
              <a:gd name="connsiteX7" fmla="*/ 601825 w 726337"/>
              <a:gd name="connsiteY7" fmla="*/ 975355 h 1261645"/>
              <a:gd name="connsiteX8" fmla="*/ 672945 w 726337"/>
              <a:gd name="connsiteY8" fmla="*/ 782315 h 1261645"/>
              <a:gd name="connsiteX9" fmla="*/ 647545 w 726337"/>
              <a:gd name="connsiteY9" fmla="*/ 645155 h 1261645"/>
              <a:gd name="connsiteX10" fmla="*/ 520545 w 726337"/>
              <a:gd name="connsiteY10" fmla="*/ 406395 h 1261645"/>
              <a:gd name="connsiteX11" fmla="*/ 195425 w 726337"/>
              <a:gd name="connsiteY11" fmla="*/ 203195 h 1261645"/>
              <a:gd name="connsiteX12" fmla="*/ 230985 w 726337"/>
              <a:gd name="connsiteY12" fmla="*/ 193035 h 1261645"/>
              <a:gd name="connsiteX13" fmla="*/ 144625 w 726337"/>
              <a:gd name="connsiteY13" fmla="*/ 116835 h 1261645"/>
              <a:gd name="connsiteX14" fmla="*/ 12545 w 726337"/>
              <a:gd name="connsiteY14" fmla="*/ 5075 h 126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6337" h="1261645">
                <a:moveTo>
                  <a:pt x="12545" y="5075"/>
                </a:moveTo>
                <a:cubicBezTo>
                  <a:pt x="68425" y="34708"/>
                  <a:pt x="392698" y="242142"/>
                  <a:pt x="479905" y="294635"/>
                </a:cubicBezTo>
                <a:cubicBezTo>
                  <a:pt x="567112" y="347128"/>
                  <a:pt x="495992" y="267542"/>
                  <a:pt x="535785" y="320035"/>
                </a:cubicBezTo>
                <a:cubicBezTo>
                  <a:pt x="575578" y="372528"/>
                  <a:pt x="693265" y="547789"/>
                  <a:pt x="718665" y="609595"/>
                </a:cubicBezTo>
                <a:cubicBezTo>
                  <a:pt x="744065" y="671401"/>
                  <a:pt x="699192" y="612982"/>
                  <a:pt x="688185" y="690875"/>
                </a:cubicBezTo>
                <a:cubicBezTo>
                  <a:pt x="677178" y="768768"/>
                  <a:pt x="667018" y="982128"/>
                  <a:pt x="652625" y="1076955"/>
                </a:cubicBezTo>
                <a:cubicBezTo>
                  <a:pt x="638232" y="1171782"/>
                  <a:pt x="610292" y="1276768"/>
                  <a:pt x="601825" y="1259835"/>
                </a:cubicBezTo>
                <a:cubicBezTo>
                  <a:pt x="593358" y="1242902"/>
                  <a:pt x="589972" y="1054942"/>
                  <a:pt x="601825" y="975355"/>
                </a:cubicBezTo>
                <a:cubicBezTo>
                  <a:pt x="613678" y="895768"/>
                  <a:pt x="665325" y="837348"/>
                  <a:pt x="672945" y="782315"/>
                </a:cubicBezTo>
                <a:cubicBezTo>
                  <a:pt x="680565" y="727282"/>
                  <a:pt x="672945" y="707808"/>
                  <a:pt x="647545" y="645155"/>
                </a:cubicBezTo>
                <a:cubicBezTo>
                  <a:pt x="622145" y="582502"/>
                  <a:pt x="595898" y="480055"/>
                  <a:pt x="520545" y="406395"/>
                </a:cubicBezTo>
                <a:cubicBezTo>
                  <a:pt x="445192" y="332735"/>
                  <a:pt x="243685" y="238755"/>
                  <a:pt x="195425" y="203195"/>
                </a:cubicBezTo>
                <a:cubicBezTo>
                  <a:pt x="147165" y="167635"/>
                  <a:pt x="239452" y="207428"/>
                  <a:pt x="230985" y="193035"/>
                </a:cubicBezTo>
                <a:cubicBezTo>
                  <a:pt x="222518" y="178642"/>
                  <a:pt x="186112" y="149855"/>
                  <a:pt x="144625" y="116835"/>
                </a:cubicBezTo>
                <a:cubicBezTo>
                  <a:pt x="103138" y="83815"/>
                  <a:pt x="-43335" y="-24558"/>
                  <a:pt x="12545" y="5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5" name="フリーフォーム: 図形 784">
            <a:extLst>
              <a:ext uri="{FF2B5EF4-FFF2-40B4-BE49-F238E27FC236}">
                <a16:creationId xmlns:a16="http://schemas.microsoft.com/office/drawing/2014/main" id="{1D83E981-586C-4709-9E10-9A245EE1CC88}"/>
              </a:ext>
            </a:extLst>
          </p:cNvPr>
          <p:cNvSpPr/>
          <p:nvPr/>
        </p:nvSpPr>
        <p:spPr>
          <a:xfrm>
            <a:off x="6940077" y="4439776"/>
            <a:ext cx="443350" cy="541091"/>
          </a:xfrm>
          <a:custGeom>
            <a:avLst/>
            <a:gdLst>
              <a:gd name="connsiteX0" fmla="*/ 400523 w 443350"/>
              <a:gd name="connsiteY0" fmla="*/ 218584 h 541091"/>
              <a:gd name="connsiteX1" fmla="*/ 9363 w 443350"/>
              <a:gd name="connsiteY1" fmla="*/ 442104 h 541091"/>
              <a:gd name="connsiteX2" fmla="*/ 121123 w 443350"/>
              <a:gd name="connsiteY2" fmla="*/ 431944 h 541091"/>
              <a:gd name="connsiteX3" fmla="*/ 110963 w 443350"/>
              <a:gd name="connsiteY3" fmla="*/ 457344 h 541091"/>
              <a:gd name="connsiteX4" fmla="*/ 309083 w 443350"/>
              <a:gd name="connsiteY4" fmla="*/ 497984 h 541091"/>
              <a:gd name="connsiteX5" fmla="*/ 441163 w 443350"/>
              <a:gd name="connsiteY5" fmla="*/ 538624 h 541091"/>
              <a:gd name="connsiteX6" fmla="*/ 202403 w 443350"/>
              <a:gd name="connsiteY6" fmla="*/ 421784 h 541091"/>
              <a:gd name="connsiteX7" fmla="*/ 202403 w 443350"/>
              <a:gd name="connsiteY7" fmla="*/ 381144 h 541091"/>
              <a:gd name="connsiteX8" fmla="*/ 197323 w 443350"/>
              <a:gd name="connsiteY8" fmla="*/ 310024 h 541091"/>
              <a:gd name="connsiteX9" fmla="*/ 309083 w 443350"/>
              <a:gd name="connsiteY9" fmla="*/ 137304 h 541091"/>
              <a:gd name="connsiteX10" fmla="*/ 380203 w 443350"/>
              <a:gd name="connsiteY10" fmla="*/ 144 h 541091"/>
              <a:gd name="connsiteX11" fmla="*/ 314163 w 443350"/>
              <a:gd name="connsiteY11" fmla="*/ 162704 h 541091"/>
              <a:gd name="connsiteX12" fmla="*/ 400523 w 443350"/>
              <a:gd name="connsiteY12" fmla="*/ 218584 h 54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3350" h="541091">
                <a:moveTo>
                  <a:pt x="400523" y="218584"/>
                </a:moveTo>
                <a:cubicBezTo>
                  <a:pt x="349723" y="265151"/>
                  <a:pt x="55930" y="406544"/>
                  <a:pt x="9363" y="442104"/>
                </a:cubicBezTo>
                <a:cubicBezTo>
                  <a:pt x="-37204" y="477664"/>
                  <a:pt x="104190" y="429404"/>
                  <a:pt x="121123" y="431944"/>
                </a:cubicBezTo>
                <a:cubicBezTo>
                  <a:pt x="138056" y="434484"/>
                  <a:pt x="79636" y="446337"/>
                  <a:pt x="110963" y="457344"/>
                </a:cubicBezTo>
                <a:cubicBezTo>
                  <a:pt x="142290" y="468351"/>
                  <a:pt x="254050" y="484437"/>
                  <a:pt x="309083" y="497984"/>
                </a:cubicBezTo>
                <a:cubicBezTo>
                  <a:pt x="364116" y="511531"/>
                  <a:pt x="458943" y="551324"/>
                  <a:pt x="441163" y="538624"/>
                </a:cubicBezTo>
                <a:cubicBezTo>
                  <a:pt x="423383" y="525924"/>
                  <a:pt x="242196" y="448031"/>
                  <a:pt x="202403" y="421784"/>
                </a:cubicBezTo>
                <a:cubicBezTo>
                  <a:pt x="162610" y="395537"/>
                  <a:pt x="203250" y="399771"/>
                  <a:pt x="202403" y="381144"/>
                </a:cubicBezTo>
                <a:cubicBezTo>
                  <a:pt x="201556" y="362517"/>
                  <a:pt x="179543" y="350664"/>
                  <a:pt x="197323" y="310024"/>
                </a:cubicBezTo>
                <a:cubicBezTo>
                  <a:pt x="215103" y="269384"/>
                  <a:pt x="278603" y="188951"/>
                  <a:pt x="309083" y="137304"/>
                </a:cubicBezTo>
                <a:cubicBezTo>
                  <a:pt x="339563" y="85657"/>
                  <a:pt x="379356" y="-4089"/>
                  <a:pt x="380203" y="144"/>
                </a:cubicBezTo>
                <a:cubicBezTo>
                  <a:pt x="381050" y="4377"/>
                  <a:pt x="312470" y="122064"/>
                  <a:pt x="314163" y="162704"/>
                </a:cubicBezTo>
                <a:cubicBezTo>
                  <a:pt x="315856" y="203344"/>
                  <a:pt x="451323" y="172017"/>
                  <a:pt x="400523" y="218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6" name="フリーフォーム: 図形 785">
            <a:extLst>
              <a:ext uri="{FF2B5EF4-FFF2-40B4-BE49-F238E27FC236}">
                <a16:creationId xmlns:a16="http://schemas.microsoft.com/office/drawing/2014/main" id="{9B3CB098-E532-4FF3-B678-1E692803DA6B}"/>
              </a:ext>
            </a:extLst>
          </p:cNvPr>
          <p:cNvSpPr/>
          <p:nvPr/>
        </p:nvSpPr>
        <p:spPr>
          <a:xfrm>
            <a:off x="5495832" y="6431225"/>
            <a:ext cx="1736973" cy="246294"/>
          </a:xfrm>
          <a:custGeom>
            <a:avLst/>
            <a:gdLst>
              <a:gd name="connsiteX0" fmla="*/ 3268 w 1736973"/>
              <a:gd name="connsiteY0" fmla="*/ 1325 h 246294"/>
              <a:gd name="connsiteX1" fmla="*/ 784318 w 1736973"/>
              <a:gd name="connsiteY1" fmla="*/ 175950 h 246294"/>
              <a:gd name="connsiteX2" fmla="*/ 743043 w 1736973"/>
              <a:gd name="connsiteY2" fmla="*/ 172775 h 246294"/>
              <a:gd name="connsiteX3" fmla="*/ 1070068 w 1736973"/>
              <a:gd name="connsiteY3" fmla="*/ 90225 h 246294"/>
              <a:gd name="connsiteX4" fmla="*/ 1212943 w 1736973"/>
              <a:gd name="connsiteY4" fmla="*/ 109275 h 246294"/>
              <a:gd name="connsiteX5" fmla="*/ 1736818 w 1736973"/>
              <a:gd name="connsiteY5" fmla="*/ 48950 h 246294"/>
              <a:gd name="connsiteX6" fmla="*/ 1266918 w 1736973"/>
              <a:gd name="connsiteY6" fmla="*/ 160075 h 246294"/>
              <a:gd name="connsiteX7" fmla="*/ 1162143 w 1736973"/>
              <a:gd name="connsiteY7" fmla="*/ 153725 h 246294"/>
              <a:gd name="connsiteX8" fmla="*/ 1117693 w 1736973"/>
              <a:gd name="connsiteY8" fmla="*/ 137850 h 246294"/>
              <a:gd name="connsiteX9" fmla="*/ 933543 w 1736973"/>
              <a:gd name="connsiteY9" fmla="*/ 220400 h 246294"/>
              <a:gd name="connsiteX10" fmla="*/ 584293 w 1736973"/>
              <a:gd name="connsiteY10" fmla="*/ 245800 h 246294"/>
              <a:gd name="connsiteX11" fmla="*/ 889093 w 1736973"/>
              <a:gd name="connsiteY11" fmla="*/ 233100 h 246294"/>
              <a:gd name="connsiteX12" fmla="*/ 635093 w 1736973"/>
              <a:gd name="connsiteY12" fmla="*/ 185475 h 246294"/>
              <a:gd name="connsiteX13" fmla="*/ 511268 w 1736973"/>
              <a:gd name="connsiteY13" fmla="*/ 99750 h 246294"/>
              <a:gd name="connsiteX14" fmla="*/ 3268 w 1736973"/>
              <a:gd name="connsiteY14" fmla="*/ 1325 h 24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6973" h="246294">
                <a:moveTo>
                  <a:pt x="3268" y="1325"/>
                </a:moveTo>
                <a:cubicBezTo>
                  <a:pt x="48776" y="14025"/>
                  <a:pt x="661022" y="147375"/>
                  <a:pt x="784318" y="175950"/>
                </a:cubicBezTo>
                <a:cubicBezTo>
                  <a:pt x="907614" y="204525"/>
                  <a:pt x="695418" y="187062"/>
                  <a:pt x="743043" y="172775"/>
                </a:cubicBezTo>
                <a:cubicBezTo>
                  <a:pt x="790668" y="158488"/>
                  <a:pt x="991751" y="100808"/>
                  <a:pt x="1070068" y="90225"/>
                </a:cubicBezTo>
                <a:cubicBezTo>
                  <a:pt x="1148385" y="79642"/>
                  <a:pt x="1101818" y="116154"/>
                  <a:pt x="1212943" y="109275"/>
                </a:cubicBezTo>
                <a:cubicBezTo>
                  <a:pt x="1324068" y="102396"/>
                  <a:pt x="1727822" y="40483"/>
                  <a:pt x="1736818" y="48950"/>
                </a:cubicBezTo>
                <a:cubicBezTo>
                  <a:pt x="1745814" y="57417"/>
                  <a:pt x="1362697" y="142613"/>
                  <a:pt x="1266918" y="160075"/>
                </a:cubicBezTo>
                <a:cubicBezTo>
                  <a:pt x="1171139" y="177537"/>
                  <a:pt x="1187014" y="157429"/>
                  <a:pt x="1162143" y="153725"/>
                </a:cubicBezTo>
                <a:cubicBezTo>
                  <a:pt x="1137272" y="150021"/>
                  <a:pt x="1155793" y="126738"/>
                  <a:pt x="1117693" y="137850"/>
                </a:cubicBezTo>
                <a:cubicBezTo>
                  <a:pt x="1079593" y="148962"/>
                  <a:pt x="1022443" y="202408"/>
                  <a:pt x="933543" y="220400"/>
                </a:cubicBezTo>
                <a:cubicBezTo>
                  <a:pt x="844643" y="238392"/>
                  <a:pt x="591701" y="243683"/>
                  <a:pt x="584293" y="245800"/>
                </a:cubicBezTo>
                <a:cubicBezTo>
                  <a:pt x="576885" y="247917"/>
                  <a:pt x="880626" y="243154"/>
                  <a:pt x="889093" y="233100"/>
                </a:cubicBezTo>
                <a:cubicBezTo>
                  <a:pt x="897560" y="223046"/>
                  <a:pt x="698064" y="207700"/>
                  <a:pt x="635093" y="185475"/>
                </a:cubicBezTo>
                <a:cubicBezTo>
                  <a:pt x="572122" y="163250"/>
                  <a:pt x="621864" y="128854"/>
                  <a:pt x="511268" y="99750"/>
                </a:cubicBezTo>
                <a:cubicBezTo>
                  <a:pt x="400672" y="70646"/>
                  <a:pt x="-42240" y="-11375"/>
                  <a:pt x="3268" y="1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7" name="フリーフォーム: 図形 786">
            <a:extLst>
              <a:ext uri="{FF2B5EF4-FFF2-40B4-BE49-F238E27FC236}">
                <a16:creationId xmlns:a16="http://schemas.microsoft.com/office/drawing/2014/main" id="{22D2E488-7E45-48C7-B41F-F4ADB512BDE9}"/>
              </a:ext>
            </a:extLst>
          </p:cNvPr>
          <p:cNvSpPr/>
          <p:nvPr/>
        </p:nvSpPr>
        <p:spPr>
          <a:xfrm>
            <a:off x="5818626" y="6039836"/>
            <a:ext cx="1836608" cy="386545"/>
          </a:xfrm>
          <a:custGeom>
            <a:avLst/>
            <a:gdLst>
              <a:gd name="connsiteX0" fmla="*/ 477399 w 1836608"/>
              <a:gd name="connsiteY0" fmla="*/ 227614 h 386545"/>
              <a:gd name="connsiteX1" fmla="*/ 985399 w 1836608"/>
              <a:gd name="connsiteY1" fmla="*/ 167289 h 386545"/>
              <a:gd name="connsiteX2" fmla="*/ 940949 w 1836608"/>
              <a:gd name="connsiteY2" fmla="*/ 157764 h 386545"/>
              <a:gd name="connsiteX3" fmla="*/ 1490224 w 1836608"/>
              <a:gd name="connsiteY3" fmla="*/ 30764 h 386545"/>
              <a:gd name="connsiteX4" fmla="*/ 1556899 w 1836608"/>
              <a:gd name="connsiteY4" fmla="*/ 37114 h 386545"/>
              <a:gd name="connsiteX5" fmla="*/ 1721999 w 1836608"/>
              <a:gd name="connsiteY5" fmla="*/ 2189 h 386545"/>
              <a:gd name="connsiteX6" fmla="*/ 1363224 w 1836608"/>
              <a:gd name="connsiteY6" fmla="*/ 110139 h 386545"/>
              <a:gd name="connsiteX7" fmla="*/ 1836299 w 1836608"/>
              <a:gd name="connsiteY7" fmla="*/ 78389 h 386545"/>
              <a:gd name="connsiteX8" fmla="*/ 1429899 w 1836608"/>
              <a:gd name="connsiteY8" fmla="*/ 141889 h 386545"/>
              <a:gd name="connsiteX9" fmla="*/ 1077474 w 1836608"/>
              <a:gd name="connsiteY9" fmla="*/ 259364 h 386545"/>
              <a:gd name="connsiteX10" fmla="*/ 661549 w 1836608"/>
              <a:gd name="connsiteY10" fmla="*/ 386364 h 386545"/>
              <a:gd name="connsiteX11" fmla="*/ 1102874 w 1836608"/>
              <a:gd name="connsiteY11" fmla="*/ 287939 h 386545"/>
              <a:gd name="connsiteX12" fmla="*/ 725049 w 1836608"/>
              <a:gd name="connsiteY12" fmla="*/ 310164 h 386545"/>
              <a:gd name="connsiteX13" fmla="*/ 4324 w 1836608"/>
              <a:gd name="connsiteY13" fmla="*/ 291114 h 386545"/>
              <a:gd name="connsiteX14" fmla="*/ 1090174 w 1836608"/>
              <a:gd name="connsiteY14" fmla="*/ 224439 h 386545"/>
              <a:gd name="connsiteX15" fmla="*/ 477399 w 1836608"/>
              <a:gd name="connsiteY15" fmla="*/ 227614 h 38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36608" h="386545">
                <a:moveTo>
                  <a:pt x="477399" y="227614"/>
                </a:moveTo>
                <a:cubicBezTo>
                  <a:pt x="459936" y="218089"/>
                  <a:pt x="908141" y="178931"/>
                  <a:pt x="985399" y="167289"/>
                </a:cubicBezTo>
                <a:cubicBezTo>
                  <a:pt x="1062657" y="155647"/>
                  <a:pt x="856812" y="180518"/>
                  <a:pt x="940949" y="157764"/>
                </a:cubicBezTo>
                <a:cubicBezTo>
                  <a:pt x="1025086" y="135010"/>
                  <a:pt x="1387566" y="50872"/>
                  <a:pt x="1490224" y="30764"/>
                </a:cubicBezTo>
                <a:cubicBezTo>
                  <a:pt x="1592882" y="10656"/>
                  <a:pt x="1518270" y="41876"/>
                  <a:pt x="1556899" y="37114"/>
                </a:cubicBezTo>
                <a:cubicBezTo>
                  <a:pt x="1595528" y="32352"/>
                  <a:pt x="1754278" y="-9982"/>
                  <a:pt x="1721999" y="2189"/>
                </a:cubicBezTo>
                <a:cubicBezTo>
                  <a:pt x="1689720" y="14360"/>
                  <a:pt x="1344174" y="97439"/>
                  <a:pt x="1363224" y="110139"/>
                </a:cubicBezTo>
                <a:cubicBezTo>
                  <a:pt x="1382274" y="122839"/>
                  <a:pt x="1825187" y="73097"/>
                  <a:pt x="1836299" y="78389"/>
                </a:cubicBezTo>
                <a:cubicBezTo>
                  <a:pt x="1847412" y="83681"/>
                  <a:pt x="1556370" y="111726"/>
                  <a:pt x="1429899" y="141889"/>
                </a:cubicBezTo>
                <a:cubicBezTo>
                  <a:pt x="1303428" y="172051"/>
                  <a:pt x="1205532" y="218618"/>
                  <a:pt x="1077474" y="259364"/>
                </a:cubicBezTo>
                <a:cubicBezTo>
                  <a:pt x="949416" y="300110"/>
                  <a:pt x="657316" y="381602"/>
                  <a:pt x="661549" y="386364"/>
                </a:cubicBezTo>
                <a:cubicBezTo>
                  <a:pt x="665782" y="391126"/>
                  <a:pt x="1092291" y="300639"/>
                  <a:pt x="1102874" y="287939"/>
                </a:cubicBezTo>
                <a:cubicBezTo>
                  <a:pt x="1113457" y="275239"/>
                  <a:pt x="908141" y="309635"/>
                  <a:pt x="725049" y="310164"/>
                </a:cubicBezTo>
                <a:cubicBezTo>
                  <a:pt x="541957" y="310693"/>
                  <a:pt x="-56530" y="305401"/>
                  <a:pt x="4324" y="291114"/>
                </a:cubicBezTo>
                <a:cubicBezTo>
                  <a:pt x="65178" y="276827"/>
                  <a:pt x="1006037" y="235551"/>
                  <a:pt x="1090174" y="224439"/>
                </a:cubicBezTo>
                <a:cubicBezTo>
                  <a:pt x="1174311" y="213327"/>
                  <a:pt x="494862" y="237139"/>
                  <a:pt x="477399" y="227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8" name="フリーフォーム: 図形 787">
            <a:extLst>
              <a:ext uri="{FF2B5EF4-FFF2-40B4-BE49-F238E27FC236}">
                <a16:creationId xmlns:a16="http://schemas.microsoft.com/office/drawing/2014/main" id="{8128D2C8-8228-4F5B-8B16-6B94158371C7}"/>
              </a:ext>
            </a:extLst>
          </p:cNvPr>
          <p:cNvSpPr/>
          <p:nvPr/>
        </p:nvSpPr>
        <p:spPr>
          <a:xfrm>
            <a:off x="5876079" y="5790033"/>
            <a:ext cx="1742020" cy="531577"/>
          </a:xfrm>
          <a:custGeom>
            <a:avLst/>
            <a:gdLst>
              <a:gd name="connsiteX0" fmla="*/ 242146 w 1742020"/>
              <a:gd name="connsiteY0" fmla="*/ 413917 h 531577"/>
              <a:gd name="connsiteX1" fmla="*/ 842221 w 1742020"/>
              <a:gd name="connsiteY1" fmla="*/ 223417 h 531577"/>
              <a:gd name="connsiteX2" fmla="*/ 699346 w 1742020"/>
              <a:gd name="connsiteY2" fmla="*/ 255167 h 531577"/>
              <a:gd name="connsiteX3" fmla="*/ 1439121 w 1742020"/>
              <a:gd name="connsiteY3" fmla="*/ 83717 h 531577"/>
              <a:gd name="connsiteX4" fmla="*/ 1324821 w 1742020"/>
              <a:gd name="connsiteY4" fmla="*/ 118642 h 531577"/>
              <a:gd name="connsiteX5" fmla="*/ 1734396 w 1742020"/>
              <a:gd name="connsiteY5" fmla="*/ 1167 h 531577"/>
              <a:gd name="connsiteX6" fmla="*/ 1515321 w 1742020"/>
              <a:gd name="connsiteY6" fmla="*/ 61492 h 531577"/>
              <a:gd name="connsiteX7" fmla="*/ 1499446 w 1742020"/>
              <a:gd name="connsiteY7" fmla="*/ 112292 h 531577"/>
              <a:gd name="connsiteX8" fmla="*/ 1740746 w 1742020"/>
              <a:gd name="connsiteY8" fmla="*/ 112292 h 531577"/>
              <a:gd name="connsiteX9" fmla="*/ 1378796 w 1742020"/>
              <a:gd name="connsiteY9" fmla="*/ 159917 h 531577"/>
              <a:gd name="connsiteX10" fmla="*/ 1089871 w 1742020"/>
              <a:gd name="connsiteY10" fmla="*/ 251992 h 531577"/>
              <a:gd name="connsiteX11" fmla="*/ 918421 w 1742020"/>
              <a:gd name="connsiteY11" fmla="*/ 299617 h 531577"/>
              <a:gd name="connsiteX12" fmla="*/ 1124796 w 1742020"/>
              <a:gd name="connsiteY12" fmla="*/ 290092 h 531577"/>
              <a:gd name="connsiteX13" fmla="*/ 766021 w 1742020"/>
              <a:gd name="connsiteY13" fmla="*/ 277392 h 531577"/>
              <a:gd name="connsiteX14" fmla="*/ 664421 w 1742020"/>
              <a:gd name="connsiteY14" fmla="*/ 290092 h 531577"/>
              <a:gd name="connsiteX15" fmla="*/ 912071 w 1742020"/>
              <a:gd name="connsiteY15" fmla="*/ 321842 h 531577"/>
              <a:gd name="connsiteX16" fmla="*/ 664421 w 1742020"/>
              <a:gd name="connsiteY16" fmla="*/ 369467 h 531577"/>
              <a:gd name="connsiteX17" fmla="*/ 642196 w 1742020"/>
              <a:gd name="connsiteY17" fmla="*/ 388517 h 531577"/>
              <a:gd name="connsiteX18" fmla="*/ 597746 w 1742020"/>
              <a:gd name="connsiteY18" fmla="*/ 359942 h 531577"/>
              <a:gd name="connsiteX19" fmla="*/ 696171 w 1742020"/>
              <a:gd name="connsiteY19" fmla="*/ 318667 h 531577"/>
              <a:gd name="connsiteX20" fmla="*/ 499321 w 1742020"/>
              <a:gd name="connsiteY20" fmla="*/ 347242 h 531577"/>
              <a:gd name="connsiteX21" fmla="*/ 565996 w 1742020"/>
              <a:gd name="connsiteY21" fmla="*/ 452017 h 531577"/>
              <a:gd name="connsiteX22" fmla="*/ 607271 w 1742020"/>
              <a:gd name="connsiteY22" fmla="*/ 467892 h 531577"/>
              <a:gd name="connsiteX23" fmla="*/ 343746 w 1742020"/>
              <a:gd name="connsiteY23" fmla="*/ 486942 h 531577"/>
              <a:gd name="connsiteX24" fmla="*/ 4021 w 1742020"/>
              <a:gd name="connsiteY24" fmla="*/ 528217 h 531577"/>
              <a:gd name="connsiteX25" fmla="*/ 588221 w 1742020"/>
              <a:gd name="connsiteY25" fmla="*/ 518692 h 531577"/>
              <a:gd name="connsiteX26" fmla="*/ 242146 w 1742020"/>
              <a:gd name="connsiteY26" fmla="*/ 413917 h 53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42020" h="531577">
                <a:moveTo>
                  <a:pt x="242146" y="413917"/>
                </a:moveTo>
                <a:cubicBezTo>
                  <a:pt x="284479" y="364705"/>
                  <a:pt x="766021" y="249875"/>
                  <a:pt x="842221" y="223417"/>
                </a:cubicBezTo>
                <a:cubicBezTo>
                  <a:pt x="918421" y="196959"/>
                  <a:pt x="699346" y="255167"/>
                  <a:pt x="699346" y="255167"/>
                </a:cubicBezTo>
                <a:lnTo>
                  <a:pt x="1439121" y="83717"/>
                </a:lnTo>
                <a:cubicBezTo>
                  <a:pt x="1543367" y="60963"/>
                  <a:pt x="1275609" y="132400"/>
                  <a:pt x="1324821" y="118642"/>
                </a:cubicBezTo>
                <a:lnTo>
                  <a:pt x="1734396" y="1167"/>
                </a:lnTo>
                <a:cubicBezTo>
                  <a:pt x="1766146" y="-8358"/>
                  <a:pt x="1554479" y="42971"/>
                  <a:pt x="1515321" y="61492"/>
                </a:cubicBezTo>
                <a:cubicBezTo>
                  <a:pt x="1476163" y="80013"/>
                  <a:pt x="1461875" y="103825"/>
                  <a:pt x="1499446" y="112292"/>
                </a:cubicBezTo>
                <a:cubicBezTo>
                  <a:pt x="1537017" y="120759"/>
                  <a:pt x="1760854" y="104355"/>
                  <a:pt x="1740746" y="112292"/>
                </a:cubicBezTo>
                <a:cubicBezTo>
                  <a:pt x="1720638" y="120229"/>
                  <a:pt x="1487275" y="136634"/>
                  <a:pt x="1378796" y="159917"/>
                </a:cubicBezTo>
                <a:cubicBezTo>
                  <a:pt x="1270317" y="183200"/>
                  <a:pt x="1166600" y="228709"/>
                  <a:pt x="1089871" y="251992"/>
                </a:cubicBezTo>
                <a:cubicBezTo>
                  <a:pt x="1013142" y="275275"/>
                  <a:pt x="912600" y="293267"/>
                  <a:pt x="918421" y="299617"/>
                </a:cubicBezTo>
                <a:cubicBezTo>
                  <a:pt x="924242" y="305967"/>
                  <a:pt x="1150196" y="293796"/>
                  <a:pt x="1124796" y="290092"/>
                </a:cubicBezTo>
                <a:cubicBezTo>
                  <a:pt x="1099396" y="286388"/>
                  <a:pt x="842750" y="277392"/>
                  <a:pt x="766021" y="277392"/>
                </a:cubicBezTo>
                <a:cubicBezTo>
                  <a:pt x="689292" y="277392"/>
                  <a:pt x="640079" y="282684"/>
                  <a:pt x="664421" y="290092"/>
                </a:cubicBezTo>
                <a:cubicBezTo>
                  <a:pt x="688763" y="297500"/>
                  <a:pt x="912071" y="308613"/>
                  <a:pt x="912071" y="321842"/>
                </a:cubicBezTo>
                <a:cubicBezTo>
                  <a:pt x="912071" y="335071"/>
                  <a:pt x="709400" y="358355"/>
                  <a:pt x="664421" y="369467"/>
                </a:cubicBezTo>
                <a:cubicBezTo>
                  <a:pt x="619442" y="380579"/>
                  <a:pt x="653308" y="390104"/>
                  <a:pt x="642196" y="388517"/>
                </a:cubicBezTo>
                <a:cubicBezTo>
                  <a:pt x="631084" y="386930"/>
                  <a:pt x="588750" y="371584"/>
                  <a:pt x="597746" y="359942"/>
                </a:cubicBezTo>
                <a:cubicBezTo>
                  <a:pt x="606742" y="348300"/>
                  <a:pt x="712575" y="320784"/>
                  <a:pt x="696171" y="318667"/>
                </a:cubicBezTo>
                <a:cubicBezTo>
                  <a:pt x="679767" y="316550"/>
                  <a:pt x="521017" y="325017"/>
                  <a:pt x="499321" y="347242"/>
                </a:cubicBezTo>
                <a:cubicBezTo>
                  <a:pt x="477625" y="369467"/>
                  <a:pt x="548004" y="431909"/>
                  <a:pt x="565996" y="452017"/>
                </a:cubicBezTo>
                <a:cubicBezTo>
                  <a:pt x="583988" y="472125"/>
                  <a:pt x="644313" y="462071"/>
                  <a:pt x="607271" y="467892"/>
                </a:cubicBezTo>
                <a:cubicBezTo>
                  <a:pt x="570229" y="473713"/>
                  <a:pt x="444288" y="476888"/>
                  <a:pt x="343746" y="486942"/>
                </a:cubicBezTo>
                <a:cubicBezTo>
                  <a:pt x="243204" y="496996"/>
                  <a:pt x="-36725" y="522925"/>
                  <a:pt x="4021" y="528217"/>
                </a:cubicBezTo>
                <a:cubicBezTo>
                  <a:pt x="44767" y="533509"/>
                  <a:pt x="541125" y="534038"/>
                  <a:pt x="588221" y="518692"/>
                </a:cubicBezTo>
                <a:cubicBezTo>
                  <a:pt x="635317" y="503346"/>
                  <a:pt x="199813" y="463129"/>
                  <a:pt x="242146" y="413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9" name="フリーフォーム: 図形 788">
            <a:extLst>
              <a:ext uri="{FF2B5EF4-FFF2-40B4-BE49-F238E27FC236}">
                <a16:creationId xmlns:a16="http://schemas.microsoft.com/office/drawing/2014/main" id="{0616E712-0078-4683-855C-F2D7F2C59ADD}"/>
              </a:ext>
            </a:extLst>
          </p:cNvPr>
          <p:cNvSpPr/>
          <p:nvPr/>
        </p:nvSpPr>
        <p:spPr>
          <a:xfrm>
            <a:off x="5901818" y="5651225"/>
            <a:ext cx="1690532" cy="373719"/>
          </a:xfrm>
          <a:custGeom>
            <a:avLst/>
            <a:gdLst>
              <a:gd name="connsiteX0" fmla="*/ 16382 w 1690532"/>
              <a:gd name="connsiteY0" fmla="*/ 359050 h 373719"/>
              <a:gd name="connsiteX1" fmla="*/ 648207 w 1690532"/>
              <a:gd name="connsiteY1" fmla="*/ 213000 h 373719"/>
              <a:gd name="connsiteX2" fmla="*/ 521207 w 1690532"/>
              <a:gd name="connsiteY2" fmla="*/ 232050 h 373719"/>
              <a:gd name="connsiteX3" fmla="*/ 1203832 w 1690532"/>
              <a:gd name="connsiteY3" fmla="*/ 92350 h 373719"/>
              <a:gd name="connsiteX4" fmla="*/ 1251457 w 1690532"/>
              <a:gd name="connsiteY4" fmla="*/ 82825 h 373719"/>
              <a:gd name="connsiteX5" fmla="*/ 1689607 w 1690532"/>
              <a:gd name="connsiteY5" fmla="*/ 275 h 373719"/>
              <a:gd name="connsiteX6" fmla="*/ 1356232 w 1690532"/>
              <a:gd name="connsiteY6" fmla="*/ 114575 h 373719"/>
              <a:gd name="connsiteX7" fmla="*/ 987932 w 1690532"/>
              <a:gd name="connsiteY7" fmla="*/ 213000 h 373719"/>
              <a:gd name="connsiteX8" fmla="*/ 1295907 w 1690532"/>
              <a:gd name="connsiteY8" fmla="*/ 168550 h 373719"/>
              <a:gd name="connsiteX9" fmla="*/ 1248282 w 1690532"/>
              <a:gd name="connsiteY9" fmla="*/ 178075 h 373719"/>
              <a:gd name="connsiteX10" fmla="*/ 1191132 w 1690532"/>
              <a:gd name="connsiteY10" fmla="*/ 197125 h 373719"/>
              <a:gd name="connsiteX11" fmla="*/ 1064132 w 1690532"/>
              <a:gd name="connsiteY11" fmla="*/ 228875 h 373719"/>
              <a:gd name="connsiteX12" fmla="*/ 743457 w 1690532"/>
              <a:gd name="connsiteY12" fmla="*/ 263800 h 373719"/>
              <a:gd name="connsiteX13" fmla="*/ 686307 w 1690532"/>
              <a:gd name="connsiteY13" fmla="*/ 295550 h 373719"/>
              <a:gd name="connsiteX14" fmla="*/ 508507 w 1690532"/>
              <a:gd name="connsiteY14" fmla="*/ 327300 h 373719"/>
              <a:gd name="connsiteX15" fmla="*/ 445007 w 1690532"/>
              <a:gd name="connsiteY15" fmla="*/ 333650 h 373719"/>
              <a:gd name="connsiteX16" fmla="*/ 295782 w 1690532"/>
              <a:gd name="connsiteY16" fmla="*/ 340000 h 373719"/>
              <a:gd name="connsiteX17" fmla="*/ 194182 w 1690532"/>
              <a:gd name="connsiteY17" fmla="*/ 365400 h 373719"/>
              <a:gd name="connsiteX18" fmla="*/ 16382 w 1690532"/>
              <a:gd name="connsiteY18" fmla="*/ 359050 h 37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90532" h="373719">
                <a:moveTo>
                  <a:pt x="16382" y="359050"/>
                </a:moveTo>
                <a:cubicBezTo>
                  <a:pt x="92053" y="333650"/>
                  <a:pt x="564070" y="234167"/>
                  <a:pt x="648207" y="213000"/>
                </a:cubicBezTo>
                <a:cubicBezTo>
                  <a:pt x="732345" y="191833"/>
                  <a:pt x="428603" y="252158"/>
                  <a:pt x="521207" y="232050"/>
                </a:cubicBezTo>
                <a:cubicBezTo>
                  <a:pt x="613811" y="211942"/>
                  <a:pt x="1082124" y="117221"/>
                  <a:pt x="1203832" y="92350"/>
                </a:cubicBezTo>
                <a:lnTo>
                  <a:pt x="1251457" y="82825"/>
                </a:lnTo>
                <a:cubicBezTo>
                  <a:pt x="1332420" y="67479"/>
                  <a:pt x="1672145" y="-5017"/>
                  <a:pt x="1689607" y="275"/>
                </a:cubicBezTo>
                <a:cubicBezTo>
                  <a:pt x="1707069" y="5567"/>
                  <a:pt x="1473178" y="79121"/>
                  <a:pt x="1356232" y="114575"/>
                </a:cubicBezTo>
                <a:cubicBezTo>
                  <a:pt x="1239286" y="150029"/>
                  <a:pt x="997986" y="204004"/>
                  <a:pt x="987932" y="213000"/>
                </a:cubicBezTo>
                <a:cubicBezTo>
                  <a:pt x="977878" y="221996"/>
                  <a:pt x="1252515" y="174371"/>
                  <a:pt x="1295907" y="168550"/>
                </a:cubicBezTo>
                <a:cubicBezTo>
                  <a:pt x="1339299" y="162729"/>
                  <a:pt x="1265745" y="173312"/>
                  <a:pt x="1248282" y="178075"/>
                </a:cubicBezTo>
                <a:cubicBezTo>
                  <a:pt x="1230819" y="182838"/>
                  <a:pt x="1191132" y="197125"/>
                  <a:pt x="1191132" y="197125"/>
                </a:cubicBezTo>
                <a:cubicBezTo>
                  <a:pt x="1160440" y="205592"/>
                  <a:pt x="1138744" y="217763"/>
                  <a:pt x="1064132" y="228875"/>
                </a:cubicBezTo>
                <a:cubicBezTo>
                  <a:pt x="989520" y="239987"/>
                  <a:pt x="806428" y="252688"/>
                  <a:pt x="743457" y="263800"/>
                </a:cubicBezTo>
                <a:cubicBezTo>
                  <a:pt x="680486" y="274912"/>
                  <a:pt x="725465" y="284967"/>
                  <a:pt x="686307" y="295550"/>
                </a:cubicBezTo>
                <a:cubicBezTo>
                  <a:pt x="647149" y="306133"/>
                  <a:pt x="548724" y="320950"/>
                  <a:pt x="508507" y="327300"/>
                </a:cubicBezTo>
                <a:cubicBezTo>
                  <a:pt x="468290" y="333650"/>
                  <a:pt x="480461" y="331533"/>
                  <a:pt x="445007" y="333650"/>
                </a:cubicBezTo>
                <a:cubicBezTo>
                  <a:pt x="409553" y="335767"/>
                  <a:pt x="337586" y="334708"/>
                  <a:pt x="295782" y="340000"/>
                </a:cubicBezTo>
                <a:cubicBezTo>
                  <a:pt x="253978" y="345292"/>
                  <a:pt x="239161" y="360638"/>
                  <a:pt x="194182" y="365400"/>
                </a:cubicBezTo>
                <a:cubicBezTo>
                  <a:pt x="149203" y="370162"/>
                  <a:pt x="-59289" y="384450"/>
                  <a:pt x="16382" y="35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0" name="フリーフォーム: 図形 789">
            <a:extLst>
              <a:ext uri="{FF2B5EF4-FFF2-40B4-BE49-F238E27FC236}">
                <a16:creationId xmlns:a16="http://schemas.microsoft.com/office/drawing/2014/main" id="{E4E068C7-5A83-4AB1-9D5C-06054988D062}"/>
              </a:ext>
            </a:extLst>
          </p:cNvPr>
          <p:cNvSpPr/>
          <p:nvPr/>
        </p:nvSpPr>
        <p:spPr>
          <a:xfrm>
            <a:off x="5656971" y="5549089"/>
            <a:ext cx="1566297" cy="364788"/>
          </a:xfrm>
          <a:custGeom>
            <a:avLst/>
            <a:gdLst>
              <a:gd name="connsiteX0" fmla="*/ 32629 w 1566297"/>
              <a:gd name="connsiteY0" fmla="*/ 346886 h 364788"/>
              <a:gd name="connsiteX1" fmla="*/ 99304 w 1566297"/>
              <a:gd name="connsiteY1" fmla="*/ 343711 h 364788"/>
              <a:gd name="connsiteX2" fmla="*/ 889879 w 1566297"/>
              <a:gd name="connsiteY2" fmla="*/ 127811 h 364788"/>
              <a:gd name="connsiteX3" fmla="*/ 569204 w 1566297"/>
              <a:gd name="connsiteY3" fmla="*/ 188136 h 364788"/>
              <a:gd name="connsiteX4" fmla="*/ 1232779 w 1566297"/>
              <a:gd name="connsiteY4" fmla="*/ 67486 h 364788"/>
              <a:gd name="connsiteX5" fmla="*/ 1426454 w 1566297"/>
              <a:gd name="connsiteY5" fmla="*/ 7161 h 364788"/>
              <a:gd name="connsiteX6" fmla="*/ 1505829 w 1566297"/>
              <a:gd name="connsiteY6" fmla="*/ 10336 h 364788"/>
              <a:gd name="connsiteX7" fmla="*/ 1194679 w 1566297"/>
              <a:gd name="connsiteY7" fmla="*/ 89711 h 364788"/>
              <a:gd name="connsiteX8" fmla="*/ 921629 w 1566297"/>
              <a:gd name="connsiteY8" fmla="*/ 83361 h 364788"/>
              <a:gd name="connsiteX9" fmla="*/ 1566154 w 1566297"/>
              <a:gd name="connsiteY9" fmla="*/ 7161 h 364788"/>
              <a:gd name="connsiteX10" fmla="*/ 975604 w 1566297"/>
              <a:gd name="connsiteY10" fmla="*/ 159561 h 364788"/>
              <a:gd name="connsiteX11" fmla="*/ 458079 w 1566297"/>
              <a:gd name="connsiteY11" fmla="*/ 277036 h 364788"/>
              <a:gd name="connsiteX12" fmla="*/ 1010529 w 1566297"/>
              <a:gd name="connsiteY12" fmla="*/ 172261 h 364788"/>
              <a:gd name="connsiteX13" fmla="*/ 556504 w 1566297"/>
              <a:gd name="connsiteY13" fmla="*/ 219886 h 364788"/>
              <a:gd name="connsiteX14" fmla="*/ 292979 w 1566297"/>
              <a:gd name="connsiteY14" fmla="*/ 257986 h 364788"/>
              <a:gd name="connsiteX15" fmla="*/ 32629 w 1566297"/>
              <a:gd name="connsiteY15" fmla="*/ 346886 h 36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66297" h="364788">
                <a:moveTo>
                  <a:pt x="32629" y="346886"/>
                </a:moveTo>
                <a:cubicBezTo>
                  <a:pt x="350" y="361174"/>
                  <a:pt x="-43571" y="380223"/>
                  <a:pt x="99304" y="343711"/>
                </a:cubicBezTo>
                <a:cubicBezTo>
                  <a:pt x="242179" y="307199"/>
                  <a:pt x="811562" y="153740"/>
                  <a:pt x="889879" y="127811"/>
                </a:cubicBezTo>
                <a:cubicBezTo>
                  <a:pt x="968196" y="101882"/>
                  <a:pt x="569204" y="188136"/>
                  <a:pt x="569204" y="188136"/>
                </a:cubicBezTo>
                <a:lnTo>
                  <a:pt x="1232779" y="67486"/>
                </a:lnTo>
                <a:cubicBezTo>
                  <a:pt x="1375654" y="37324"/>
                  <a:pt x="1380946" y="16686"/>
                  <a:pt x="1426454" y="7161"/>
                </a:cubicBezTo>
                <a:cubicBezTo>
                  <a:pt x="1471962" y="-2364"/>
                  <a:pt x="1544458" y="-3422"/>
                  <a:pt x="1505829" y="10336"/>
                </a:cubicBezTo>
                <a:cubicBezTo>
                  <a:pt x="1467200" y="24094"/>
                  <a:pt x="1292046" y="77540"/>
                  <a:pt x="1194679" y="89711"/>
                </a:cubicBezTo>
                <a:cubicBezTo>
                  <a:pt x="1097312" y="101882"/>
                  <a:pt x="859717" y="97119"/>
                  <a:pt x="921629" y="83361"/>
                </a:cubicBezTo>
                <a:cubicBezTo>
                  <a:pt x="983541" y="69603"/>
                  <a:pt x="1557158" y="-5539"/>
                  <a:pt x="1566154" y="7161"/>
                </a:cubicBezTo>
                <a:cubicBezTo>
                  <a:pt x="1575150" y="19861"/>
                  <a:pt x="1160283" y="114582"/>
                  <a:pt x="975604" y="159561"/>
                </a:cubicBezTo>
                <a:cubicBezTo>
                  <a:pt x="790925" y="204540"/>
                  <a:pt x="452258" y="274919"/>
                  <a:pt x="458079" y="277036"/>
                </a:cubicBezTo>
                <a:cubicBezTo>
                  <a:pt x="463900" y="279153"/>
                  <a:pt x="994125" y="181786"/>
                  <a:pt x="1010529" y="172261"/>
                </a:cubicBezTo>
                <a:cubicBezTo>
                  <a:pt x="1026933" y="162736"/>
                  <a:pt x="676096" y="205599"/>
                  <a:pt x="556504" y="219886"/>
                </a:cubicBezTo>
                <a:cubicBezTo>
                  <a:pt x="436912" y="234173"/>
                  <a:pt x="381879" y="238936"/>
                  <a:pt x="292979" y="257986"/>
                </a:cubicBezTo>
                <a:cubicBezTo>
                  <a:pt x="204079" y="277036"/>
                  <a:pt x="64908" y="332598"/>
                  <a:pt x="32629" y="346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1" name="フリーフォーム: 図形 790">
            <a:extLst>
              <a:ext uri="{FF2B5EF4-FFF2-40B4-BE49-F238E27FC236}">
                <a16:creationId xmlns:a16="http://schemas.microsoft.com/office/drawing/2014/main" id="{31A4AD93-F92B-4720-9018-C9ACF94A3FBB}"/>
              </a:ext>
            </a:extLst>
          </p:cNvPr>
          <p:cNvSpPr/>
          <p:nvPr/>
        </p:nvSpPr>
        <p:spPr>
          <a:xfrm>
            <a:off x="5574566" y="5566541"/>
            <a:ext cx="696196" cy="249033"/>
          </a:xfrm>
          <a:custGeom>
            <a:avLst/>
            <a:gdLst>
              <a:gd name="connsiteX0" fmla="*/ 356334 w 696196"/>
              <a:gd name="connsiteY0" fmla="*/ 116709 h 249033"/>
              <a:gd name="connsiteX1" fmla="*/ 13434 w 696196"/>
              <a:gd name="connsiteY1" fmla="*/ 245297 h 249033"/>
              <a:gd name="connsiteX2" fmla="*/ 88047 w 696196"/>
              <a:gd name="connsiteY2" fmla="*/ 204022 h 249033"/>
              <a:gd name="connsiteX3" fmla="*/ 262672 w 696196"/>
              <a:gd name="connsiteY3" fmla="*/ 96072 h 249033"/>
              <a:gd name="connsiteX4" fmla="*/ 483334 w 696196"/>
              <a:gd name="connsiteY4" fmla="*/ 5584 h 249033"/>
              <a:gd name="connsiteX5" fmla="*/ 394434 w 696196"/>
              <a:gd name="connsiteY5" fmla="*/ 64322 h 249033"/>
              <a:gd name="connsiteX6" fmla="*/ 696059 w 696196"/>
              <a:gd name="connsiteY6" fmla="*/ 822 h 249033"/>
              <a:gd name="connsiteX7" fmla="*/ 356334 w 696196"/>
              <a:gd name="connsiteY7" fmla="*/ 116709 h 24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6196" h="249033">
                <a:moveTo>
                  <a:pt x="356334" y="116709"/>
                </a:moveTo>
                <a:cubicBezTo>
                  <a:pt x="242563" y="157455"/>
                  <a:pt x="58148" y="230745"/>
                  <a:pt x="13434" y="245297"/>
                </a:cubicBezTo>
                <a:cubicBezTo>
                  <a:pt x="-31281" y="259849"/>
                  <a:pt x="46507" y="228893"/>
                  <a:pt x="88047" y="204022"/>
                </a:cubicBezTo>
                <a:cubicBezTo>
                  <a:pt x="129587" y="179151"/>
                  <a:pt x="196791" y="129145"/>
                  <a:pt x="262672" y="96072"/>
                </a:cubicBezTo>
                <a:cubicBezTo>
                  <a:pt x="328553" y="62999"/>
                  <a:pt x="461374" y="10876"/>
                  <a:pt x="483334" y="5584"/>
                </a:cubicBezTo>
                <a:cubicBezTo>
                  <a:pt x="505294" y="292"/>
                  <a:pt x="358980" y="65116"/>
                  <a:pt x="394434" y="64322"/>
                </a:cubicBezTo>
                <a:cubicBezTo>
                  <a:pt x="429888" y="63528"/>
                  <a:pt x="703203" y="-8438"/>
                  <a:pt x="696059" y="822"/>
                </a:cubicBezTo>
                <a:cubicBezTo>
                  <a:pt x="688915" y="10082"/>
                  <a:pt x="470105" y="75963"/>
                  <a:pt x="356334" y="116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2" name="フリーフォーム: 図形 791">
            <a:extLst>
              <a:ext uri="{FF2B5EF4-FFF2-40B4-BE49-F238E27FC236}">
                <a16:creationId xmlns:a16="http://schemas.microsoft.com/office/drawing/2014/main" id="{6EFA4EC0-981F-4305-B57A-34750CF99176}"/>
              </a:ext>
            </a:extLst>
          </p:cNvPr>
          <p:cNvSpPr/>
          <p:nvPr/>
        </p:nvSpPr>
        <p:spPr>
          <a:xfrm>
            <a:off x="5521625" y="5670513"/>
            <a:ext cx="1074932" cy="835566"/>
          </a:xfrm>
          <a:custGeom>
            <a:avLst/>
            <a:gdLst>
              <a:gd name="connsiteX0" fmla="*/ 1288 w 1074932"/>
              <a:gd name="connsiteY0" fmla="*/ 112750 h 835566"/>
              <a:gd name="connsiteX1" fmla="*/ 163213 w 1074932"/>
              <a:gd name="connsiteY1" fmla="*/ 193712 h 835566"/>
              <a:gd name="connsiteX2" fmla="*/ 123525 w 1074932"/>
              <a:gd name="connsiteY2" fmla="*/ 238162 h 835566"/>
              <a:gd name="connsiteX3" fmla="*/ 187025 w 1074932"/>
              <a:gd name="connsiteY3" fmla="*/ 263562 h 835566"/>
              <a:gd name="connsiteX4" fmla="*/ 196550 w 1074932"/>
              <a:gd name="connsiteY4" fmla="*/ 293725 h 835566"/>
              <a:gd name="connsiteX5" fmla="*/ 315613 w 1074932"/>
              <a:gd name="connsiteY5" fmla="*/ 328650 h 835566"/>
              <a:gd name="connsiteX6" fmla="*/ 336250 w 1074932"/>
              <a:gd name="connsiteY6" fmla="*/ 360400 h 835566"/>
              <a:gd name="connsiteX7" fmla="*/ 368000 w 1074932"/>
              <a:gd name="connsiteY7" fmla="*/ 388975 h 835566"/>
              <a:gd name="connsiteX8" fmla="*/ 428325 w 1074932"/>
              <a:gd name="connsiteY8" fmla="*/ 430250 h 835566"/>
              <a:gd name="connsiteX9" fmla="*/ 560088 w 1074932"/>
              <a:gd name="connsiteY9" fmla="*/ 485812 h 835566"/>
              <a:gd name="connsiteX10" fmla="*/ 641050 w 1074932"/>
              <a:gd name="connsiteY10" fmla="*/ 590587 h 835566"/>
              <a:gd name="connsiteX11" fmla="*/ 636288 w 1074932"/>
              <a:gd name="connsiteY11" fmla="*/ 615987 h 835566"/>
              <a:gd name="connsiteX12" fmla="*/ 893463 w 1074932"/>
              <a:gd name="connsiteY12" fmla="*/ 790612 h 835566"/>
              <a:gd name="connsiteX13" fmla="*/ 728363 w 1074932"/>
              <a:gd name="connsiteY13" fmla="*/ 779500 h 835566"/>
              <a:gd name="connsiteX14" fmla="*/ 1041100 w 1074932"/>
              <a:gd name="connsiteY14" fmla="*/ 828712 h 835566"/>
              <a:gd name="connsiteX15" fmla="*/ 1058563 w 1074932"/>
              <a:gd name="connsiteY15" fmla="*/ 827125 h 835566"/>
              <a:gd name="connsiteX16" fmla="*/ 971250 w 1074932"/>
              <a:gd name="connsiteY16" fmla="*/ 754100 h 835566"/>
              <a:gd name="connsiteX17" fmla="*/ 869650 w 1074932"/>
              <a:gd name="connsiteY17" fmla="*/ 698537 h 835566"/>
              <a:gd name="connsiteX18" fmla="*/ 693438 w 1074932"/>
              <a:gd name="connsiteY18" fmla="*/ 623925 h 835566"/>
              <a:gd name="connsiteX19" fmla="*/ 520400 w 1074932"/>
              <a:gd name="connsiteY19" fmla="*/ 473112 h 835566"/>
              <a:gd name="connsiteX20" fmla="*/ 429913 w 1074932"/>
              <a:gd name="connsiteY20" fmla="*/ 487400 h 835566"/>
              <a:gd name="connsiteX21" fmla="*/ 355300 w 1074932"/>
              <a:gd name="connsiteY21" fmla="*/ 395325 h 835566"/>
              <a:gd name="connsiteX22" fmla="*/ 215600 w 1074932"/>
              <a:gd name="connsiteY22" fmla="*/ 301662 h 835566"/>
              <a:gd name="connsiteX23" fmla="*/ 191788 w 1074932"/>
              <a:gd name="connsiteY23" fmla="*/ 220700 h 835566"/>
              <a:gd name="connsiteX24" fmla="*/ 160038 w 1074932"/>
              <a:gd name="connsiteY24" fmla="*/ 184187 h 835566"/>
              <a:gd name="connsiteX25" fmla="*/ 172738 w 1074932"/>
              <a:gd name="connsiteY25" fmla="*/ 95287 h 835566"/>
              <a:gd name="connsiteX26" fmla="*/ 379113 w 1074932"/>
              <a:gd name="connsiteY26" fmla="*/ 37 h 835566"/>
              <a:gd name="connsiteX27" fmla="*/ 134638 w 1074932"/>
              <a:gd name="connsiteY27" fmla="*/ 84175 h 835566"/>
              <a:gd name="connsiteX28" fmla="*/ 88600 w 1074932"/>
              <a:gd name="connsiteY28" fmla="*/ 109575 h 835566"/>
              <a:gd name="connsiteX29" fmla="*/ 1288 w 1074932"/>
              <a:gd name="connsiteY29" fmla="*/ 112750 h 83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74932" h="835566">
                <a:moveTo>
                  <a:pt x="1288" y="112750"/>
                </a:moveTo>
                <a:cubicBezTo>
                  <a:pt x="13723" y="126773"/>
                  <a:pt x="142840" y="172810"/>
                  <a:pt x="163213" y="193712"/>
                </a:cubicBezTo>
                <a:cubicBezTo>
                  <a:pt x="183586" y="214614"/>
                  <a:pt x="119556" y="226520"/>
                  <a:pt x="123525" y="238162"/>
                </a:cubicBezTo>
                <a:cubicBezTo>
                  <a:pt x="127494" y="249804"/>
                  <a:pt x="174854" y="254302"/>
                  <a:pt x="187025" y="263562"/>
                </a:cubicBezTo>
                <a:cubicBezTo>
                  <a:pt x="199196" y="272822"/>
                  <a:pt x="175119" y="282877"/>
                  <a:pt x="196550" y="293725"/>
                </a:cubicBezTo>
                <a:cubicBezTo>
                  <a:pt x="217981" y="304573"/>
                  <a:pt x="292330" y="317538"/>
                  <a:pt x="315613" y="328650"/>
                </a:cubicBezTo>
                <a:cubicBezTo>
                  <a:pt x="338896" y="339762"/>
                  <a:pt x="327519" y="350346"/>
                  <a:pt x="336250" y="360400"/>
                </a:cubicBezTo>
                <a:cubicBezTo>
                  <a:pt x="344981" y="370454"/>
                  <a:pt x="352654" y="377333"/>
                  <a:pt x="368000" y="388975"/>
                </a:cubicBezTo>
                <a:cubicBezTo>
                  <a:pt x="383346" y="400617"/>
                  <a:pt x="396310" y="414111"/>
                  <a:pt x="428325" y="430250"/>
                </a:cubicBezTo>
                <a:cubicBezTo>
                  <a:pt x="460340" y="446389"/>
                  <a:pt x="524634" y="459089"/>
                  <a:pt x="560088" y="485812"/>
                </a:cubicBezTo>
                <a:cubicBezTo>
                  <a:pt x="595542" y="512535"/>
                  <a:pt x="628350" y="568891"/>
                  <a:pt x="641050" y="590587"/>
                </a:cubicBezTo>
                <a:cubicBezTo>
                  <a:pt x="653750" y="612283"/>
                  <a:pt x="594219" y="582650"/>
                  <a:pt x="636288" y="615987"/>
                </a:cubicBezTo>
                <a:cubicBezTo>
                  <a:pt x="678357" y="649324"/>
                  <a:pt x="878117" y="763360"/>
                  <a:pt x="893463" y="790612"/>
                </a:cubicBezTo>
                <a:cubicBezTo>
                  <a:pt x="908809" y="817864"/>
                  <a:pt x="703757" y="773150"/>
                  <a:pt x="728363" y="779500"/>
                </a:cubicBezTo>
                <a:cubicBezTo>
                  <a:pt x="752969" y="785850"/>
                  <a:pt x="986067" y="820775"/>
                  <a:pt x="1041100" y="828712"/>
                </a:cubicBezTo>
                <a:cubicBezTo>
                  <a:pt x="1096133" y="836649"/>
                  <a:pt x="1070205" y="839560"/>
                  <a:pt x="1058563" y="827125"/>
                </a:cubicBezTo>
                <a:cubicBezTo>
                  <a:pt x="1046921" y="814690"/>
                  <a:pt x="1002735" y="775531"/>
                  <a:pt x="971250" y="754100"/>
                </a:cubicBezTo>
                <a:cubicBezTo>
                  <a:pt x="939765" y="732669"/>
                  <a:pt x="915952" y="720233"/>
                  <a:pt x="869650" y="698537"/>
                </a:cubicBezTo>
                <a:cubicBezTo>
                  <a:pt x="823348" y="676841"/>
                  <a:pt x="751646" y="661496"/>
                  <a:pt x="693438" y="623925"/>
                </a:cubicBezTo>
                <a:cubicBezTo>
                  <a:pt x="635230" y="586354"/>
                  <a:pt x="564321" y="495866"/>
                  <a:pt x="520400" y="473112"/>
                </a:cubicBezTo>
                <a:cubicBezTo>
                  <a:pt x="476479" y="450358"/>
                  <a:pt x="457430" y="500365"/>
                  <a:pt x="429913" y="487400"/>
                </a:cubicBezTo>
                <a:cubicBezTo>
                  <a:pt x="402396" y="474436"/>
                  <a:pt x="391019" y="426281"/>
                  <a:pt x="355300" y="395325"/>
                </a:cubicBezTo>
                <a:cubicBezTo>
                  <a:pt x="319581" y="364369"/>
                  <a:pt x="242852" y="330766"/>
                  <a:pt x="215600" y="301662"/>
                </a:cubicBezTo>
                <a:cubicBezTo>
                  <a:pt x="188348" y="272558"/>
                  <a:pt x="201048" y="240279"/>
                  <a:pt x="191788" y="220700"/>
                </a:cubicBezTo>
                <a:cubicBezTo>
                  <a:pt x="182528" y="201121"/>
                  <a:pt x="163213" y="205089"/>
                  <a:pt x="160038" y="184187"/>
                </a:cubicBezTo>
                <a:cubicBezTo>
                  <a:pt x="156863" y="163285"/>
                  <a:pt x="136226" y="125979"/>
                  <a:pt x="172738" y="95287"/>
                </a:cubicBezTo>
                <a:cubicBezTo>
                  <a:pt x="209251" y="64595"/>
                  <a:pt x="385463" y="1889"/>
                  <a:pt x="379113" y="37"/>
                </a:cubicBezTo>
                <a:cubicBezTo>
                  <a:pt x="372763" y="-1815"/>
                  <a:pt x="183057" y="65919"/>
                  <a:pt x="134638" y="84175"/>
                </a:cubicBezTo>
                <a:cubicBezTo>
                  <a:pt x="86219" y="102431"/>
                  <a:pt x="107121" y="105342"/>
                  <a:pt x="88600" y="109575"/>
                </a:cubicBezTo>
                <a:cubicBezTo>
                  <a:pt x="70079" y="113808"/>
                  <a:pt x="-11147" y="98727"/>
                  <a:pt x="1288" y="112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3" name="フリーフォーム: 図形 792">
            <a:extLst>
              <a:ext uri="{FF2B5EF4-FFF2-40B4-BE49-F238E27FC236}">
                <a16:creationId xmlns:a16="http://schemas.microsoft.com/office/drawing/2014/main" id="{0DAC880A-7640-44E9-9F31-84A928824B1C}"/>
              </a:ext>
            </a:extLst>
          </p:cNvPr>
          <p:cNvSpPr/>
          <p:nvPr/>
        </p:nvSpPr>
        <p:spPr>
          <a:xfrm>
            <a:off x="5269158" y="5160621"/>
            <a:ext cx="817515" cy="422325"/>
          </a:xfrm>
          <a:custGeom>
            <a:avLst/>
            <a:gdLst>
              <a:gd name="connsiteX0" fmla="*/ 271217 w 817515"/>
              <a:gd name="connsiteY0" fmla="*/ 5104 h 422325"/>
              <a:gd name="connsiteX1" fmla="*/ 1342 w 817515"/>
              <a:gd name="connsiteY1" fmla="*/ 306729 h 422325"/>
              <a:gd name="connsiteX2" fmla="*/ 169617 w 817515"/>
              <a:gd name="connsiteY2" fmla="*/ 154329 h 422325"/>
              <a:gd name="connsiteX3" fmla="*/ 223592 w 817515"/>
              <a:gd name="connsiteY3" fmla="*/ 182904 h 422325"/>
              <a:gd name="connsiteX4" fmla="*/ 229942 w 817515"/>
              <a:gd name="connsiteY4" fmla="*/ 195604 h 422325"/>
              <a:gd name="connsiteX5" fmla="*/ 788742 w 817515"/>
              <a:gd name="connsiteY5" fmla="*/ 84479 h 422325"/>
              <a:gd name="connsiteX6" fmla="*/ 725242 w 817515"/>
              <a:gd name="connsiteY6" fmla="*/ 94004 h 422325"/>
              <a:gd name="connsiteX7" fmla="*/ 623642 w 817515"/>
              <a:gd name="connsiteY7" fmla="*/ 214654 h 422325"/>
              <a:gd name="connsiteX8" fmla="*/ 280742 w 817515"/>
              <a:gd name="connsiteY8" fmla="*/ 421029 h 422325"/>
              <a:gd name="connsiteX9" fmla="*/ 585542 w 817515"/>
              <a:gd name="connsiteY9" fmla="*/ 300379 h 422325"/>
              <a:gd name="connsiteX10" fmla="*/ 617292 w 817515"/>
              <a:gd name="connsiteY10" fmla="*/ 259104 h 422325"/>
              <a:gd name="connsiteX11" fmla="*/ 652217 w 817515"/>
              <a:gd name="connsiteY11" fmla="*/ 100354 h 422325"/>
              <a:gd name="connsiteX12" fmla="*/ 661742 w 817515"/>
              <a:gd name="connsiteY12" fmla="*/ 74954 h 422325"/>
              <a:gd name="connsiteX13" fmla="*/ 556967 w 817515"/>
              <a:gd name="connsiteY13" fmla="*/ 90829 h 422325"/>
              <a:gd name="connsiteX14" fmla="*/ 245817 w 817515"/>
              <a:gd name="connsiteY14" fmla="*/ 167029 h 422325"/>
              <a:gd name="connsiteX15" fmla="*/ 48967 w 817515"/>
              <a:gd name="connsiteY15" fmla="*/ 217829 h 422325"/>
              <a:gd name="connsiteX16" fmla="*/ 248992 w 817515"/>
              <a:gd name="connsiteY16" fmla="*/ 122579 h 422325"/>
              <a:gd name="connsiteX17" fmla="*/ 271217 w 817515"/>
              <a:gd name="connsiteY17" fmla="*/ 5104 h 4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7515" h="422325">
                <a:moveTo>
                  <a:pt x="271217" y="5104"/>
                </a:moveTo>
                <a:cubicBezTo>
                  <a:pt x="229942" y="35796"/>
                  <a:pt x="18275" y="281858"/>
                  <a:pt x="1342" y="306729"/>
                </a:cubicBezTo>
                <a:cubicBezTo>
                  <a:pt x="-15591" y="331600"/>
                  <a:pt x="132575" y="174967"/>
                  <a:pt x="169617" y="154329"/>
                </a:cubicBezTo>
                <a:cubicBezTo>
                  <a:pt x="206659" y="133691"/>
                  <a:pt x="213538" y="176025"/>
                  <a:pt x="223592" y="182904"/>
                </a:cubicBezTo>
                <a:cubicBezTo>
                  <a:pt x="233646" y="189783"/>
                  <a:pt x="135750" y="212008"/>
                  <a:pt x="229942" y="195604"/>
                </a:cubicBezTo>
                <a:cubicBezTo>
                  <a:pt x="324134" y="179200"/>
                  <a:pt x="706192" y="101412"/>
                  <a:pt x="788742" y="84479"/>
                </a:cubicBezTo>
                <a:cubicBezTo>
                  <a:pt x="871292" y="67546"/>
                  <a:pt x="752759" y="72308"/>
                  <a:pt x="725242" y="94004"/>
                </a:cubicBezTo>
                <a:cubicBezTo>
                  <a:pt x="697725" y="115700"/>
                  <a:pt x="697725" y="160150"/>
                  <a:pt x="623642" y="214654"/>
                </a:cubicBezTo>
                <a:cubicBezTo>
                  <a:pt x="549559" y="269158"/>
                  <a:pt x="287092" y="406741"/>
                  <a:pt x="280742" y="421029"/>
                </a:cubicBezTo>
                <a:cubicBezTo>
                  <a:pt x="274392" y="435317"/>
                  <a:pt x="529450" y="327367"/>
                  <a:pt x="585542" y="300379"/>
                </a:cubicBezTo>
                <a:cubicBezTo>
                  <a:pt x="641634" y="273391"/>
                  <a:pt x="606180" y="292441"/>
                  <a:pt x="617292" y="259104"/>
                </a:cubicBezTo>
                <a:cubicBezTo>
                  <a:pt x="628404" y="225767"/>
                  <a:pt x="644809" y="131046"/>
                  <a:pt x="652217" y="100354"/>
                </a:cubicBezTo>
                <a:cubicBezTo>
                  <a:pt x="659625" y="69662"/>
                  <a:pt x="677617" y="76542"/>
                  <a:pt x="661742" y="74954"/>
                </a:cubicBezTo>
                <a:cubicBezTo>
                  <a:pt x="645867" y="73367"/>
                  <a:pt x="626288" y="75483"/>
                  <a:pt x="556967" y="90829"/>
                </a:cubicBezTo>
                <a:cubicBezTo>
                  <a:pt x="487646" y="106175"/>
                  <a:pt x="245817" y="167029"/>
                  <a:pt x="245817" y="167029"/>
                </a:cubicBezTo>
                <a:cubicBezTo>
                  <a:pt x="161150" y="188196"/>
                  <a:pt x="48438" y="225237"/>
                  <a:pt x="48967" y="217829"/>
                </a:cubicBezTo>
                <a:cubicBezTo>
                  <a:pt x="49496" y="210421"/>
                  <a:pt x="208775" y="154329"/>
                  <a:pt x="248992" y="122579"/>
                </a:cubicBezTo>
                <a:cubicBezTo>
                  <a:pt x="289209" y="90829"/>
                  <a:pt x="312492" y="-25588"/>
                  <a:pt x="271217" y="5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4" name="フリーフォーム: 図形 793">
            <a:extLst>
              <a:ext uri="{FF2B5EF4-FFF2-40B4-BE49-F238E27FC236}">
                <a16:creationId xmlns:a16="http://schemas.microsoft.com/office/drawing/2014/main" id="{B7B351CF-B945-4AF0-82FD-99059C2EF653}"/>
              </a:ext>
            </a:extLst>
          </p:cNvPr>
          <p:cNvSpPr/>
          <p:nvPr/>
        </p:nvSpPr>
        <p:spPr>
          <a:xfrm>
            <a:off x="5254607" y="5196253"/>
            <a:ext cx="780024" cy="611011"/>
          </a:xfrm>
          <a:custGeom>
            <a:avLst/>
            <a:gdLst>
              <a:gd name="connsiteX0" fmla="*/ 644543 w 780024"/>
              <a:gd name="connsiteY0" fmla="*/ 213947 h 611011"/>
              <a:gd name="connsiteX1" fmla="*/ 349268 w 780024"/>
              <a:gd name="connsiteY1" fmla="*/ 439372 h 611011"/>
              <a:gd name="connsiteX2" fmla="*/ 107968 w 780024"/>
              <a:gd name="connsiteY2" fmla="*/ 537797 h 611011"/>
              <a:gd name="connsiteX3" fmla="*/ 18 w 780024"/>
              <a:gd name="connsiteY3" fmla="*/ 575897 h 611011"/>
              <a:gd name="connsiteX4" fmla="*/ 101618 w 780024"/>
              <a:gd name="connsiteY4" fmla="*/ 556847 h 611011"/>
              <a:gd name="connsiteX5" fmla="*/ 355618 w 780024"/>
              <a:gd name="connsiteY5" fmla="*/ 610822 h 611011"/>
              <a:gd name="connsiteX6" fmla="*/ 184168 w 780024"/>
              <a:gd name="connsiteY6" fmla="*/ 534622 h 611011"/>
              <a:gd name="connsiteX7" fmla="*/ 444518 w 780024"/>
              <a:gd name="connsiteY7" fmla="*/ 420322 h 611011"/>
              <a:gd name="connsiteX8" fmla="*/ 492143 w 780024"/>
              <a:gd name="connsiteY8" fmla="*/ 407622 h 611011"/>
              <a:gd name="connsiteX9" fmla="*/ 679468 w 780024"/>
              <a:gd name="connsiteY9" fmla="*/ 271097 h 611011"/>
              <a:gd name="connsiteX10" fmla="*/ 777893 w 780024"/>
              <a:gd name="connsiteY10" fmla="*/ 4397 h 611011"/>
              <a:gd name="connsiteX11" fmla="*/ 730268 w 780024"/>
              <a:gd name="connsiteY11" fmla="*/ 121872 h 611011"/>
              <a:gd name="connsiteX12" fmla="*/ 542943 w 780024"/>
              <a:gd name="connsiteY12" fmla="*/ 340947 h 611011"/>
              <a:gd name="connsiteX13" fmla="*/ 644543 w 780024"/>
              <a:gd name="connsiteY13" fmla="*/ 213947 h 61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0024" h="611011">
                <a:moveTo>
                  <a:pt x="644543" y="213947"/>
                </a:moveTo>
                <a:cubicBezTo>
                  <a:pt x="612264" y="230351"/>
                  <a:pt x="438697" y="385397"/>
                  <a:pt x="349268" y="439372"/>
                </a:cubicBezTo>
                <a:cubicBezTo>
                  <a:pt x="259839" y="493347"/>
                  <a:pt x="166176" y="515043"/>
                  <a:pt x="107968" y="537797"/>
                </a:cubicBezTo>
                <a:cubicBezTo>
                  <a:pt x="49760" y="560551"/>
                  <a:pt x="1076" y="572722"/>
                  <a:pt x="18" y="575897"/>
                </a:cubicBezTo>
                <a:cubicBezTo>
                  <a:pt x="-1040" y="579072"/>
                  <a:pt x="42351" y="551026"/>
                  <a:pt x="101618" y="556847"/>
                </a:cubicBezTo>
                <a:cubicBezTo>
                  <a:pt x="160885" y="562668"/>
                  <a:pt x="341860" y="614526"/>
                  <a:pt x="355618" y="610822"/>
                </a:cubicBezTo>
                <a:cubicBezTo>
                  <a:pt x="369376" y="607118"/>
                  <a:pt x="169351" y="566372"/>
                  <a:pt x="184168" y="534622"/>
                </a:cubicBezTo>
                <a:cubicBezTo>
                  <a:pt x="198985" y="502872"/>
                  <a:pt x="393189" y="441489"/>
                  <a:pt x="444518" y="420322"/>
                </a:cubicBezTo>
                <a:cubicBezTo>
                  <a:pt x="495847" y="399155"/>
                  <a:pt x="452985" y="432493"/>
                  <a:pt x="492143" y="407622"/>
                </a:cubicBezTo>
                <a:cubicBezTo>
                  <a:pt x="531301" y="382751"/>
                  <a:pt x="631843" y="338301"/>
                  <a:pt x="679468" y="271097"/>
                </a:cubicBezTo>
                <a:cubicBezTo>
                  <a:pt x="727093" y="203893"/>
                  <a:pt x="769426" y="29268"/>
                  <a:pt x="777893" y="4397"/>
                </a:cubicBezTo>
                <a:cubicBezTo>
                  <a:pt x="786360" y="-20474"/>
                  <a:pt x="769426" y="65780"/>
                  <a:pt x="730268" y="121872"/>
                </a:cubicBezTo>
                <a:cubicBezTo>
                  <a:pt x="691110" y="177964"/>
                  <a:pt x="558818" y="324543"/>
                  <a:pt x="542943" y="340947"/>
                </a:cubicBezTo>
                <a:cubicBezTo>
                  <a:pt x="527068" y="357351"/>
                  <a:pt x="676822" y="197543"/>
                  <a:pt x="644543" y="213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5" name="フリーフォーム: 図形 794">
            <a:extLst>
              <a:ext uri="{FF2B5EF4-FFF2-40B4-BE49-F238E27FC236}">
                <a16:creationId xmlns:a16="http://schemas.microsoft.com/office/drawing/2014/main" id="{6EE6F082-F05B-46DF-A046-39F1041113FC}"/>
              </a:ext>
            </a:extLst>
          </p:cNvPr>
          <p:cNvSpPr/>
          <p:nvPr/>
        </p:nvSpPr>
        <p:spPr>
          <a:xfrm>
            <a:off x="5674691" y="5254571"/>
            <a:ext cx="1716389" cy="489544"/>
          </a:xfrm>
          <a:custGeom>
            <a:avLst/>
            <a:gdLst>
              <a:gd name="connsiteX0" fmla="*/ 348284 w 1716389"/>
              <a:gd name="connsiteY0" fmla="*/ 292154 h 489544"/>
              <a:gd name="connsiteX1" fmla="*/ 961059 w 1716389"/>
              <a:gd name="connsiteY1" fmla="*/ 34979 h 489544"/>
              <a:gd name="connsiteX2" fmla="*/ 732459 w 1716389"/>
              <a:gd name="connsiteY2" fmla="*/ 165154 h 489544"/>
              <a:gd name="connsiteX3" fmla="*/ 1170609 w 1716389"/>
              <a:gd name="connsiteY3" fmla="*/ 6404 h 489544"/>
              <a:gd name="connsiteX4" fmla="*/ 1211884 w 1716389"/>
              <a:gd name="connsiteY4" fmla="*/ 31804 h 489544"/>
              <a:gd name="connsiteX5" fmla="*/ 1713534 w 1716389"/>
              <a:gd name="connsiteY5" fmla="*/ 38154 h 489544"/>
              <a:gd name="connsiteX6" fmla="*/ 1427784 w 1716389"/>
              <a:gd name="connsiteY6" fmla="*/ 98479 h 489544"/>
              <a:gd name="connsiteX7" fmla="*/ 1678609 w 1716389"/>
              <a:gd name="connsiteY7" fmla="*/ 133404 h 489544"/>
              <a:gd name="connsiteX8" fmla="*/ 1173784 w 1716389"/>
              <a:gd name="connsiteY8" fmla="*/ 130229 h 489544"/>
              <a:gd name="connsiteX9" fmla="*/ 881684 w 1716389"/>
              <a:gd name="connsiteY9" fmla="*/ 203254 h 489544"/>
              <a:gd name="connsiteX10" fmla="*/ 497509 w 1716389"/>
              <a:gd name="connsiteY10" fmla="*/ 327079 h 489544"/>
              <a:gd name="connsiteX11" fmla="*/ 33959 w 1716389"/>
              <a:gd name="connsiteY11" fmla="*/ 482654 h 489544"/>
              <a:gd name="connsiteX12" fmla="*/ 91109 w 1716389"/>
              <a:gd name="connsiteY12" fmla="*/ 460429 h 489544"/>
              <a:gd name="connsiteX13" fmla="*/ 33959 w 1716389"/>
              <a:gd name="connsiteY13" fmla="*/ 444554 h 489544"/>
              <a:gd name="connsiteX14" fmla="*/ 700709 w 1716389"/>
              <a:gd name="connsiteY14" fmla="*/ 177854 h 489544"/>
              <a:gd name="connsiteX15" fmla="*/ 348284 w 1716389"/>
              <a:gd name="connsiteY15" fmla="*/ 292154 h 48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16389" h="489544">
                <a:moveTo>
                  <a:pt x="348284" y="292154"/>
                </a:moveTo>
                <a:cubicBezTo>
                  <a:pt x="391676" y="268341"/>
                  <a:pt x="897030" y="56146"/>
                  <a:pt x="961059" y="34979"/>
                </a:cubicBezTo>
                <a:cubicBezTo>
                  <a:pt x="1025088" y="13812"/>
                  <a:pt x="697534" y="169916"/>
                  <a:pt x="732459" y="165154"/>
                </a:cubicBezTo>
                <a:cubicBezTo>
                  <a:pt x="767384" y="160391"/>
                  <a:pt x="1090705" y="28629"/>
                  <a:pt x="1170609" y="6404"/>
                </a:cubicBezTo>
                <a:cubicBezTo>
                  <a:pt x="1250513" y="-15821"/>
                  <a:pt x="1121397" y="26512"/>
                  <a:pt x="1211884" y="31804"/>
                </a:cubicBezTo>
                <a:cubicBezTo>
                  <a:pt x="1302372" y="37096"/>
                  <a:pt x="1677551" y="27041"/>
                  <a:pt x="1713534" y="38154"/>
                </a:cubicBezTo>
                <a:cubicBezTo>
                  <a:pt x="1749517" y="49267"/>
                  <a:pt x="1433605" y="82604"/>
                  <a:pt x="1427784" y="98479"/>
                </a:cubicBezTo>
                <a:cubicBezTo>
                  <a:pt x="1421963" y="114354"/>
                  <a:pt x="1720942" y="128112"/>
                  <a:pt x="1678609" y="133404"/>
                </a:cubicBezTo>
                <a:cubicBezTo>
                  <a:pt x="1636276" y="138696"/>
                  <a:pt x="1306605" y="118587"/>
                  <a:pt x="1173784" y="130229"/>
                </a:cubicBezTo>
                <a:cubicBezTo>
                  <a:pt x="1040963" y="141871"/>
                  <a:pt x="994396" y="170446"/>
                  <a:pt x="881684" y="203254"/>
                </a:cubicBezTo>
                <a:cubicBezTo>
                  <a:pt x="768972" y="236062"/>
                  <a:pt x="497509" y="327079"/>
                  <a:pt x="497509" y="327079"/>
                </a:cubicBezTo>
                <a:lnTo>
                  <a:pt x="33959" y="482654"/>
                </a:lnTo>
                <a:cubicBezTo>
                  <a:pt x="-33774" y="504879"/>
                  <a:pt x="91109" y="466779"/>
                  <a:pt x="91109" y="460429"/>
                </a:cubicBezTo>
                <a:cubicBezTo>
                  <a:pt x="91109" y="454079"/>
                  <a:pt x="-67641" y="491650"/>
                  <a:pt x="33959" y="444554"/>
                </a:cubicBezTo>
                <a:cubicBezTo>
                  <a:pt x="135559" y="397458"/>
                  <a:pt x="647792" y="204312"/>
                  <a:pt x="700709" y="177854"/>
                </a:cubicBezTo>
                <a:cubicBezTo>
                  <a:pt x="753626" y="151396"/>
                  <a:pt x="304892" y="315967"/>
                  <a:pt x="348284" y="292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6" name="フリーフォーム: 図形 795">
            <a:extLst>
              <a:ext uri="{FF2B5EF4-FFF2-40B4-BE49-F238E27FC236}">
                <a16:creationId xmlns:a16="http://schemas.microsoft.com/office/drawing/2014/main" id="{B56A1F9E-18BC-4E2B-8AB3-7D8B5A7C86B2}"/>
              </a:ext>
            </a:extLst>
          </p:cNvPr>
          <p:cNvSpPr/>
          <p:nvPr/>
        </p:nvSpPr>
        <p:spPr>
          <a:xfrm>
            <a:off x="6426641" y="5417642"/>
            <a:ext cx="996574" cy="133217"/>
          </a:xfrm>
          <a:custGeom>
            <a:avLst/>
            <a:gdLst>
              <a:gd name="connsiteX0" fmla="*/ 2734 w 996574"/>
              <a:gd name="connsiteY0" fmla="*/ 132258 h 133217"/>
              <a:gd name="connsiteX1" fmla="*/ 72584 w 996574"/>
              <a:gd name="connsiteY1" fmla="*/ 116383 h 133217"/>
              <a:gd name="connsiteX2" fmla="*/ 637734 w 996574"/>
              <a:gd name="connsiteY2" fmla="*/ 24308 h 133217"/>
              <a:gd name="connsiteX3" fmla="*/ 958409 w 996574"/>
              <a:gd name="connsiteY3" fmla="*/ 40183 h 133217"/>
              <a:gd name="connsiteX4" fmla="*/ 793309 w 996574"/>
              <a:gd name="connsiteY4" fmla="*/ 87808 h 133217"/>
              <a:gd name="connsiteX5" fmla="*/ 993334 w 996574"/>
              <a:gd name="connsiteY5" fmla="*/ 27483 h 133217"/>
              <a:gd name="connsiteX6" fmla="*/ 596459 w 996574"/>
              <a:gd name="connsiteY6" fmla="*/ 2083 h 133217"/>
              <a:gd name="connsiteX7" fmla="*/ 425009 w 996574"/>
              <a:gd name="connsiteY7" fmla="*/ 14783 h 133217"/>
              <a:gd name="connsiteX8" fmla="*/ 53534 w 996574"/>
              <a:gd name="connsiteY8" fmla="*/ 119558 h 133217"/>
              <a:gd name="connsiteX9" fmla="*/ 2734 w 996574"/>
              <a:gd name="connsiteY9" fmla="*/ 132258 h 1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574" h="133217">
                <a:moveTo>
                  <a:pt x="2734" y="132258"/>
                </a:moveTo>
                <a:cubicBezTo>
                  <a:pt x="5909" y="131729"/>
                  <a:pt x="72584" y="116383"/>
                  <a:pt x="72584" y="116383"/>
                </a:cubicBezTo>
                <a:cubicBezTo>
                  <a:pt x="178417" y="98391"/>
                  <a:pt x="490097" y="37008"/>
                  <a:pt x="637734" y="24308"/>
                </a:cubicBezTo>
                <a:cubicBezTo>
                  <a:pt x="785371" y="11608"/>
                  <a:pt x="932480" y="29600"/>
                  <a:pt x="958409" y="40183"/>
                </a:cubicBezTo>
                <a:cubicBezTo>
                  <a:pt x="984338" y="50766"/>
                  <a:pt x="787488" y="89925"/>
                  <a:pt x="793309" y="87808"/>
                </a:cubicBezTo>
                <a:cubicBezTo>
                  <a:pt x="799130" y="85691"/>
                  <a:pt x="1026142" y="41770"/>
                  <a:pt x="993334" y="27483"/>
                </a:cubicBezTo>
                <a:cubicBezTo>
                  <a:pt x="960526" y="13195"/>
                  <a:pt x="691180" y="4200"/>
                  <a:pt x="596459" y="2083"/>
                </a:cubicBezTo>
                <a:cubicBezTo>
                  <a:pt x="501738" y="-34"/>
                  <a:pt x="515496" y="-4796"/>
                  <a:pt x="425009" y="14783"/>
                </a:cubicBezTo>
                <a:cubicBezTo>
                  <a:pt x="334522" y="34362"/>
                  <a:pt x="118621" y="101566"/>
                  <a:pt x="53534" y="119558"/>
                </a:cubicBezTo>
                <a:cubicBezTo>
                  <a:pt x="-11553" y="137550"/>
                  <a:pt x="-441" y="132787"/>
                  <a:pt x="2734" y="132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7" name="フリーフォーム: 図形 796">
            <a:extLst>
              <a:ext uri="{FF2B5EF4-FFF2-40B4-BE49-F238E27FC236}">
                <a16:creationId xmlns:a16="http://schemas.microsoft.com/office/drawing/2014/main" id="{C58AAD65-21B5-46C4-ABFD-3CD279AAE843}"/>
              </a:ext>
            </a:extLst>
          </p:cNvPr>
          <p:cNvSpPr/>
          <p:nvPr/>
        </p:nvSpPr>
        <p:spPr>
          <a:xfrm>
            <a:off x="5188602" y="5841906"/>
            <a:ext cx="856755" cy="391819"/>
          </a:xfrm>
          <a:custGeom>
            <a:avLst/>
            <a:gdLst>
              <a:gd name="connsiteX0" fmla="*/ 2523 w 856755"/>
              <a:gd name="connsiteY0" fmla="*/ 94 h 391819"/>
              <a:gd name="connsiteX1" fmla="*/ 189848 w 856755"/>
              <a:gd name="connsiteY1" fmla="*/ 155669 h 391819"/>
              <a:gd name="connsiteX2" fmla="*/ 558148 w 856755"/>
              <a:gd name="connsiteY2" fmla="*/ 123919 h 391819"/>
              <a:gd name="connsiteX3" fmla="*/ 377173 w 856755"/>
              <a:gd name="connsiteY3" fmla="*/ 174719 h 391819"/>
              <a:gd name="connsiteX4" fmla="*/ 605773 w 856755"/>
              <a:gd name="connsiteY4" fmla="*/ 165194 h 391819"/>
              <a:gd name="connsiteX5" fmla="*/ 326373 w 856755"/>
              <a:gd name="connsiteY5" fmla="*/ 215994 h 391819"/>
              <a:gd name="connsiteX6" fmla="*/ 634348 w 856755"/>
              <a:gd name="connsiteY6" fmla="*/ 228694 h 391819"/>
              <a:gd name="connsiteX7" fmla="*/ 335898 w 856755"/>
              <a:gd name="connsiteY7" fmla="*/ 285844 h 391819"/>
              <a:gd name="connsiteX8" fmla="*/ 720073 w 856755"/>
              <a:gd name="connsiteY8" fmla="*/ 285844 h 391819"/>
              <a:gd name="connsiteX9" fmla="*/ 526398 w 856755"/>
              <a:gd name="connsiteY9" fmla="*/ 327119 h 391819"/>
              <a:gd name="connsiteX10" fmla="*/ 707373 w 856755"/>
              <a:gd name="connsiteY10" fmla="*/ 333469 h 391819"/>
              <a:gd name="connsiteX11" fmla="*/ 545448 w 856755"/>
              <a:gd name="connsiteY11" fmla="*/ 387444 h 391819"/>
              <a:gd name="connsiteX12" fmla="*/ 856598 w 856755"/>
              <a:gd name="connsiteY12" fmla="*/ 387444 h 391819"/>
              <a:gd name="connsiteX13" fmla="*/ 497823 w 856755"/>
              <a:gd name="connsiteY13" fmla="*/ 377919 h 391819"/>
              <a:gd name="connsiteX14" fmla="*/ 415273 w 856755"/>
              <a:gd name="connsiteY14" fmla="*/ 374744 h 391819"/>
              <a:gd name="connsiteX15" fmla="*/ 250173 w 856755"/>
              <a:gd name="connsiteY15" fmla="*/ 314419 h 391819"/>
              <a:gd name="connsiteX16" fmla="*/ 205723 w 856755"/>
              <a:gd name="connsiteY16" fmla="*/ 231869 h 391819"/>
              <a:gd name="connsiteX17" fmla="*/ 275573 w 856755"/>
              <a:gd name="connsiteY17" fmla="*/ 276319 h 391819"/>
              <a:gd name="connsiteX18" fmla="*/ 94598 w 856755"/>
              <a:gd name="connsiteY18" fmla="*/ 181069 h 391819"/>
              <a:gd name="connsiteX19" fmla="*/ 2523 w 856755"/>
              <a:gd name="connsiteY19" fmla="*/ 94 h 39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56755" h="391819">
                <a:moveTo>
                  <a:pt x="2523" y="94"/>
                </a:moveTo>
                <a:cubicBezTo>
                  <a:pt x="18398" y="-4139"/>
                  <a:pt x="97244" y="135032"/>
                  <a:pt x="189848" y="155669"/>
                </a:cubicBezTo>
                <a:cubicBezTo>
                  <a:pt x="282452" y="176306"/>
                  <a:pt x="526927" y="120744"/>
                  <a:pt x="558148" y="123919"/>
                </a:cubicBezTo>
                <a:cubicBezTo>
                  <a:pt x="589369" y="127094"/>
                  <a:pt x="369235" y="167840"/>
                  <a:pt x="377173" y="174719"/>
                </a:cubicBezTo>
                <a:cubicBezTo>
                  <a:pt x="385111" y="181598"/>
                  <a:pt x="614240" y="158315"/>
                  <a:pt x="605773" y="165194"/>
                </a:cubicBezTo>
                <a:cubicBezTo>
                  <a:pt x="597306" y="172073"/>
                  <a:pt x="321611" y="205411"/>
                  <a:pt x="326373" y="215994"/>
                </a:cubicBezTo>
                <a:cubicBezTo>
                  <a:pt x="331136" y="226577"/>
                  <a:pt x="632761" y="217052"/>
                  <a:pt x="634348" y="228694"/>
                </a:cubicBezTo>
                <a:cubicBezTo>
                  <a:pt x="635935" y="240336"/>
                  <a:pt x="321611" y="276319"/>
                  <a:pt x="335898" y="285844"/>
                </a:cubicBezTo>
                <a:cubicBezTo>
                  <a:pt x="350185" y="295369"/>
                  <a:pt x="688323" y="278965"/>
                  <a:pt x="720073" y="285844"/>
                </a:cubicBezTo>
                <a:cubicBezTo>
                  <a:pt x="751823" y="292723"/>
                  <a:pt x="528515" y="319182"/>
                  <a:pt x="526398" y="327119"/>
                </a:cubicBezTo>
                <a:cubicBezTo>
                  <a:pt x="524281" y="335056"/>
                  <a:pt x="704198" y="323415"/>
                  <a:pt x="707373" y="333469"/>
                </a:cubicBezTo>
                <a:cubicBezTo>
                  <a:pt x="710548" y="343523"/>
                  <a:pt x="520577" y="378448"/>
                  <a:pt x="545448" y="387444"/>
                </a:cubicBezTo>
                <a:cubicBezTo>
                  <a:pt x="570319" y="396440"/>
                  <a:pt x="864536" y="389032"/>
                  <a:pt x="856598" y="387444"/>
                </a:cubicBezTo>
                <a:cubicBezTo>
                  <a:pt x="848660" y="385856"/>
                  <a:pt x="497823" y="377919"/>
                  <a:pt x="497823" y="377919"/>
                </a:cubicBezTo>
                <a:cubicBezTo>
                  <a:pt x="424269" y="375802"/>
                  <a:pt x="456548" y="385327"/>
                  <a:pt x="415273" y="374744"/>
                </a:cubicBezTo>
                <a:cubicBezTo>
                  <a:pt x="373998" y="364161"/>
                  <a:pt x="285098" y="338231"/>
                  <a:pt x="250173" y="314419"/>
                </a:cubicBezTo>
                <a:cubicBezTo>
                  <a:pt x="215248" y="290607"/>
                  <a:pt x="201490" y="238219"/>
                  <a:pt x="205723" y="231869"/>
                </a:cubicBezTo>
                <a:cubicBezTo>
                  <a:pt x="209956" y="225519"/>
                  <a:pt x="294094" y="284786"/>
                  <a:pt x="275573" y="276319"/>
                </a:cubicBezTo>
                <a:cubicBezTo>
                  <a:pt x="257052" y="267852"/>
                  <a:pt x="140106" y="227106"/>
                  <a:pt x="94598" y="181069"/>
                </a:cubicBezTo>
                <a:cubicBezTo>
                  <a:pt x="49090" y="135032"/>
                  <a:pt x="-13352" y="4327"/>
                  <a:pt x="2523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8" name="フリーフォーム: 図形 797">
            <a:extLst>
              <a:ext uri="{FF2B5EF4-FFF2-40B4-BE49-F238E27FC236}">
                <a16:creationId xmlns:a16="http://schemas.microsoft.com/office/drawing/2014/main" id="{3663F35A-BD85-4FED-9B03-FB95BB5C69DA}"/>
              </a:ext>
            </a:extLst>
          </p:cNvPr>
          <p:cNvSpPr/>
          <p:nvPr/>
        </p:nvSpPr>
        <p:spPr>
          <a:xfrm>
            <a:off x="4977300" y="5928426"/>
            <a:ext cx="1284865" cy="619506"/>
          </a:xfrm>
          <a:custGeom>
            <a:avLst/>
            <a:gdLst>
              <a:gd name="connsiteX0" fmla="*/ 464650 w 1284865"/>
              <a:gd name="connsiteY0" fmla="*/ 304099 h 619506"/>
              <a:gd name="connsiteX1" fmla="*/ 759925 w 1284865"/>
              <a:gd name="connsiteY1" fmla="*/ 415224 h 619506"/>
              <a:gd name="connsiteX2" fmla="*/ 753575 w 1284865"/>
              <a:gd name="connsiteY2" fmla="*/ 326324 h 619506"/>
              <a:gd name="connsiteX3" fmla="*/ 861525 w 1284865"/>
              <a:gd name="connsiteY3" fmla="*/ 364424 h 619506"/>
              <a:gd name="connsiteX4" fmla="*/ 893275 w 1284865"/>
              <a:gd name="connsiteY4" fmla="*/ 421574 h 619506"/>
              <a:gd name="connsiteX5" fmla="*/ 1204425 w 1284865"/>
              <a:gd name="connsiteY5" fmla="*/ 440624 h 619506"/>
              <a:gd name="connsiteX6" fmla="*/ 1283800 w 1284865"/>
              <a:gd name="connsiteY6" fmla="*/ 488249 h 619506"/>
              <a:gd name="connsiteX7" fmla="*/ 1248875 w 1284865"/>
              <a:gd name="connsiteY7" fmla="*/ 580324 h 619506"/>
              <a:gd name="connsiteX8" fmla="*/ 1229825 w 1284865"/>
              <a:gd name="connsiteY8" fmla="*/ 618424 h 619506"/>
              <a:gd name="connsiteX9" fmla="*/ 915500 w 1284865"/>
              <a:gd name="connsiteY9" fmla="*/ 542224 h 619506"/>
              <a:gd name="connsiteX10" fmla="*/ 496400 w 1284865"/>
              <a:gd name="connsiteY10" fmla="*/ 453324 h 619506"/>
              <a:gd name="connsiteX11" fmla="*/ 264625 w 1284865"/>
              <a:gd name="connsiteY11" fmla="*/ 294574 h 619506"/>
              <a:gd name="connsiteX12" fmla="*/ 4275 w 1284865"/>
              <a:gd name="connsiteY12" fmla="*/ 107249 h 619506"/>
              <a:gd name="connsiteX13" fmla="*/ 118575 w 1284865"/>
              <a:gd name="connsiteY13" fmla="*/ 202499 h 619506"/>
              <a:gd name="connsiteX14" fmla="*/ 324950 w 1284865"/>
              <a:gd name="connsiteY14" fmla="*/ 173924 h 619506"/>
              <a:gd name="connsiteX15" fmla="*/ 213825 w 1284865"/>
              <a:gd name="connsiteY15" fmla="*/ 2474 h 619506"/>
              <a:gd name="connsiteX16" fmla="*/ 464650 w 1284865"/>
              <a:gd name="connsiteY16" fmla="*/ 304099 h 61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84865" h="619506">
                <a:moveTo>
                  <a:pt x="464650" y="304099"/>
                </a:moveTo>
                <a:cubicBezTo>
                  <a:pt x="555667" y="372891"/>
                  <a:pt x="711771" y="411520"/>
                  <a:pt x="759925" y="415224"/>
                </a:cubicBezTo>
                <a:cubicBezTo>
                  <a:pt x="808079" y="418928"/>
                  <a:pt x="736642" y="334791"/>
                  <a:pt x="753575" y="326324"/>
                </a:cubicBezTo>
                <a:cubicBezTo>
                  <a:pt x="770508" y="317857"/>
                  <a:pt x="838242" y="348549"/>
                  <a:pt x="861525" y="364424"/>
                </a:cubicBezTo>
                <a:cubicBezTo>
                  <a:pt x="884808" y="380299"/>
                  <a:pt x="836125" y="408874"/>
                  <a:pt x="893275" y="421574"/>
                </a:cubicBezTo>
                <a:cubicBezTo>
                  <a:pt x="950425" y="434274"/>
                  <a:pt x="1139337" y="429511"/>
                  <a:pt x="1204425" y="440624"/>
                </a:cubicBezTo>
                <a:cubicBezTo>
                  <a:pt x="1269513" y="451737"/>
                  <a:pt x="1276392" y="464966"/>
                  <a:pt x="1283800" y="488249"/>
                </a:cubicBezTo>
                <a:cubicBezTo>
                  <a:pt x="1291208" y="511532"/>
                  <a:pt x="1257871" y="558628"/>
                  <a:pt x="1248875" y="580324"/>
                </a:cubicBezTo>
                <a:cubicBezTo>
                  <a:pt x="1239879" y="602020"/>
                  <a:pt x="1285387" y="624774"/>
                  <a:pt x="1229825" y="618424"/>
                </a:cubicBezTo>
                <a:cubicBezTo>
                  <a:pt x="1174263" y="612074"/>
                  <a:pt x="1037737" y="569741"/>
                  <a:pt x="915500" y="542224"/>
                </a:cubicBezTo>
                <a:cubicBezTo>
                  <a:pt x="793263" y="514707"/>
                  <a:pt x="604879" y="494599"/>
                  <a:pt x="496400" y="453324"/>
                </a:cubicBezTo>
                <a:cubicBezTo>
                  <a:pt x="387921" y="412049"/>
                  <a:pt x="264625" y="294574"/>
                  <a:pt x="264625" y="294574"/>
                </a:cubicBezTo>
                <a:cubicBezTo>
                  <a:pt x="182604" y="236895"/>
                  <a:pt x="28617" y="122595"/>
                  <a:pt x="4275" y="107249"/>
                </a:cubicBezTo>
                <a:cubicBezTo>
                  <a:pt x="-20067" y="91903"/>
                  <a:pt x="65129" y="191386"/>
                  <a:pt x="118575" y="202499"/>
                </a:cubicBezTo>
                <a:cubicBezTo>
                  <a:pt x="172021" y="213611"/>
                  <a:pt x="309075" y="207261"/>
                  <a:pt x="324950" y="173924"/>
                </a:cubicBezTo>
                <a:cubicBezTo>
                  <a:pt x="340825" y="140587"/>
                  <a:pt x="190542" y="-21868"/>
                  <a:pt x="213825" y="2474"/>
                </a:cubicBezTo>
                <a:cubicBezTo>
                  <a:pt x="237108" y="26816"/>
                  <a:pt x="373633" y="235307"/>
                  <a:pt x="464650" y="304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1" name="フリーフォーム: 図形 800">
            <a:extLst>
              <a:ext uri="{FF2B5EF4-FFF2-40B4-BE49-F238E27FC236}">
                <a16:creationId xmlns:a16="http://schemas.microsoft.com/office/drawing/2014/main" id="{414C8932-2231-4481-9301-0EB71C48F00A}"/>
              </a:ext>
            </a:extLst>
          </p:cNvPr>
          <p:cNvSpPr/>
          <p:nvPr/>
        </p:nvSpPr>
        <p:spPr>
          <a:xfrm>
            <a:off x="6044605" y="3639999"/>
            <a:ext cx="1149946" cy="1272490"/>
          </a:xfrm>
          <a:custGeom>
            <a:avLst/>
            <a:gdLst>
              <a:gd name="connsiteX0" fmla="*/ 1035645 w 1149946"/>
              <a:gd name="connsiteY0" fmla="*/ 1726 h 1272490"/>
              <a:gd name="connsiteX1" fmla="*/ 1054695 w 1149946"/>
              <a:gd name="connsiteY1" fmla="*/ 417651 h 1272490"/>
              <a:gd name="connsiteX2" fmla="*/ 1035645 w 1149946"/>
              <a:gd name="connsiteY2" fmla="*/ 427176 h 1272490"/>
              <a:gd name="connsiteX3" fmla="*/ 927695 w 1149946"/>
              <a:gd name="connsiteY3" fmla="*/ 1049476 h 1272490"/>
              <a:gd name="connsiteX4" fmla="*/ 899120 w 1149946"/>
              <a:gd name="connsiteY4" fmla="*/ 1103451 h 1272490"/>
              <a:gd name="connsiteX5" fmla="*/ 953095 w 1149946"/>
              <a:gd name="connsiteY5" fmla="*/ 1078051 h 1272490"/>
              <a:gd name="connsiteX6" fmla="*/ 1149945 w 1149946"/>
              <a:gd name="connsiteY6" fmla="*/ 887551 h 1272490"/>
              <a:gd name="connsiteX7" fmla="*/ 956270 w 1149946"/>
              <a:gd name="connsiteY7" fmla="*/ 1081226 h 1272490"/>
              <a:gd name="connsiteX8" fmla="*/ 876895 w 1149946"/>
              <a:gd name="connsiteY8" fmla="*/ 1154251 h 1272490"/>
              <a:gd name="connsiteX9" fmla="*/ 943570 w 1149946"/>
              <a:gd name="connsiteY9" fmla="*/ 1195526 h 1272490"/>
              <a:gd name="connsiteX10" fmla="*/ 797520 w 1149946"/>
              <a:gd name="connsiteY10" fmla="*/ 1271726 h 1272490"/>
              <a:gd name="connsiteX11" fmla="*/ 543520 w 1149946"/>
              <a:gd name="connsiteY11" fmla="*/ 1236801 h 1272490"/>
              <a:gd name="connsiteX12" fmla="*/ 232370 w 1149946"/>
              <a:gd name="connsiteY12" fmla="*/ 1271726 h 1272490"/>
              <a:gd name="connsiteX13" fmla="*/ 330795 w 1149946"/>
              <a:gd name="connsiteY13" fmla="*/ 1236801 h 1272490"/>
              <a:gd name="connsiteX14" fmla="*/ 813395 w 1149946"/>
              <a:gd name="connsiteY14" fmla="*/ 1100276 h 1272490"/>
              <a:gd name="connsiteX15" fmla="*/ 861020 w 1149946"/>
              <a:gd name="connsiteY15" fmla="*/ 989151 h 1272490"/>
              <a:gd name="connsiteX16" fmla="*/ 880070 w 1149946"/>
              <a:gd name="connsiteY16" fmla="*/ 776426 h 1272490"/>
              <a:gd name="connsiteX17" fmla="*/ 787995 w 1149946"/>
              <a:gd name="connsiteY17" fmla="*/ 925651 h 1272490"/>
              <a:gd name="connsiteX18" fmla="*/ 746720 w 1149946"/>
              <a:gd name="connsiteY18" fmla="*/ 1001851 h 1272490"/>
              <a:gd name="connsiteX19" fmla="*/ 730845 w 1149946"/>
              <a:gd name="connsiteY19" fmla="*/ 989151 h 1272490"/>
              <a:gd name="connsiteX20" fmla="*/ 391120 w 1149946"/>
              <a:gd name="connsiteY20" fmla="*/ 1154251 h 1272490"/>
              <a:gd name="connsiteX21" fmla="*/ 105370 w 1149946"/>
              <a:gd name="connsiteY21" fmla="*/ 1224101 h 1272490"/>
              <a:gd name="connsiteX22" fmla="*/ 3770 w 1149946"/>
              <a:gd name="connsiteY22" fmla="*/ 1236801 h 1272490"/>
              <a:gd name="connsiteX23" fmla="*/ 219670 w 1149946"/>
              <a:gd name="connsiteY23" fmla="*/ 1112976 h 1272490"/>
              <a:gd name="connsiteX24" fmla="*/ 241895 w 1149946"/>
              <a:gd name="connsiteY24" fmla="*/ 643076 h 1272490"/>
              <a:gd name="connsiteX25" fmla="*/ 229195 w 1149946"/>
              <a:gd name="connsiteY25" fmla="*/ 960576 h 1272490"/>
              <a:gd name="connsiteX26" fmla="*/ 276820 w 1149946"/>
              <a:gd name="connsiteY26" fmla="*/ 338276 h 1272490"/>
              <a:gd name="connsiteX27" fmla="*/ 276820 w 1149946"/>
              <a:gd name="connsiteY27" fmla="*/ 747851 h 1272490"/>
              <a:gd name="connsiteX28" fmla="*/ 305395 w 1149946"/>
              <a:gd name="connsiteY28" fmla="*/ 665301 h 1272490"/>
              <a:gd name="connsiteX29" fmla="*/ 314920 w 1149946"/>
              <a:gd name="connsiteY29" fmla="*/ 973276 h 1272490"/>
              <a:gd name="connsiteX30" fmla="*/ 391120 w 1149946"/>
              <a:gd name="connsiteY30" fmla="*/ 782776 h 1272490"/>
              <a:gd name="connsiteX31" fmla="*/ 508595 w 1149946"/>
              <a:gd name="connsiteY31" fmla="*/ 557351 h 1272490"/>
              <a:gd name="connsiteX32" fmla="*/ 508595 w 1149946"/>
              <a:gd name="connsiteY32" fmla="*/ 665301 h 1272490"/>
              <a:gd name="connsiteX33" fmla="*/ 746720 w 1149946"/>
              <a:gd name="connsiteY33" fmla="*/ 671651 h 1272490"/>
              <a:gd name="connsiteX34" fmla="*/ 521295 w 1149946"/>
              <a:gd name="connsiteY34" fmla="*/ 697051 h 1272490"/>
              <a:gd name="connsiteX35" fmla="*/ 454620 w 1149946"/>
              <a:gd name="connsiteY35" fmla="*/ 744676 h 1272490"/>
              <a:gd name="connsiteX36" fmla="*/ 705445 w 1149946"/>
              <a:gd name="connsiteY36" fmla="*/ 693876 h 1272490"/>
              <a:gd name="connsiteX37" fmla="*/ 778470 w 1149946"/>
              <a:gd name="connsiteY37" fmla="*/ 674826 h 1272490"/>
              <a:gd name="connsiteX38" fmla="*/ 886420 w 1149946"/>
              <a:gd name="connsiteY38" fmla="*/ 401776 h 1272490"/>
              <a:gd name="connsiteX39" fmla="*/ 876895 w 1149946"/>
              <a:gd name="connsiteY39" fmla="*/ 662126 h 1272490"/>
              <a:gd name="connsiteX40" fmla="*/ 914995 w 1149946"/>
              <a:gd name="connsiteY40" fmla="*/ 484326 h 1272490"/>
              <a:gd name="connsiteX41" fmla="*/ 946745 w 1149946"/>
              <a:gd name="connsiteY41" fmla="*/ 354151 h 1272490"/>
              <a:gd name="connsiteX42" fmla="*/ 940395 w 1149946"/>
              <a:gd name="connsiteY42" fmla="*/ 271601 h 1272490"/>
              <a:gd name="connsiteX43" fmla="*/ 1035645 w 1149946"/>
              <a:gd name="connsiteY43" fmla="*/ 1726 h 127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49946" h="1272490">
                <a:moveTo>
                  <a:pt x="1035645" y="1726"/>
                </a:moveTo>
                <a:cubicBezTo>
                  <a:pt x="1054695" y="26068"/>
                  <a:pt x="1054695" y="346743"/>
                  <a:pt x="1054695" y="417651"/>
                </a:cubicBezTo>
                <a:cubicBezTo>
                  <a:pt x="1054695" y="488559"/>
                  <a:pt x="1056812" y="321872"/>
                  <a:pt x="1035645" y="427176"/>
                </a:cubicBezTo>
                <a:cubicBezTo>
                  <a:pt x="1014478" y="532480"/>
                  <a:pt x="950449" y="936764"/>
                  <a:pt x="927695" y="1049476"/>
                </a:cubicBezTo>
                <a:cubicBezTo>
                  <a:pt x="904941" y="1162188"/>
                  <a:pt x="894887" y="1098689"/>
                  <a:pt x="899120" y="1103451"/>
                </a:cubicBezTo>
                <a:cubicBezTo>
                  <a:pt x="903353" y="1108213"/>
                  <a:pt x="911291" y="1114034"/>
                  <a:pt x="953095" y="1078051"/>
                </a:cubicBezTo>
                <a:cubicBezTo>
                  <a:pt x="994899" y="1042068"/>
                  <a:pt x="1150474" y="888080"/>
                  <a:pt x="1149945" y="887551"/>
                </a:cubicBezTo>
                <a:lnTo>
                  <a:pt x="956270" y="1081226"/>
                </a:lnTo>
                <a:cubicBezTo>
                  <a:pt x="910762" y="1125676"/>
                  <a:pt x="879012" y="1135201"/>
                  <a:pt x="876895" y="1154251"/>
                </a:cubicBezTo>
                <a:cubicBezTo>
                  <a:pt x="874778" y="1173301"/>
                  <a:pt x="956799" y="1175947"/>
                  <a:pt x="943570" y="1195526"/>
                </a:cubicBezTo>
                <a:cubicBezTo>
                  <a:pt x="930341" y="1215105"/>
                  <a:pt x="864195" y="1264847"/>
                  <a:pt x="797520" y="1271726"/>
                </a:cubicBezTo>
                <a:cubicBezTo>
                  <a:pt x="730845" y="1278605"/>
                  <a:pt x="637712" y="1236801"/>
                  <a:pt x="543520" y="1236801"/>
                </a:cubicBezTo>
                <a:cubicBezTo>
                  <a:pt x="449328" y="1236801"/>
                  <a:pt x="267824" y="1271726"/>
                  <a:pt x="232370" y="1271726"/>
                </a:cubicBezTo>
                <a:cubicBezTo>
                  <a:pt x="196916" y="1271726"/>
                  <a:pt x="233958" y="1265376"/>
                  <a:pt x="330795" y="1236801"/>
                </a:cubicBezTo>
                <a:cubicBezTo>
                  <a:pt x="427632" y="1208226"/>
                  <a:pt x="725024" y="1141551"/>
                  <a:pt x="813395" y="1100276"/>
                </a:cubicBezTo>
                <a:cubicBezTo>
                  <a:pt x="901766" y="1059001"/>
                  <a:pt x="849908" y="1043126"/>
                  <a:pt x="861020" y="989151"/>
                </a:cubicBezTo>
                <a:cubicBezTo>
                  <a:pt x="872132" y="935176"/>
                  <a:pt x="892241" y="787009"/>
                  <a:pt x="880070" y="776426"/>
                </a:cubicBezTo>
                <a:cubicBezTo>
                  <a:pt x="867899" y="765843"/>
                  <a:pt x="810220" y="888080"/>
                  <a:pt x="787995" y="925651"/>
                </a:cubicBezTo>
                <a:cubicBezTo>
                  <a:pt x="765770" y="963222"/>
                  <a:pt x="756245" y="991268"/>
                  <a:pt x="746720" y="1001851"/>
                </a:cubicBezTo>
                <a:cubicBezTo>
                  <a:pt x="737195" y="1012434"/>
                  <a:pt x="790112" y="963751"/>
                  <a:pt x="730845" y="989151"/>
                </a:cubicBezTo>
                <a:cubicBezTo>
                  <a:pt x="671578" y="1014551"/>
                  <a:pt x="495366" y="1115093"/>
                  <a:pt x="391120" y="1154251"/>
                </a:cubicBezTo>
                <a:cubicBezTo>
                  <a:pt x="286874" y="1193409"/>
                  <a:pt x="169928" y="1210343"/>
                  <a:pt x="105370" y="1224101"/>
                </a:cubicBezTo>
                <a:cubicBezTo>
                  <a:pt x="40812" y="1237859"/>
                  <a:pt x="-15280" y="1255322"/>
                  <a:pt x="3770" y="1236801"/>
                </a:cubicBezTo>
                <a:cubicBezTo>
                  <a:pt x="22820" y="1218280"/>
                  <a:pt x="179983" y="1211930"/>
                  <a:pt x="219670" y="1112976"/>
                </a:cubicBezTo>
                <a:cubicBezTo>
                  <a:pt x="259357" y="1014022"/>
                  <a:pt x="240307" y="668476"/>
                  <a:pt x="241895" y="643076"/>
                </a:cubicBezTo>
                <a:cubicBezTo>
                  <a:pt x="243482" y="617676"/>
                  <a:pt x="223374" y="1011376"/>
                  <a:pt x="229195" y="960576"/>
                </a:cubicBezTo>
                <a:cubicBezTo>
                  <a:pt x="235016" y="909776"/>
                  <a:pt x="268883" y="373730"/>
                  <a:pt x="276820" y="338276"/>
                </a:cubicBezTo>
                <a:cubicBezTo>
                  <a:pt x="284757" y="302822"/>
                  <a:pt x="272058" y="693347"/>
                  <a:pt x="276820" y="747851"/>
                </a:cubicBezTo>
                <a:cubicBezTo>
                  <a:pt x="281582" y="802355"/>
                  <a:pt x="299045" y="627730"/>
                  <a:pt x="305395" y="665301"/>
                </a:cubicBezTo>
                <a:cubicBezTo>
                  <a:pt x="311745" y="702872"/>
                  <a:pt x="300633" y="953697"/>
                  <a:pt x="314920" y="973276"/>
                </a:cubicBezTo>
                <a:cubicBezTo>
                  <a:pt x="329207" y="992855"/>
                  <a:pt x="358841" y="852097"/>
                  <a:pt x="391120" y="782776"/>
                </a:cubicBezTo>
                <a:cubicBezTo>
                  <a:pt x="423399" y="713455"/>
                  <a:pt x="489016" y="576930"/>
                  <a:pt x="508595" y="557351"/>
                </a:cubicBezTo>
                <a:cubicBezTo>
                  <a:pt x="528174" y="537772"/>
                  <a:pt x="468907" y="646251"/>
                  <a:pt x="508595" y="665301"/>
                </a:cubicBezTo>
                <a:cubicBezTo>
                  <a:pt x="548283" y="684351"/>
                  <a:pt x="744603" y="666359"/>
                  <a:pt x="746720" y="671651"/>
                </a:cubicBezTo>
                <a:cubicBezTo>
                  <a:pt x="748837" y="676943"/>
                  <a:pt x="569978" y="684880"/>
                  <a:pt x="521295" y="697051"/>
                </a:cubicBezTo>
                <a:cubicBezTo>
                  <a:pt x="472612" y="709222"/>
                  <a:pt x="423928" y="745205"/>
                  <a:pt x="454620" y="744676"/>
                </a:cubicBezTo>
                <a:cubicBezTo>
                  <a:pt x="485312" y="744147"/>
                  <a:pt x="651470" y="705518"/>
                  <a:pt x="705445" y="693876"/>
                </a:cubicBezTo>
                <a:cubicBezTo>
                  <a:pt x="759420" y="682234"/>
                  <a:pt x="748308" y="723509"/>
                  <a:pt x="778470" y="674826"/>
                </a:cubicBezTo>
                <a:cubicBezTo>
                  <a:pt x="808632" y="626143"/>
                  <a:pt x="870016" y="403893"/>
                  <a:pt x="886420" y="401776"/>
                </a:cubicBezTo>
                <a:cubicBezTo>
                  <a:pt x="902824" y="399659"/>
                  <a:pt x="872133" y="648368"/>
                  <a:pt x="876895" y="662126"/>
                </a:cubicBezTo>
                <a:cubicBezTo>
                  <a:pt x="881657" y="675884"/>
                  <a:pt x="903353" y="535655"/>
                  <a:pt x="914995" y="484326"/>
                </a:cubicBezTo>
                <a:cubicBezTo>
                  <a:pt x="926637" y="432997"/>
                  <a:pt x="942512" y="389605"/>
                  <a:pt x="946745" y="354151"/>
                </a:cubicBezTo>
                <a:cubicBezTo>
                  <a:pt x="950978" y="318697"/>
                  <a:pt x="927695" y="325576"/>
                  <a:pt x="940395" y="271601"/>
                </a:cubicBezTo>
                <a:cubicBezTo>
                  <a:pt x="953095" y="217626"/>
                  <a:pt x="1016595" y="-22616"/>
                  <a:pt x="1035645" y="1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2" name="フリーフォーム: 図形 801">
            <a:extLst>
              <a:ext uri="{FF2B5EF4-FFF2-40B4-BE49-F238E27FC236}">
                <a16:creationId xmlns:a16="http://schemas.microsoft.com/office/drawing/2014/main" id="{F91F7898-E430-401E-B418-7817578EB93F}"/>
              </a:ext>
            </a:extLst>
          </p:cNvPr>
          <p:cNvSpPr/>
          <p:nvPr/>
        </p:nvSpPr>
        <p:spPr>
          <a:xfrm>
            <a:off x="5080190" y="3442667"/>
            <a:ext cx="347240" cy="1231396"/>
          </a:xfrm>
          <a:custGeom>
            <a:avLst/>
            <a:gdLst>
              <a:gd name="connsiteX0" fmla="*/ 326835 w 347240"/>
              <a:gd name="connsiteY0" fmla="*/ 24433 h 1231396"/>
              <a:gd name="connsiteX1" fmla="*/ 215710 w 347240"/>
              <a:gd name="connsiteY1" fmla="*/ 418133 h 1231396"/>
              <a:gd name="connsiteX2" fmla="*/ 279210 w 347240"/>
              <a:gd name="connsiteY2" fmla="*/ 284783 h 1231396"/>
              <a:gd name="connsiteX3" fmla="*/ 196660 w 347240"/>
              <a:gd name="connsiteY3" fmla="*/ 475283 h 1231396"/>
              <a:gd name="connsiteX4" fmla="*/ 129985 w 347240"/>
              <a:gd name="connsiteY4" fmla="*/ 662608 h 1231396"/>
              <a:gd name="connsiteX5" fmla="*/ 85535 w 347240"/>
              <a:gd name="connsiteY5" fmla="*/ 808658 h 1231396"/>
              <a:gd name="connsiteX6" fmla="*/ 91885 w 347240"/>
              <a:gd name="connsiteY6" fmla="*/ 688008 h 1231396"/>
              <a:gd name="connsiteX7" fmla="*/ 50610 w 347240"/>
              <a:gd name="connsiteY7" fmla="*/ 992808 h 1231396"/>
              <a:gd name="connsiteX8" fmla="*/ 12510 w 347240"/>
              <a:gd name="connsiteY8" fmla="*/ 1084883 h 1231396"/>
              <a:gd name="connsiteX9" fmla="*/ 2985 w 347240"/>
              <a:gd name="connsiteY9" fmla="*/ 1227758 h 1231396"/>
              <a:gd name="connsiteX10" fmla="*/ 60135 w 347240"/>
              <a:gd name="connsiteY10" fmla="*/ 922958 h 1231396"/>
              <a:gd name="connsiteX11" fmla="*/ 126810 w 347240"/>
              <a:gd name="connsiteY11" fmla="*/ 697533 h 1231396"/>
              <a:gd name="connsiteX12" fmla="*/ 250635 w 347240"/>
              <a:gd name="connsiteY12" fmla="*/ 373683 h 1231396"/>
              <a:gd name="connsiteX13" fmla="*/ 339535 w 347240"/>
              <a:gd name="connsiteY13" fmla="*/ 75233 h 1231396"/>
              <a:gd name="connsiteX14" fmla="*/ 326835 w 347240"/>
              <a:gd name="connsiteY14" fmla="*/ 24433 h 123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7240" h="1231396">
                <a:moveTo>
                  <a:pt x="326835" y="24433"/>
                </a:moveTo>
                <a:cubicBezTo>
                  <a:pt x="306198" y="81583"/>
                  <a:pt x="223648" y="374741"/>
                  <a:pt x="215710" y="418133"/>
                </a:cubicBezTo>
                <a:cubicBezTo>
                  <a:pt x="207772" y="461525"/>
                  <a:pt x="282385" y="275258"/>
                  <a:pt x="279210" y="284783"/>
                </a:cubicBezTo>
                <a:cubicBezTo>
                  <a:pt x="276035" y="294308"/>
                  <a:pt x="221531" y="412312"/>
                  <a:pt x="196660" y="475283"/>
                </a:cubicBezTo>
                <a:cubicBezTo>
                  <a:pt x="171789" y="538254"/>
                  <a:pt x="148506" y="607046"/>
                  <a:pt x="129985" y="662608"/>
                </a:cubicBezTo>
                <a:cubicBezTo>
                  <a:pt x="111464" y="718171"/>
                  <a:pt x="91885" y="804425"/>
                  <a:pt x="85535" y="808658"/>
                </a:cubicBezTo>
                <a:cubicBezTo>
                  <a:pt x="79185" y="812891"/>
                  <a:pt x="97706" y="657316"/>
                  <a:pt x="91885" y="688008"/>
                </a:cubicBezTo>
                <a:cubicBezTo>
                  <a:pt x="86064" y="718700"/>
                  <a:pt x="63839" y="926662"/>
                  <a:pt x="50610" y="992808"/>
                </a:cubicBezTo>
                <a:cubicBezTo>
                  <a:pt x="37381" y="1058954"/>
                  <a:pt x="20447" y="1045725"/>
                  <a:pt x="12510" y="1084883"/>
                </a:cubicBezTo>
                <a:cubicBezTo>
                  <a:pt x="4573" y="1124041"/>
                  <a:pt x="-4952" y="1254745"/>
                  <a:pt x="2985" y="1227758"/>
                </a:cubicBezTo>
                <a:cubicBezTo>
                  <a:pt x="10922" y="1200771"/>
                  <a:pt x="39497" y="1011329"/>
                  <a:pt x="60135" y="922958"/>
                </a:cubicBezTo>
                <a:cubicBezTo>
                  <a:pt x="80773" y="834587"/>
                  <a:pt x="95060" y="789079"/>
                  <a:pt x="126810" y="697533"/>
                </a:cubicBezTo>
                <a:cubicBezTo>
                  <a:pt x="158560" y="605987"/>
                  <a:pt x="215181" y="477400"/>
                  <a:pt x="250635" y="373683"/>
                </a:cubicBezTo>
                <a:cubicBezTo>
                  <a:pt x="286089" y="269966"/>
                  <a:pt x="325247" y="129208"/>
                  <a:pt x="339535" y="75233"/>
                </a:cubicBezTo>
                <a:cubicBezTo>
                  <a:pt x="353823" y="21258"/>
                  <a:pt x="347472" y="-32717"/>
                  <a:pt x="326835" y="24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3" name="フリーフォーム: 図形 802">
            <a:extLst>
              <a:ext uri="{FF2B5EF4-FFF2-40B4-BE49-F238E27FC236}">
                <a16:creationId xmlns:a16="http://schemas.microsoft.com/office/drawing/2014/main" id="{F576C2A7-4738-4692-A903-8CA114ED131D}"/>
              </a:ext>
            </a:extLst>
          </p:cNvPr>
          <p:cNvSpPr/>
          <p:nvPr/>
        </p:nvSpPr>
        <p:spPr>
          <a:xfrm>
            <a:off x="5037049" y="4387817"/>
            <a:ext cx="405020" cy="770298"/>
          </a:xfrm>
          <a:custGeom>
            <a:avLst/>
            <a:gdLst>
              <a:gd name="connsiteX0" fmla="*/ 68351 w 405020"/>
              <a:gd name="connsiteY0" fmla="*/ 69883 h 770298"/>
              <a:gd name="connsiteX1" fmla="*/ 103276 w 405020"/>
              <a:gd name="connsiteY1" fmla="*/ 396908 h 770298"/>
              <a:gd name="connsiteX2" fmla="*/ 39776 w 405020"/>
              <a:gd name="connsiteY2" fmla="*/ 755683 h 770298"/>
              <a:gd name="connsiteX3" fmla="*/ 30251 w 405020"/>
              <a:gd name="connsiteY3" fmla="*/ 657258 h 770298"/>
              <a:gd name="connsiteX4" fmla="*/ 49301 w 405020"/>
              <a:gd name="connsiteY4" fmla="*/ 260383 h 770298"/>
              <a:gd name="connsiteX5" fmla="*/ 1676 w 405020"/>
              <a:gd name="connsiteY5" fmla="*/ 419133 h 770298"/>
              <a:gd name="connsiteX6" fmla="*/ 14376 w 405020"/>
              <a:gd name="connsiteY6" fmla="*/ 485808 h 770298"/>
              <a:gd name="connsiteX7" fmla="*/ 49301 w 405020"/>
              <a:gd name="connsiteY7" fmla="*/ 723933 h 770298"/>
              <a:gd name="connsiteX8" fmla="*/ 87401 w 405020"/>
              <a:gd name="connsiteY8" fmla="*/ 498508 h 770298"/>
              <a:gd name="connsiteX9" fmla="*/ 109626 w 405020"/>
              <a:gd name="connsiteY9" fmla="*/ 441358 h 770298"/>
              <a:gd name="connsiteX10" fmla="*/ 189001 w 405020"/>
              <a:gd name="connsiteY10" fmla="*/ 377858 h 770298"/>
              <a:gd name="connsiteX11" fmla="*/ 404901 w 405020"/>
              <a:gd name="connsiteY11" fmla="*/ 33 h 770298"/>
              <a:gd name="connsiteX12" fmla="*/ 157251 w 405020"/>
              <a:gd name="connsiteY12" fmla="*/ 400083 h 770298"/>
              <a:gd name="connsiteX13" fmla="*/ 166776 w 405020"/>
              <a:gd name="connsiteY13" fmla="*/ 714408 h 770298"/>
              <a:gd name="connsiteX14" fmla="*/ 166776 w 405020"/>
              <a:gd name="connsiteY14" fmla="*/ 441358 h 770298"/>
              <a:gd name="connsiteX15" fmla="*/ 125501 w 405020"/>
              <a:gd name="connsiteY15" fmla="*/ 384208 h 770298"/>
              <a:gd name="connsiteX16" fmla="*/ 119151 w 405020"/>
              <a:gd name="connsiteY16" fmla="*/ 279433 h 770298"/>
              <a:gd name="connsiteX17" fmla="*/ 68351 w 405020"/>
              <a:gd name="connsiteY17" fmla="*/ 69883 h 77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5020" h="770298">
                <a:moveTo>
                  <a:pt x="68351" y="69883"/>
                </a:moveTo>
                <a:cubicBezTo>
                  <a:pt x="65705" y="89462"/>
                  <a:pt x="108039" y="282608"/>
                  <a:pt x="103276" y="396908"/>
                </a:cubicBezTo>
                <a:cubicBezTo>
                  <a:pt x="98513" y="511208"/>
                  <a:pt x="51947" y="712291"/>
                  <a:pt x="39776" y="755683"/>
                </a:cubicBezTo>
                <a:cubicBezTo>
                  <a:pt x="27605" y="799075"/>
                  <a:pt x="28664" y="739808"/>
                  <a:pt x="30251" y="657258"/>
                </a:cubicBezTo>
                <a:cubicBezTo>
                  <a:pt x="31838" y="574708"/>
                  <a:pt x="54063" y="300071"/>
                  <a:pt x="49301" y="260383"/>
                </a:cubicBezTo>
                <a:cubicBezTo>
                  <a:pt x="44538" y="220696"/>
                  <a:pt x="7497" y="381562"/>
                  <a:pt x="1676" y="419133"/>
                </a:cubicBezTo>
                <a:cubicBezTo>
                  <a:pt x="-4145" y="456704"/>
                  <a:pt x="6438" y="435008"/>
                  <a:pt x="14376" y="485808"/>
                </a:cubicBezTo>
                <a:cubicBezTo>
                  <a:pt x="22314" y="536608"/>
                  <a:pt x="37130" y="721816"/>
                  <a:pt x="49301" y="723933"/>
                </a:cubicBezTo>
                <a:cubicBezTo>
                  <a:pt x="61472" y="726050"/>
                  <a:pt x="77347" y="545604"/>
                  <a:pt x="87401" y="498508"/>
                </a:cubicBezTo>
                <a:cubicBezTo>
                  <a:pt x="97455" y="451412"/>
                  <a:pt x="92693" y="461466"/>
                  <a:pt x="109626" y="441358"/>
                </a:cubicBezTo>
                <a:cubicBezTo>
                  <a:pt x="126559" y="421250"/>
                  <a:pt x="139789" y="451412"/>
                  <a:pt x="189001" y="377858"/>
                </a:cubicBezTo>
                <a:cubicBezTo>
                  <a:pt x="238213" y="304304"/>
                  <a:pt x="410193" y="-3671"/>
                  <a:pt x="404901" y="33"/>
                </a:cubicBezTo>
                <a:cubicBezTo>
                  <a:pt x="399609" y="3737"/>
                  <a:pt x="196939" y="281020"/>
                  <a:pt x="157251" y="400083"/>
                </a:cubicBezTo>
                <a:cubicBezTo>
                  <a:pt x="117563" y="519146"/>
                  <a:pt x="165189" y="707529"/>
                  <a:pt x="166776" y="714408"/>
                </a:cubicBezTo>
                <a:cubicBezTo>
                  <a:pt x="168363" y="721287"/>
                  <a:pt x="173655" y="496391"/>
                  <a:pt x="166776" y="441358"/>
                </a:cubicBezTo>
                <a:cubicBezTo>
                  <a:pt x="159897" y="386325"/>
                  <a:pt x="133438" y="411195"/>
                  <a:pt x="125501" y="384208"/>
                </a:cubicBezTo>
                <a:cubicBezTo>
                  <a:pt x="117564" y="357221"/>
                  <a:pt x="126559" y="327058"/>
                  <a:pt x="119151" y="279433"/>
                </a:cubicBezTo>
                <a:cubicBezTo>
                  <a:pt x="111743" y="231808"/>
                  <a:pt x="70997" y="50304"/>
                  <a:pt x="68351" y="69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4" name="フリーフォーム: 図形 803">
            <a:extLst>
              <a:ext uri="{FF2B5EF4-FFF2-40B4-BE49-F238E27FC236}">
                <a16:creationId xmlns:a16="http://schemas.microsoft.com/office/drawing/2014/main" id="{A885134D-603F-481D-8542-6D12FB02702A}"/>
              </a:ext>
            </a:extLst>
          </p:cNvPr>
          <p:cNvSpPr/>
          <p:nvPr/>
        </p:nvSpPr>
        <p:spPr>
          <a:xfrm>
            <a:off x="4908471" y="4504875"/>
            <a:ext cx="200222" cy="892843"/>
          </a:xfrm>
          <a:custGeom>
            <a:avLst/>
            <a:gdLst>
              <a:gd name="connsiteX0" fmla="*/ 200104 w 200222"/>
              <a:gd name="connsiteY0" fmla="*/ 450 h 892843"/>
              <a:gd name="connsiteX1" fmla="*/ 41354 w 200222"/>
              <a:gd name="connsiteY1" fmla="*/ 340175 h 892843"/>
              <a:gd name="connsiteX2" fmla="*/ 35004 w 200222"/>
              <a:gd name="connsiteY2" fmla="*/ 305250 h 892843"/>
              <a:gd name="connsiteX3" fmla="*/ 79 w 200222"/>
              <a:gd name="connsiteY3" fmla="*/ 641800 h 892843"/>
              <a:gd name="connsiteX4" fmla="*/ 25479 w 200222"/>
              <a:gd name="connsiteY4" fmla="*/ 892625 h 892843"/>
              <a:gd name="connsiteX5" fmla="*/ 25479 w 200222"/>
              <a:gd name="connsiteY5" fmla="*/ 689425 h 892843"/>
              <a:gd name="connsiteX6" fmla="*/ 25479 w 200222"/>
              <a:gd name="connsiteY6" fmla="*/ 403675 h 892843"/>
              <a:gd name="connsiteX7" fmla="*/ 66754 w 200222"/>
              <a:gd name="connsiteY7" fmla="*/ 270325 h 892843"/>
              <a:gd name="connsiteX8" fmla="*/ 200104 w 200222"/>
              <a:gd name="connsiteY8" fmla="*/ 450 h 89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222" h="892843">
                <a:moveTo>
                  <a:pt x="200104" y="450"/>
                </a:moveTo>
                <a:cubicBezTo>
                  <a:pt x="195871" y="12092"/>
                  <a:pt x="68871" y="289375"/>
                  <a:pt x="41354" y="340175"/>
                </a:cubicBezTo>
                <a:cubicBezTo>
                  <a:pt x="13837" y="390975"/>
                  <a:pt x="41883" y="254979"/>
                  <a:pt x="35004" y="305250"/>
                </a:cubicBezTo>
                <a:cubicBezTo>
                  <a:pt x="28125" y="355521"/>
                  <a:pt x="1666" y="543904"/>
                  <a:pt x="79" y="641800"/>
                </a:cubicBezTo>
                <a:cubicBezTo>
                  <a:pt x="-1508" y="739696"/>
                  <a:pt x="21246" y="884688"/>
                  <a:pt x="25479" y="892625"/>
                </a:cubicBezTo>
                <a:cubicBezTo>
                  <a:pt x="29712" y="900562"/>
                  <a:pt x="25479" y="689425"/>
                  <a:pt x="25479" y="689425"/>
                </a:cubicBezTo>
                <a:cubicBezTo>
                  <a:pt x="25479" y="607933"/>
                  <a:pt x="18600" y="473525"/>
                  <a:pt x="25479" y="403675"/>
                </a:cubicBezTo>
                <a:cubicBezTo>
                  <a:pt x="32358" y="333825"/>
                  <a:pt x="39237" y="334354"/>
                  <a:pt x="66754" y="270325"/>
                </a:cubicBezTo>
                <a:cubicBezTo>
                  <a:pt x="94271" y="206296"/>
                  <a:pt x="204337" y="-11192"/>
                  <a:pt x="200104" y="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5" name="フリーフォーム: 図形 804">
            <a:extLst>
              <a:ext uri="{FF2B5EF4-FFF2-40B4-BE49-F238E27FC236}">
                <a16:creationId xmlns:a16="http://schemas.microsoft.com/office/drawing/2014/main" id="{029B02DA-5B45-4987-B9F7-D1A0CE68654C}"/>
              </a:ext>
            </a:extLst>
          </p:cNvPr>
          <p:cNvSpPr/>
          <p:nvPr/>
        </p:nvSpPr>
        <p:spPr>
          <a:xfrm>
            <a:off x="4941776" y="4589615"/>
            <a:ext cx="141532" cy="687698"/>
          </a:xfrm>
          <a:custGeom>
            <a:avLst/>
            <a:gdLst>
              <a:gd name="connsiteX0" fmla="*/ 141399 w 141532"/>
              <a:gd name="connsiteY0" fmla="*/ 1435 h 687698"/>
              <a:gd name="connsiteX1" fmla="*/ 27099 w 141532"/>
              <a:gd name="connsiteY1" fmla="*/ 299885 h 687698"/>
              <a:gd name="connsiteX2" fmla="*/ 20749 w 141532"/>
              <a:gd name="connsiteY2" fmla="*/ 299885 h 687698"/>
              <a:gd name="connsiteX3" fmla="*/ 8049 w 141532"/>
              <a:gd name="connsiteY3" fmla="*/ 458635 h 687698"/>
              <a:gd name="connsiteX4" fmla="*/ 1699 w 141532"/>
              <a:gd name="connsiteY4" fmla="*/ 439585 h 687698"/>
              <a:gd name="connsiteX5" fmla="*/ 39799 w 141532"/>
              <a:gd name="connsiteY5" fmla="*/ 687235 h 687698"/>
              <a:gd name="connsiteX6" fmla="*/ 20749 w 141532"/>
              <a:gd name="connsiteY6" fmla="*/ 496735 h 687698"/>
              <a:gd name="connsiteX7" fmla="*/ 23924 w 141532"/>
              <a:gd name="connsiteY7" fmla="*/ 325285 h 687698"/>
              <a:gd name="connsiteX8" fmla="*/ 49324 w 141532"/>
              <a:gd name="connsiteY8" fmla="*/ 191935 h 687698"/>
              <a:gd name="connsiteX9" fmla="*/ 141399 w 141532"/>
              <a:gd name="connsiteY9" fmla="*/ 1435 h 68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532" h="687698">
                <a:moveTo>
                  <a:pt x="141399" y="1435"/>
                </a:moveTo>
                <a:cubicBezTo>
                  <a:pt x="137695" y="19427"/>
                  <a:pt x="47207" y="250143"/>
                  <a:pt x="27099" y="299885"/>
                </a:cubicBezTo>
                <a:cubicBezTo>
                  <a:pt x="6991" y="349627"/>
                  <a:pt x="23924" y="273427"/>
                  <a:pt x="20749" y="299885"/>
                </a:cubicBezTo>
                <a:cubicBezTo>
                  <a:pt x="17574" y="326343"/>
                  <a:pt x="11224" y="435352"/>
                  <a:pt x="8049" y="458635"/>
                </a:cubicBezTo>
                <a:cubicBezTo>
                  <a:pt x="4874" y="481918"/>
                  <a:pt x="-3593" y="401485"/>
                  <a:pt x="1699" y="439585"/>
                </a:cubicBezTo>
                <a:cubicBezTo>
                  <a:pt x="6991" y="477685"/>
                  <a:pt x="36624" y="677710"/>
                  <a:pt x="39799" y="687235"/>
                </a:cubicBezTo>
                <a:cubicBezTo>
                  <a:pt x="42974" y="696760"/>
                  <a:pt x="23395" y="557060"/>
                  <a:pt x="20749" y="496735"/>
                </a:cubicBezTo>
                <a:cubicBezTo>
                  <a:pt x="18103" y="436410"/>
                  <a:pt x="19162" y="376085"/>
                  <a:pt x="23924" y="325285"/>
                </a:cubicBezTo>
                <a:cubicBezTo>
                  <a:pt x="28686" y="274485"/>
                  <a:pt x="28157" y="244323"/>
                  <a:pt x="49324" y="191935"/>
                </a:cubicBezTo>
                <a:cubicBezTo>
                  <a:pt x="70491" y="139548"/>
                  <a:pt x="145103" y="-16557"/>
                  <a:pt x="141399" y="1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6" name="フリーフォーム: 図形 805">
            <a:extLst>
              <a:ext uri="{FF2B5EF4-FFF2-40B4-BE49-F238E27FC236}">
                <a16:creationId xmlns:a16="http://schemas.microsoft.com/office/drawing/2014/main" id="{CA0AA82E-DBAA-49DE-9114-A1EE7E025C54}"/>
              </a:ext>
            </a:extLst>
          </p:cNvPr>
          <p:cNvSpPr/>
          <p:nvPr/>
        </p:nvSpPr>
        <p:spPr>
          <a:xfrm>
            <a:off x="4998939" y="4781475"/>
            <a:ext cx="68514" cy="578271"/>
          </a:xfrm>
          <a:custGeom>
            <a:avLst/>
            <a:gdLst>
              <a:gd name="connsiteX0" fmla="*/ 68361 w 68514"/>
              <a:gd name="connsiteY0" fmla="*/ 75 h 578271"/>
              <a:gd name="connsiteX1" fmla="*/ 20736 w 68514"/>
              <a:gd name="connsiteY1" fmla="*/ 184225 h 578271"/>
              <a:gd name="connsiteX2" fmla="*/ 46136 w 68514"/>
              <a:gd name="connsiteY2" fmla="*/ 327100 h 578271"/>
              <a:gd name="connsiteX3" fmla="*/ 55661 w 68514"/>
              <a:gd name="connsiteY3" fmla="*/ 403300 h 578271"/>
              <a:gd name="connsiteX4" fmla="*/ 11211 w 68514"/>
              <a:gd name="connsiteY4" fmla="*/ 577925 h 578271"/>
              <a:gd name="connsiteX5" fmla="*/ 49311 w 68514"/>
              <a:gd name="connsiteY5" fmla="*/ 444575 h 578271"/>
              <a:gd name="connsiteX6" fmla="*/ 23911 w 68514"/>
              <a:gd name="connsiteY6" fmla="*/ 320750 h 578271"/>
              <a:gd name="connsiteX7" fmla="*/ 1686 w 68514"/>
              <a:gd name="connsiteY7" fmla="*/ 206450 h 578271"/>
              <a:gd name="connsiteX8" fmla="*/ 68361 w 68514"/>
              <a:gd name="connsiteY8" fmla="*/ 75 h 57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14" h="578271">
                <a:moveTo>
                  <a:pt x="68361" y="75"/>
                </a:moveTo>
                <a:cubicBezTo>
                  <a:pt x="71536" y="-3629"/>
                  <a:pt x="24440" y="129721"/>
                  <a:pt x="20736" y="184225"/>
                </a:cubicBezTo>
                <a:cubicBezTo>
                  <a:pt x="17032" y="238729"/>
                  <a:pt x="40315" y="290588"/>
                  <a:pt x="46136" y="327100"/>
                </a:cubicBezTo>
                <a:cubicBezTo>
                  <a:pt x="51957" y="363612"/>
                  <a:pt x="61482" y="361496"/>
                  <a:pt x="55661" y="403300"/>
                </a:cubicBezTo>
                <a:cubicBezTo>
                  <a:pt x="49840" y="445104"/>
                  <a:pt x="12269" y="571046"/>
                  <a:pt x="11211" y="577925"/>
                </a:cubicBezTo>
                <a:cubicBezTo>
                  <a:pt x="10153" y="584804"/>
                  <a:pt x="47194" y="487437"/>
                  <a:pt x="49311" y="444575"/>
                </a:cubicBezTo>
                <a:cubicBezTo>
                  <a:pt x="51428" y="401713"/>
                  <a:pt x="31848" y="360437"/>
                  <a:pt x="23911" y="320750"/>
                </a:cubicBezTo>
                <a:cubicBezTo>
                  <a:pt x="15974" y="281063"/>
                  <a:pt x="-6251" y="256721"/>
                  <a:pt x="1686" y="206450"/>
                </a:cubicBezTo>
                <a:cubicBezTo>
                  <a:pt x="9623" y="156179"/>
                  <a:pt x="65186" y="3779"/>
                  <a:pt x="68361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7" name="フリーフォーム: 図形 806">
            <a:extLst>
              <a:ext uri="{FF2B5EF4-FFF2-40B4-BE49-F238E27FC236}">
                <a16:creationId xmlns:a16="http://schemas.microsoft.com/office/drawing/2014/main" id="{F5FA67A9-9D17-41F4-AF64-EB0557AC0C0D}"/>
              </a:ext>
            </a:extLst>
          </p:cNvPr>
          <p:cNvSpPr/>
          <p:nvPr/>
        </p:nvSpPr>
        <p:spPr>
          <a:xfrm>
            <a:off x="4822101" y="5094085"/>
            <a:ext cx="81632" cy="345833"/>
          </a:xfrm>
          <a:custGeom>
            <a:avLst/>
            <a:gdLst>
              <a:gd name="connsiteX0" fmla="*/ 16599 w 81632"/>
              <a:gd name="connsiteY0" fmla="*/ 8140 h 345833"/>
              <a:gd name="connsiteX1" fmla="*/ 35649 w 81632"/>
              <a:gd name="connsiteY1" fmla="*/ 325640 h 345833"/>
              <a:gd name="connsiteX2" fmla="*/ 19774 w 81632"/>
              <a:gd name="connsiteY2" fmla="*/ 316115 h 345833"/>
              <a:gd name="connsiteX3" fmla="*/ 724 w 81632"/>
              <a:gd name="connsiteY3" fmla="*/ 338340 h 345833"/>
              <a:gd name="connsiteX4" fmla="*/ 7074 w 81632"/>
              <a:gd name="connsiteY4" fmla="*/ 338340 h 345833"/>
              <a:gd name="connsiteX5" fmla="*/ 35649 w 81632"/>
              <a:gd name="connsiteY5" fmla="*/ 290715 h 345833"/>
              <a:gd name="connsiteX6" fmla="*/ 57874 w 81632"/>
              <a:gd name="connsiteY6" fmla="*/ 287540 h 345833"/>
              <a:gd name="connsiteX7" fmla="*/ 80099 w 81632"/>
              <a:gd name="connsiteY7" fmla="*/ 255790 h 345833"/>
              <a:gd name="connsiteX8" fmla="*/ 73749 w 81632"/>
              <a:gd name="connsiteY8" fmla="*/ 303415 h 345833"/>
              <a:gd name="connsiteX9" fmla="*/ 26124 w 81632"/>
              <a:gd name="connsiteY9" fmla="*/ 204990 h 345833"/>
              <a:gd name="connsiteX10" fmla="*/ 26124 w 81632"/>
              <a:gd name="connsiteY10" fmla="*/ 100215 h 345833"/>
              <a:gd name="connsiteX11" fmla="*/ 16599 w 81632"/>
              <a:gd name="connsiteY11" fmla="*/ 8140 h 34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632" h="345833">
                <a:moveTo>
                  <a:pt x="16599" y="8140"/>
                </a:moveTo>
                <a:cubicBezTo>
                  <a:pt x="18186" y="45711"/>
                  <a:pt x="35120" y="274311"/>
                  <a:pt x="35649" y="325640"/>
                </a:cubicBezTo>
                <a:cubicBezTo>
                  <a:pt x="36178" y="376969"/>
                  <a:pt x="25595" y="313998"/>
                  <a:pt x="19774" y="316115"/>
                </a:cubicBezTo>
                <a:cubicBezTo>
                  <a:pt x="13953" y="318232"/>
                  <a:pt x="2841" y="334636"/>
                  <a:pt x="724" y="338340"/>
                </a:cubicBezTo>
                <a:cubicBezTo>
                  <a:pt x="-1393" y="342044"/>
                  <a:pt x="1253" y="346277"/>
                  <a:pt x="7074" y="338340"/>
                </a:cubicBezTo>
                <a:cubicBezTo>
                  <a:pt x="12895" y="330403"/>
                  <a:pt x="27182" y="299182"/>
                  <a:pt x="35649" y="290715"/>
                </a:cubicBezTo>
                <a:cubicBezTo>
                  <a:pt x="44116" y="282248"/>
                  <a:pt x="50466" y="293361"/>
                  <a:pt x="57874" y="287540"/>
                </a:cubicBezTo>
                <a:cubicBezTo>
                  <a:pt x="65282" y="281719"/>
                  <a:pt x="77453" y="253144"/>
                  <a:pt x="80099" y="255790"/>
                </a:cubicBezTo>
                <a:cubicBezTo>
                  <a:pt x="82745" y="258436"/>
                  <a:pt x="82745" y="311882"/>
                  <a:pt x="73749" y="303415"/>
                </a:cubicBezTo>
                <a:cubicBezTo>
                  <a:pt x="64753" y="294948"/>
                  <a:pt x="34062" y="238857"/>
                  <a:pt x="26124" y="204990"/>
                </a:cubicBezTo>
                <a:cubicBezTo>
                  <a:pt x="18187" y="171123"/>
                  <a:pt x="27712" y="126673"/>
                  <a:pt x="26124" y="100215"/>
                </a:cubicBezTo>
                <a:cubicBezTo>
                  <a:pt x="24537" y="73757"/>
                  <a:pt x="15012" y="-29431"/>
                  <a:pt x="16599" y="8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8" name="フリーフォーム: 図形 807">
            <a:extLst>
              <a:ext uri="{FF2B5EF4-FFF2-40B4-BE49-F238E27FC236}">
                <a16:creationId xmlns:a16="http://schemas.microsoft.com/office/drawing/2014/main" id="{BF5A80D1-3AB0-43A2-BE13-DA8612E793D7}"/>
              </a:ext>
            </a:extLst>
          </p:cNvPr>
          <p:cNvSpPr/>
          <p:nvPr/>
        </p:nvSpPr>
        <p:spPr>
          <a:xfrm>
            <a:off x="4619613" y="5320909"/>
            <a:ext cx="184437" cy="302092"/>
          </a:xfrm>
          <a:custGeom>
            <a:avLst/>
            <a:gdLst>
              <a:gd name="connsiteX0" fmla="*/ 12 w 184437"/>
              <a:gd name="connsiteY0" fmla="*/ 21029 h 302092"/>
              <a:gd name="connsiteX1" fmla="*/ 119075 w 184437"/>
              <a:gd name="connsiteY1" fmla="*/ 3566 h 302092"/>
              <a:gd name="connsiteX2" fmla="*/ 77800 w 184437"/>
              <a:gd name="connsiteY2" fmla="*/ 63891 h 302092"/>
              <a:gd name="connsiteX3" fmla="*/ 90500 w 184437"/>
              <a:gd name="connsiteY3" fmla="*/ 103579 h 302092"/>
              <a:gd name="connsiteX4" fmla="*/ 50812 w 184437"/>
              <a:gd name="connsiteY4" fmla="*/ 259154 h 302092"/>
              <a:gd name="connsiteX5" fmla="*/ 80975 w 184437"/>
              <a:gd name="connsiteY5" fmla="*/ 217879 h 302092"/>
              <a:gd name="connsiteX6" fmla="*/ 134950 w 184437"/>
              <a:gd name="connsiteY6" fmla="*/ 192479 h 302092"/>
              <a:gd name="connsiteX7" fmla="*/ 123837 w 184437"/>
              <a:gd name="connsiteY7" fmla="*/ 259154 h 302092"/>
              <a:gd name="connsiteX8" fmla="*/ 184162 w 184437"/>
              <a:gd name="connsiteY8" fmla="*/ 238516 h 302092"/>
              <a:gd name="connsiteX9" fmla="*/ 147650 w 184437"/>
              <a:gd name="connsiteY9" fmla="*/ 187716 h 302092"/>
              <a:gd name="connsiteX10" fmla="*/ 182575 w 184437"/>
              <a:gd name="connsiteY10" fmla="*/ 238516 h 302092"/>
              <a:gd name="connsiteX11" fmla="*/ 117487 w 184437"/>
              <a:gd name="connsiteY11" fmla="*/ 228991 h 302092"/>
              <a:gd name="connsiteX12" fmla="*/ 112725 w 184437"/>
              <a:gd name="connsiteY12" fmla="*/ 238516 h 302092"/>
              <a:gd name="connsiteX13" fmla="*/ 111137 w 184437"/>
              <a:gd name="connsiteY13" fmla="*/ 302016 h 302092"/>
              <a:gd name="connsiteX14" fmla="*/ 103200 w 184437"/>
              <a:gd name="connsiteY14" fmla="*/ 224229 h 302092"/>
              <a:gd name="connsiteX15" fmla="*/ 61925 w 184437"/>
              <a:gd name="connsiteY15" fmla="*/ 198829 h 302092"/>
              <a:gd name="connsiteX16" fmla="*/ 93675 w 184437"/>
              <a:gd name="connsiteY16" fmla="*/ 90879 h 302092"/>
              <a:gd name="connsiteX17" fmla="*/ 34937 w 184437"/>
              <a:gd name="connsiteY17" fmla="*/ 82941 h 302092"/>
              <a:gd name="connsiteX18" fmla="*/ 9537 w 184437"/>
              <a:gd name="connsiteY18" fmla="*/ 81354 h 302092"/>
              <a:gd name="connsiteX19" fmla="*/ 106375 w 184437"/>
              <a:gd name="connsiteY19" fmla="*/ 35316 h 302092"/>
              <a:gd name="connsiteX20" fmla="*/ 127012 w 184437"/>
              <a:gd name="connsiteY20" fmla="*/ 391 h 302092"/>
              <a:gd name="connsiteX21" fmla="*/ 12 w 184437"/>
              <a:gd name="connsiteY21" fmla="*/ 21029 h 30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4437" h="302092">
                <a:moveTo>
                  <a:pt x="12" y="21029"/>
                </a:moveTo>
                <a:cubicBezTo>
                  <a:pt x="-1311" y="21558"/>
                  <a:pt x="106110" y="-3578"/>
                  <a:pt x="119075" y="3566"/>
                </a:cubicBezTo>
                <a:cubicBezTo>
                  <a:pt x="132040" y="10710"/>
                  <a:pt x="82563" y="47222"/>
                  <a:pt x="77800" y="63891"/>
                </a:cubicBezTo>
                <a:cubicBezTo>
                  <a:pt x="73038" y="80560"/>
                  <a:pt x="94998" y="71035"/>
                  <a:pt x="90500" y="103579"/>
                </a:cubicBezTo>
                <a:cubicBezTo>
                  <a:pt x="86002" y="136123"/>
                  <a:pt x="52399" y="240104"/>
                  <a:pt x="50812" y="259154"/>
                </a:cubicBezTo>
                <a:cubicBezTo>
                  <a:pt x="49225" y="278204"/>
                  <a:pt x="66952" y="228991"/>
                  <a:pt x="80975" y="217879"/>
                </a:cubicBezTo>
                <a:cubicBezTo>
                  <a:pt x="94998" y="206767"/>
                  <a:pt x="127806" y="185600"/>
                  <a:pt x="134950" y="192479"/>
                </a:cubicBezTo>
                <a:cubicBezTo>
                  <a:pt x="142094" y="199358"/>
                  <a:pt x="115635" y="251481"/>
                  <a:pt x="123837" y="259154"/>
                </a:cubicBezTo>
                <a:cubicBezTo>
                  <a:pt x="132039" y="266827"/>
                  <a:pt x="180193" y="250422"/>
                  <a:pt x="184162" y="238516"/>
                </a:cubicBezTo>
                <a:cubicBezTo>
                  <a:pt x="188131" y="226610"/>
                  <a:pt x="147914" y="187716"/>
                  <a:pt x="147650" y="187716"/>
                </a:cubicBezTo>
                <a:cubicBezTo>
                  <a:pt x="147386" y="187716"/>
                  <a:pt x="187602" y="231637"/>
                  <a:pt x="182575" y="238516"/>
                </a:cubicBezTo>
                <a:cubicBezTo>
                  <a:pt x="177548" y="245395"/>
                  <a:pt x="129129" y="228991"/>
                  <a:pt x="117487" y="228991"/>
                </a:cubicBezTo>
                <a:cubicBezTo>
                  <a:pt x="105845" y="228991"/>
                  <a:pt x="113783" y="226345"/>
                  <a:pt x="112725" y="238516"/>
                </a:cubicBezTo>
                <a:cubicBezTo>
                  <a:pt x="111667" y="250687"/>
                  <a:pt x="112725" y="304397"/>
                  <a:pt x="111137" y="302016"/>
                </a:cubicBezTo>
                <a:cubicBezTo>
                  <a:pt x="109550" y="299635"/>
                  <a:pt x="111402" y="241427"/>
                  <a:pt x="103200" y="224229"/>
                </a:cubicBezTo>
                <a:cubicBezTo>
                  <a:pt x="94998" y="207031"/>
                  <a:pt x="63512" y="221054"/>
                  <a:pt x="61925" y="198829"/>
                </a:cubicBezTo>
                <a:cubicBezTo>
                  <a:pt x="60338" y="176604"/>
                  <a:pt x="98173" y="110194"/>
                  <a:pt x="93675" y="90879"/>
                </a:cubicBezTo>
                <a:cubicBezTo>
                  <a:pt x="89177" y="71564"/>
                  <a:pt x="48960" y="84528"/>
                  <a:pt x="34937" y="82941"/>
                </a:cubicBezTo>
                <a:cubicBezTo>
                  <a:pt x="20914" y="81354"/>
                  <a:pt x="-2369" y="89291"/>
                  <a:pt x="9537" y="81354"/>
                </a:cubicBezTo>
                <a:cubicBezTo>
                  <a:pt x="21443" y="73417"/>
                  <a:pt x="86796" y="48810"/>
                  <a:pt x="106375" y="35316"/>
                </a:cubicBezTo>
                <a:cubicBezTo>
                  <a:pt x="125954" y="21822"/>
                  <a:pt x="140770" y="4095"/>
                  <a:pt x="127012" y="391"/>
                </a:cubicBezTo>
                <a:cubicBezTo>
                  <a:pt x="113254" y="-3313"/>
                  <a:pt x="1335" y="20500"/>
                  <a:pt x="12" y="21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9" name="フリーフォーム: 図形 808">
            <a:extLst>
              <a:ext uri="{FF2B5EF4-FFF2-40B4-BE49-F238E27FC236}">
                <a16:creationId xmlns:a16="http://schemas.microsoft.com/office/drawing/2014/main" id="{1E050925-63E2-4CB5-99BD-B57C698010B9}"/>
              </a:ext>
            </a:extLst>
          </p:cNvPr>
          <p:cNvSpPr/>
          <p:nvPr/>
        </p:nvSpPr>
        <p:spPr>
          <a:xfrm>
            <a:off x="5095362" y="4155308"/>
            <a:ext cx="335375" cy="376437"/>
          </a:xfrm>
          <a:custGeom>
            <a:avLst/>
            <a:gdLst>
              <a:gd name="connsiteX0" fmla="*/ 178313 w 335375"/>
              <a:gd name="connsiteY0" fmla="*/ 767 h 376437"/>
              <a:gd name="connsiteX1" fmla="*/ 105288 w 335375"/>
              <a:gd name="connsiteY1" fmla="*/ 126180 h 376437"/>
              <a:gd name="connsiteX2" fmla="*/ 105288 w 335375"/>
              <a:gd name="connsiteY2" fmla="*/ 265880 h 376437"/>
              <a:gd name="connsiteX3" fmla="*/ 76713 w 335375"/>
              <a:gd name="connsiteY3" fmla="*/ 270642 h 376437"/>
              <a:gd name="connsiteX4" fmla="*/ 70363 w 335375"/>
              <a:gd name="connsiteY4" fmla="*/ 292867 h 376437"/>
              <a:gd name="connsiteX5" fmla="*/ 237051 w 335375"/>
              <a:gd name="connsiteY5" fmla="*/ 296042 h 376437"/>
              <a:gd name="connsiteX6" fmla="*/ 237051 w 335375"/>
              <a:gd name="connsiteY6" fmla="*/ 367480 h 376437"/>
              <a:gd name="connsiteX7" fmla="*/ 165613 w 335375"/>
              <a:gd name="connsiteY7" fmla="*/ 373830 h 376437"/>
              <a:gd name="connsiteX8" fmla="*/ 76713 w 335375"/>
              <a:gd name="connsiteY8" fmla="*/ 353192 h 376437"/>
              <a:gd name="connsiteX9" fmla="*/ 6863 w 335375"/>
              <a:gd name="connsiteY9" fmla="*/ 323030 h 376437"/>
              <a:gd name="connsiteX10" fmla="*/ 252926 w 335375"/>
              <a:gd name="connsiteY10" fmla="*/ 334142 h 376437"/>
              <a:gd name="connsiteX11" fmla="*/ 244988 w 335375"/>
              <a:gd name="connsiteY11" fmla="*/ 313505 h 376437"/>
              <a:gd name="connsiteX12" fmla="*/ 333888 w 335375"/>
              <a:gd name="connsiteY12" fmla="*/ 240480 h 376437"/>
              <a:gd name="connsiteX13" fmla="*/ 160851 w 335375"/>
              <a:gd name="connsiteY13" fmla="*/ 297630 h 376437"/>
              <a:gd name="connsiteX14" fmla="*/ 105288 w 335375"/>
              <a:gd name="connsiteY14" fmla="*/ 254767 h 376437"/>
              <a:gd name="connsiteX15" fmla="*/ 87826 w 335375"/>
              <a:gd name="connsiteY15" fmla="*/ 186505 h 376437"/>
              <a:gd name="connsiteX16" fmla="*/ 178313 w 335375"/>
              <a:gd name="connsiteY16" fmla="*/ 767 h 37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375" h="376437">
                <a:moveTo>
                  <a:pt x="178313" y="767"/>
                </a:moveTo>
                <a:cubicBezTo>
                  <a:pt x="181223" y="-9287"/>
                  <a:pt x="117459" y="81995"/>
                  <a:pt x="105288" y="126180"/>
                </a:cubicBezTo>
                <a:cubicBezTo>
                  <a:pt x="93117" y="170366"/>
                  <a:pt x="110050" y="241803"/>
                  <a:pt x="105288" y="265880"/>
                </a:cubicBezTo>
                <a:cubicBezTo>
                  <a:pt x="100525" y="289957"/>
                  <a:pt x="82534" y="266144"/>
                  <a:pt x="76713" y="270642"/>
                </a:cubicBezTo>
                <a:cubicBezTo>
                  <a:pt x="70892" y="275140"/>
                  <a:pt x="43640" y="288634"/>
                  <a:pt x="70363" y="292867"/>
                </a:cubicBezTo>
                <a:cubicBezTo>
                  <a:pt x="97086" y="297100"/>
                  <a:pt x="209270" y="283607"/>
                  <a:pt x="237051" y="296042"/>
                </a:cubicBezTo>
                <a:cubicBezTo>
                  <a:pt x="264832" y="308477"/>
                  <a:pt x="248957" y="354515"/>
                  <a:pt x="237051" y="367480"/>
                </a:cubicBezTo>
                <a:cubicBezTo>
                  <a:pt x="225145" y="380445"/>
                  <a:pt x="192336" y="376211"/>
                  <a:pt x="165613" y="373830"/>
                </a:cubicBezTo>
                <a:cubicBezTo>
                  <a:pt x="138890" y="371449"/>
                  <a:pt x="103171" y="361659"/>
                  <a:pt x="76713" y="353192"/>
                </a:cubicBezTo>
                <a:cubicBezTo>
                  <a:pt x="50255" y="344725"/>
                  <a:pt x="-22506" y="326205"/>
                  <a:pt x="6863" y="323030"/>
                </a:cubicBezTo>
                <a:cubicBezTo>
                  <a:pt x="36232" y="319855"/>
                  <a:pt x="213239" y="335729"/>
                  <a:pt x="252926" y="334142"/>
                </a:cubicBezTo>
                <a:cubicBezTo>
                  <a:pt x="292613" y="332555"/>
                  <a:pt x="231494" y="329115"/>
                  <a:pt x="244988" y="313505"/>
                </a:cubicBezTo>
                <a:cubicBezTo>
                  <a:pt x="258482" y="297895"/>
                  <a:pt x="347911" y="243126"/>
                  <a:pt x="333888" y="240480"/>
                </a:cubicBezTo>
                <a:cubicBezTo>
                  <a:pt x="319865" y="237834"/>
                  <a:pt x="198951" y="295249"/>
                  <a:pt x="160851" y="297630"/>
                </a:cubicBezTo>
                <a:cubicBezTo>
                  <a:pt x="122751" y="300011"/>
                  <a:pt x="117459" y="273288"/>
                  <a:pt x="105288" y="254767"/>
                </a:cubicBezTo>
                <a:cubicBezTo>
                  <a:pt x="93117" y="236246"/>
                  <a:pt x="78566" y="225399"/>
                  <a:pt x="87826" y="186505"/>
                </a:cubicBezTo>
                <a:cubicBezTo>
                  <a:pt x="97086" y="147611"/>
                  <a:pt x="175403" y="10821"/>
                  <a:pt x="178313" y="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0" name="フリーフォーム: 図形 809">
            <a:extLst>
              <a:ext uri="{FF2B5EF4-FFF2-40B4-BE49-F238E27FC236}">
                <a16:creationId xmlns:a16="http://schemas.microsoft.com/office/drawing/2014/main" id="{16B3AF70-FDE3-4580-9F43-31EE8C0C910D}"/>
              </a:ext>
            </a:extLst>
          </p:cNvPr>
          <p:cNvSpPr/>
          <p:nvPr/>
        </p:nvSpPr>
        <p:spPr>
          <a:xfrm>
            <a:off x="5083209" y="4106647"/>
            <a:ext cx="534560" cy="1278019"/>
          </a:xfrm>
          <a:custGeom>
            <a:avLst/>
            <a:gdLst>
              <a:gd name="connsiteX0" fmla="*/ 534424 w 534560"/>
              <a:gd name="connsiteY0" fmla="*/ 1803 h 1278019"/>
              <a:gd name="connsiteX1" fmla="*/ 432824 w 534560"/>
              <a:gd name="connsiteY1" fmla="*/ 380686 h 1278019"/>
              <a:gd name="connsiteX2" fmla="*/ 422241 w 534560"/>
              <a:gd name="connsiteY2" fmla="*/ 325653 h 1278019"/>
              <a:gd name="connsiteX3" fmla="*/ 244441 w 534560"/>
              <a:gd name="connsiteY3" fmla="*/ 649503 h 1278019"/>
              <a:gd name="connsiteX4" fmla="*/ 244441 w 534560"/>
              <a:gd name="connsiteY4" fmla="*/ 621986 h 1278019"/>
              <a:gd name="connsiteX5" fmla="*/ 149191 w 534560"/>
              <a:gd name="connsiteY5" fmla="*/ 901386 h 1278019"/>
              <a:gd name="connsiteX6" fmla="*/ 149191 w 534560"/>
              <a:gd name="connsiteY6" fmla="*/ 882336 h 1278019"/>
              <a:gd name="connsiteX7" fmla="*/ 142841 w 534560"/>
              <a:gd name="connsiteY7" fmla="*/ 1064370 h 1278019"/>
              <a:gd name="connsiteX8" fmla="*/ 111091 w 534560"/>
              <a:gd name="connsiteY8" fmla="*/ 1062253 h 1278019"/>
              <a:gd name="connsiteX9" fmla="*/ 64524 w 534560"/>
              <a:gd name="connsiteY9" fmla="*/ 1191370 h 1278019"/>
              <a:gd name="connsiteX10" fmla="*/ 34891 w 534560"/>
              <a:gd name="connsiteY10" fmla="*/ 1195603 h 1278019"/>
              <a:gd name="connsiteX11" fmla="*/ 3141 w 534560"/>
              <a:gd name="connsiteY11" fmla="*/ 1273920 h 1278019"/>
              <a:gd name="connsiteX12" fmla="*/ 117441 w 534560"/>
              <a:gd name="connsiteY12" fmla="*/ 1051670 h 1278019"/>
              <a:gd name="connsiteX13" fmla="*/ 231741 w 534560"/>
              <a:gd name="connsiteY13" fmla="*/ 719353 h 1278019"/>
              <a:gd name="connsiteX14" fmla="*/ 343924 w 534560"/>
              <a:gd name="connsiteY14" fmla="*/ 505570 h 1278019"/>
              <a:gd name="connsiteX15" fmla="*/ 405308 w 534560"/>
              <a:gd name="connsiteY15" fmla="*/ 414553 h 1278019"/>
              <a:gd name="connsiteX16" fmla="*/ 434941 w 534560"/>
              <a:gd name="connsiteY16" fmla="*/ 325653 h 1278019"/>
              <a:gd name="connsiteX17" fmla="*/ 453991 w 534560"/>
              <a:gd name="connsiteY17" fmla="*/ 240986 h 1278019"/>
              <a:gd name="connsiteX18" fmla="*/ 534424 w 534560"/>
              <a:gd name="connsiteY18" fmla="*/ 1803 h 127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4560" h="1278019">
                <a:moveTo>
                  <a:pt x="534424" y="1803"/>
                </a:moveTo>
                <a:cubicBezTo>
                  <a:pt x="530896" y="25086"/>
                  <a:pt x="451521" y="326711"/>
                  <a:pt x="432824" y="380686"/>
                </a:cubicBezTo>
                <a:cubicBezTo>
                  <a:pt x="414127" y="434661"/>
                  <a:pt x="453638" y="280850"/>
                  <a:pt x="422241" y="325653"/>
                </a:cubicBezTo>
                <a:cubicBezTo>
                  <a:pt x="390844" y="370456"/>
                  <a:pt x="274074" y="600114"/>
                  <a:pt x="244441" y="649503"/>
                </a:cubicBezTo>
                <a:cubicBezTo>
                  <a:pt x="214808" y="698892"/>
                  <a:pt x="260316" y="580006"/>
                  <a:pt x="244441" y="621986"/>
                </a:cubicBezTo>
                <a:cubicBezTo>
                  <a:pt x="228566" y="663967"/>
                  <a:pt x="165066" y="857994"/>
                  <a:pt x="149191" y="901386"/>
                </a:cubicBezTo>
                <a:cubicBezTo>
                  <a:pt x="133316" y="944778"/>
                  <a:pt x="150249" y="855172"/>
                  <a:pt x="149191" y="882336"/>
                </a:cubicBezTo>
                <a:cubicBezTo>
                  <a:pt x="148133" y="909500"/>
                  <a:pt x="149191" y="1034384"/>
                  <a:pt x="142841" y="1064370"/>
                </a:cubicBezTo>
                <a:cubicBezTo>
                  <a:pt x="136491" y="1094356"/>
                  <a:pt x="124144" y="1041086"/>
                  <a:pt x="111091" y="1062253"/>
                </a:cubicBezTo>
                <a:cubicBezTo>
                  <a:pt x="98038" y="1083420"/>
                  <a:pt x="77224" y="1169145"/>
                  <a:pt x="64524" y="1191370"/>
                </a:cubicBezTo>
                <a:cubicBezTo>
                  <a:pt x="51824" y="1213595"/>
                  <a:pt x="45121" y="1181845"/>
                  <a:pt x="34891" y="1195603"/>
                </a:cubicBezTo>
                <a:cubicBezTo>
                  <a:pt x="24660" y="1209361"/>
                  <a:pt x="-10617" y="1297909"/>
                  <a:pt x="3141" y="1273920"/>
                </a:cubicBezTo>
                <a:cubicBezTo>
                  <a:pt x="16899" y="1249931"/>
                  <a:pt x="79341" y="1144098"/>
                  <a:pt x="117441" y="1051670"/>
                </a:cubicBezTo>
                <a:cubicBezTo>
                  <a:pt x="155541" y="959242"/>
                  <a:pt x="193994" y="810370"/>
                  <a:pt x="231741" y="719353"/>
                </a:cubicBezTo>
                <a:cubicBezTo>
                  <a:pt x="269488" y="628336"/>
                  <a:pt x="314996" y="556370"/>
                  <a:pt x="343924" y="505570"/>
                </a:cubicBezTo>
                <a:cubicBezTo>
                  <a:pt x="372852" y="454770"/>
                  <a:pt x="390139" y="444539"/>
                  <a:pt x="405308" y="414553"/>
                </a:cubicBezTo>
                <a:cubicBezTo>
                  <a:pt x="420477" y="384567"/>
                  <a:pt x="426827" y="354581"/>
                  <a:pt x="434941" y="325653"/>
                </a:cubicBezTo>
                <a:cubicBezTo>
                  <a:pt x="443055" y="296725"/>
                  <a:pt x="435999" y="294608"/>
                  <a:pt x="453991" y="240986"/>
                </a:cubicBezTo>
                <a:cubicBezTo>
                  <a:pt x="471983" y="187364"/>
                  <a:pt x="537952" y="-21480"/>
                  <a:pt x="534424" y="1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1" name="フリーフォーム: 図形 810">
            <a:extLst>
              <a:ext uri="{FF2B5EF4-FFF2-40B4-BE49-F238E27FC236}">
                <a16:creationId xmlns:a16="http://schemas.microsoft.com/office/drawing/2014/main" id="{71A00D8C-478B-4751-8DE1-EF42A9E9051B}"/>
              </a:ext>
            </a:extLst>
          </p:cNvPr>
          <p:cNvSpPr/>
          <p:nvPr/>
        </p:nvSpPr>
        <p:spPr>
          <a:xfrm>
            <a:off x="5411308" y="3469995"/>
            <a:ext cx="117714" cy="922761"/>
          </a:xfrm>
          <a:custGeom>
            <a:avLst/>
            <a:gdLst>
              <a:gd name="connsiteX0" fmla="*/ 1009 w 117714"/>
              <a:gd name="connsiteY0" fmla="*/ 9805 h 922761"/>
              <a:gd name="connsiteX1" fmla="*/ 20059 w 117714"/>
              <a:gd name="connsiteY1" fmla="*/ 596122 h 922761"/>
              <a:gd name="connsiteX2" fmla="*/ 11592 w 117714"/>
              <a:gd name="connsiteY2" fmla="*/ 538972 h 922761"/>
              <a:gd name="connsiteX3" fmla="*/ 15825 w 117714"/>
              <a:gd name="connsiteY3" fmla="*/ 917855 h 922761"/>
              <a:gd name="connsiteX4" fmla="*/ 36992 w 117714"/>
              <a:gd name="connsiteY4" fmla="*/ 735822 h 922761"/>
              <a:gd name="connsiteX5" fmla="*/ 117425 w 117714"/>
              <a:gd name="connsiteY5" fmla="*/ 467005 h 922761"/>
              <a:gd name="connsiteX6" fmla="*/ 5242 w 117714"/>
              <a:gd name="connsiteY6" fmla="*/ 776038 h 922761"/>
              <a:gd name="connsiteX7" fmla="*/ 22175 w 117714"/>
              <a:gd name="connsiteY7" fmla="*/ 750638 h 922761"/>
              <a:gd name="connsiteX8" fmla="*/ 20059 w 117714"/>
              <a:gd name="connsiteY8" fmla="*/ 414088 h 922761"/>
              <a:gd name="connsiteX9" fmla="*/ 3125 w 117714"/>
              <a:gd name="connsiteY9" fmla="*/ 240522 h 922761"/>
              <a:gd name="connsiteX10" fmla="*/ 1009 w 117714"/>
              <a:gd name="connsiteY10" fmla="*/ 9805 h 92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714" h="922761">
                <a:moveTo>
                  <a:pt x="1009" y="9805"/>
                </a:moveTo>
                <a:cubicBezTo>
                  <a:pt x="3831" y="69071"/>
                  <a:pt x="18295" y="507928"/>
                  <a:pt x="20059" y="596122"/>
                </a:cubicBezTo>
                <a:cubicBezTo>
                  <a:pt x="21823" y="684317"/>
                  <a:pt x="12298" y="485350"/>
                  <a:pt x="11592" y="538972"/>
                </a:cubicBezTo>
                <a:cubicBezTo>
                  <a:pt x="10886" y="592594"/>
                  <a:pt x="11592" y="885047"/>
                  <a:pt x="15825" y="917855"/>
                </a:cubicBezTo>
                <a:cubicBezTo>
                  <a:pt x="20058" y="950663"/>
                  <a:pt x="20059" y="810964"/>
                  <a:pt x="36992" y="735822"/>
                </a:cubicBezTo>
                <a:cubicBezTo>
                  <a:pt x="53925" y="660680"/>
                  <a:pt x="122717" y="460302"/>
                  <a:pt x="117425" y="467005"/>
                </a:cubicBezTo>
                <a:cubicBezTo>
                  <a:pt x="112133" y="473708"/>
                  <a:pt x="21117" y="728766"/>
                  <a:pt x="5242" y="776038"/>
                </a:cubicBezTo>
                <a:cubicBezTo>
                  <a:pt x="-10633" y="823310"/>
                  <a:pt x="19706" y="810963"/>
                  <a:pt x="22175" y="750638"/>
                </a:cubicBezTo>
                <a:cubicBezTo>
                  <a:pt x="24644" y="690313"/>
                  <a:pt x="23234" y="499107"/>
                  <a:pt x="20059" y="414088"/>
                </a:cubicBezTo>
                <a:cubicBezTo>
                  <a:pt x="16884" y="329069"/>
                  <a:pt x="4183" y="304375"/>
                  <a:pt x="3125" y="240522"/>
                </a:cubicBezTo>
                <a:cubicBezTo>
                  <a:pt x="2067" y="176669"/>
                  <a:pt x="-1813" y="-49461"/>
                  <a:pt x="1009" y="9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2" name="フリーフォーム: 図形 811">
            <a:extLst>
              <a:ext uri="{FF2B5EF4-FFF2-40B4-BE49-F238E27FC236}">
                <a16:creationId xmlns:a16="http://schemas.microsoft.com/office/drawing/2014/main" id="{4B42AB93-CF01-4A80-ABBC-9F24A3755661}"/>
              </a:ext>
            </a:extLst>
          </p:cNvPr>
          <p:cNvSpPr/>
          <p:nvPr/>
        </p:nvSpPr>
        <p:spPr>
          <a:xfrm>
            <a:off x="5243676" y="3701576"/>
            <a:ext cx="158067" cy="724422"/>
          </a:xfrm>
          <a:custGeom>
            <a:avLst/>
            <a:gdLst>
              <a:gd name="connsiteX0" fmla="*/ 158057 w 158067"/>
              <a:gd name="connsiteY0" fmla="*/ 474 h 724422"/>
              <a:gd name="connsiteX1" fmla="*/ 43757 w 158067"/>
              <a:gd name="connsiteY1" fmla="*/ 402641 h 724422"/>
              <a:gd name="connsiteX2" fmla="*/ 73391 w 158067"/>
              <a:gd name="connsiteY2" fmla="*/ 279874 h 724422"/>
              <a:gd name="connsiteX3" fmla="*/ 43757 w 158067"/>
              <a:gd name="connsiteY3" fmla="*/ 447091 h 724422"/>
              <a:gd name="connsiteX4" fmla="*/ 1424 w 158067"/>
              <a:gd name="connsiteY4" fmla="*/ 588907 h 724422"/>
              <a:gd name="connsiteX5" fmla="*/ 12007 w 158067"/>
              <a:gd name="connsiteY5" fmla="*/ 724374 h 724422"/>
              <a:gd name="connsiteX6" fmla="*/ 1424 w 158067"/>
              <a:gd name="connsiteY6" fmla="*/ 574091 h 724422"/>
              <a:gd name="connsiteX7" fmla="*/ 50107 w 158067"/>
              <a:gd name="connsiteY7" fmla="*/ 326441 h 724422"/>
              <a:gd name="connsiteX8" fmla="*/ 158057 w 158067"/>
              <a:gd name="connsiteY8" fmla="*/ 474 h 72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067" h="724422">
                <a:moveTo>
                  <a:pt x="158057" y="474"/>
                </a:moveTo>
                <a:cubicBezTo>
                  <a:pt x="156999" y="13174"/>
                  <a:pt x="57868" y="356074"/>
                  <a:pt x="43757" y="402641"/>
                </a:cubicBezTo>
                <a:cubicBezTo>
                  <a:pt x="29646" y="449208"/>
                  <a:pt x="73391" y="272466"/>
                  <a:pt x="73391" y="279874"/>
                </a:cubicBezTo>
                <a:cubicBezTo>
                  <a:pt x="73391" y="287282"/>
                  <a:pt x="55751" y="395586"/>
                  <a:pt x="43757" y="447091"/>
                </a:cubicBezTo>
                <a:cubicBezTo>
                  <a:pt x="31763" y="498596"/>
                  <a:pt x="6716" y="542693"/>
                  <a:pt x="1424" y="588907"/>
                </a:cubicBezTo>
                <a:cubicBezTo>
                  <a:pt x="-3868" y="635121"/>
                  <a:pt x="12007" y="726843"/>
                  <a:pt x="12007" y="724374"/>
                </a:cubicBezTo>
                <a:cubicBezTo>
                  <a:pt x="12007" y="721905"/>
                  <a:pt x="-4926" y="640413"/>
                  <a:pt x="1424" y="574091"/>
                </a:cubicBezTo>
                <a:cubicBezTo>
                  <a:pt x="7774" y="507769"/>
                  <a:pt x="24002" y="419574"/>
                  <a:pt x="50107" y="326441"/>
                </a:cubicBezTo>
                <a:cubicBezTo>
                  <a:pt x="76212" y="233308"/>
                  <a:pt x="159115" y="-12226"/>
                  <a:pt x="158057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3" name="フリーフォーム: 図形 812">
            <a:extLst>
              <a:ext uri="{FF2B5EF4-FFF2-40B4-BE49-F238E27FC236}">
                <a16:creationId xmlns:a16="http://schemas.microsoft.com/office/drawing/2014/main" id="{59D547A1-F982-4F90-8E3C-1D4A710CB329}"/>
              </a:ext>
            </a:extLst>
          </p:cNvPr>
          <p:cNvSpPr/>
          <p:nvPr/>
        </p:nvSpPr>
        <p:spPr>
          <a:xfrm>
            <a:off x="5886708" y="3037443"/>
            <a:ext cx="677567" cy="1631531"/>
          </a:xfrm>
          <a:custGeom>
            <a:avLst/>
            <a:gdLst>
              <a:gd name="connsiteX0" fmla="*/ 9267 w 677567"/>
              <a:gd name="connsiteY0" fmla="*/ 169307 h 1631531"/>
              <a:gd name="connsiteX1" fmla="*/ 329942 w 677567"/>
              <a:gd name="connsiteY1" fmla="*/ 7382 h 1631531"/>
              <a:gd name="connsiteX2" fmla="*/ 336292 w 677567"/>
              <a:gd name="connsiteY2" fmla="*/ 26432 h 1631531"/>
              <a:gd name="connsiteX3" fmla="*/ 549017 w 677567"/>
              <a:gd name="connsiteY3" fmla="*/ 16907 h 1631531"/>
              <a:gd name="connsiteX4" fmla="*/ 453767 w 677567"/>
              <a:gd name="connsiteY4" fmla="*/ 156607 h 1631531"/>
              <a:gd name="connsiteX5" fmla="*/ 472817 w 677567"/>
              <a:gd name="connsiteY5" fmla="*/ 194707 h 1631531"/>
              <a:gd name="connsiteX6" fmla="*/ 466467 w 677567"/>
              <a:gd name="connsiteY6" fmla="*/ 432832 h 1631531"/>
              <a:gd name="connsiteX7" fmla="*/ 564892 w 677567"/>
              <a:gd name="connsiteY7" fmla="*/ 255032 h 1631531"/>
              <a:gd name="connsiteX8" fmla="*/ 590292 w 677567"/>
              <a:gd name="connsiteY8" fmla="*/ 359807 h 1631531"/>
              <a:gd name="connsiteX9" fmla="*/ 523617 w 677567"/>
              <a:gd name="connsiteY9" fmla="*/ 566182 h 1631531"/>
              <a:gd name="connsiteX10" fmla="*/ 491867 w 677567"/>
              <a:gd name="connsiteY10" fmla="*/ 715407 h 1631531"/>
              <a:gd name="connsiteX11" fmla="*/ 491867 w 677567"/>
              <a:gd name="connsiteY11" fmla="*/ 686832 h 1631531"/>
              <a:gd name="connsiteX12" fmla="*/ 514092 w 677567"/>
              <a:gd name="connsiteY12" fmla="*/ 1067832 h 1631531"/>
              <a:gd name="connsiteX13" fmla="*/ 587117 w 677567"/>
              <a:gd name="connsiteY13" fmla="*/ 867807 h 1631531"/>
              <a:gd name="connsiteX14" fmla="*/ 672842 w 677567"/>
              <a:gd name="connsiteY14" fmla="*/ 724932 h 1631531"/>
              <a:gd name="connsiteX15" fmla="*/ 539492 w 677567"/>
              <a:gd name="connsiteY15" fmla="*/ 1115457 h 1631531"/>
              <a:gd name="connsiteX16" fmla="*/ 622042 w 677567"/>
              <a:gd name="connsiteY16" fmla="*/ 1191657 h 1631531"/>
              <a:gd name="connsiteX17" fmla="*/ 676017 w 677567"/>
              <a:gd name="connsiteY17" fmla="*/ 1178957 h 1631531"/>
              <a:gd name="connsiteX18" fmla="*/ 561717 w 677567"/>
              <a:gd name="connsiteY18" fmla="*/ 1413907 h 1631531"/>
              <a:gd name="connsiteX19" fmla="*/ 450592 w 677567"/>
              <a:gd name="connsiteY19" fmla="*/ 1629807 h 1631531"/>
              <a:gd name="connsiteX20" fmla="*/ 425192 w 677567"/>
              <a:gd name="connsiteY20" fmla="*/ 1293257 h 1631531"/>
              <a:gd name="connsiteX21" fmla="*/ 434717 w 677567"/>
              <a:gd name="connsiteY21" fmla="*/ 670957 h 1631531"/>
              <a:gd name="connsiteX22" fmla="*/ 453767 w 677567"/>
              <a:gd name="connsiteY22" fmla="*/ 483632 h 1631531"/>
              <a:gd name="connsiteX23" fmla="*/ 418842 w 677567"/>
              <a:gd name="connsiteY23" fmla="*/ 293132 h 1631531"/>
              <a:gd name="connsiteX24" fmla="*/ 418842 w 677567"/>
              <a:gd name="connsiteY24" fmla="*/ 143907 h 1631531"/>
              <a:gd name="connsiteX25" fmla="*/ 418842 w 677567"/>
              <a:gd name="connsiteY25" fmla="*/ 134382 h 1631531"/>
              <a:gd name="connsiteX26" fmla="*/ 190242 w 677567"/>
              <a:gd name="connsiteY26" fmla="*/ 153432 h 1631531"/>
              <a:gd name="connsiteX27" fmla="*/ 94992 w 677567"/>
              <a:gd name="connsiteY27" fmla="*/ 201057 h 1631531"/>
              <a:gd name="connsiteX28" fmla="*/ 9267 w 677567"/>
              <a:gd name="connsiteY28" fmla="*/ 169307 h 16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7567" h="1631531">
                <a:moveTo>
                  <a:pt x="9267" y="169307"/>
                </a:moveTo>
                <a:cubicBezTo>
                  <a:pt x="48425" y="137028"/>
                  <a:pt x="275438" y="31194"/>
                  <a:pt x="329942" y="7382"/>
                </a:cubicBezTo>
                <a:cubicBezTo>
                  <a:pt x="384446" y="-16430"/>
                  <a:pt x="299780" y="24845"/>
                  <a:pt x="336292" y="26432"/>
                </a:cubicBezTo>
                <a:cubicBezTo>
                  <a:pt x="372804" y="28019"/>
                  <a:pt x="529438" y="-4789"/>
                  <a:pt x="549017" y="16907"/>
                </a:cubicBezTo>
                <a:cubicBezTo>
                  <a:pt x="568596" y="38603"/>
                  <a:pt x="466467" y="126974"/>
                  <a:pt x="453767" y="156607"/>
                </a:cubicBezTo>
                <a:cubicBezTo>
                  <a:pt x="441067" y="186240"/>
                  <a:pt x="470700" y="148670"/>
                  <a:pt x="472817" y="194707"/>
                </a:cubicBezTo>
                <a:cubicBezTo>
                  <a:pt x="474934" y="240744"/>
                  <a:pt x="451121" y="422778"/>
                  <a:pt x="466467" y="432832"/>
                </a:cubicBezTo>
                <a:cubicBezTo>
                  <a:pt x="481813" y="442886"/>
                  <a:pt x="544255" y="267203"/>
                  <a:pt x="564892" y="255032"/>
                </a:cubicBezTo>
                <a:cubicBezTo>
                  <a:pt x="585529" y="242861"/>
                  <a:pt x="597171" y="307949"/>
                  <a:pt x="590292" y="359807"/>
                </a:cubicBezTo>
                <a:cubicBezTo>
                  <a:pt x="583413" y="411665"/>
                  <a:pt x="540021" y="506915"/>
                  <a:pt x="523617" y="566182"/>
                </a:cubicBezTo>
                <a:cubicBezTo>
                  <a:pt x="507213" y="625449"/>
                  <a:pt x="497159" y="695299"/>
                  <a:pt x="491867" y="715407"/>
                </a:cubicBezTo>
                <a:cubicBezTo>
                  <a:pt x="486575" y="735515"/>
                  <a:pt x="488163" y="628095"/>
                  <a:pt x="491867" y="686832"/>
                </a:cubicBezTo>
                <a:cubicBezTo>
                  <a:pt x="495571" y="745569"/>
                  <a:pt x="498217" y="1037670"/>
                  <a:pt x="514092" y="1067832"/>
                </a:cubicBezTo>
                <a:cubicBezTo>
                  <a:pt x="529967" y="1097994"/>
                  <a:pt x="560659" y="924957"/>
                  <a:pt x="587117" y="867807"/>
                </a:cubicBezTo>
                <a:cubicBezTo>
                  <a:pt x="613575" y="810657"/>
                  <a:pt x="680779" y="683657"/>
                  <a:pt x="672842" y="724932"/>
                </a:cubicBezTo>
                <a:cubicBezTo>
                  <a:pt x="664905" y="766207"/>
                  <a:pt x="547959" y="1037670"/>
                  <a:pt x="539492" y="1115457"/>
                </a:cubicBezTo>
                <a:cubicBezTo>
                  <a:pt x="531025" y="1193245"/>
                  <a:pt x="599288" y="1181074"/>
                  <a:pt x="622042" y="1191657"/>
                </a:cubicBezTo>
                <a:cubicBezTo>
                  <a:pt x="644796" y="1202240"/>
                  <a:pt x="686071" y="1141915"/>
                  <a:pt x="676017" y="1178957"/>
                </a:cubicBezTo>
                <a:cubicBezTo>
                  <a:pt x="665963" y="1215999"/>
                  <a:pt x="599288" y="1338765"/>
                  <a:pt x="561717" y="1413907"/>
                </a:cubicBezTo>
                <a:cubicBezTo>
                  <a:pt x="524146" y="1489049"/>
                  <a:pt x="473346" y="1649915"/>
                  <a:pt x="450592" y="1629807"/>
                </a:cubicBezTo>
                <a:cubicBezTo>
                  <a:pt x="427838" y="1609699"/>
                  <a:pt x="427838" y="1453065"/>
                  <a:pt x="425192" y="1293257"/>
                </a:cubicBezTo>
                <a:cubicBezTo>
                  <a:pt x="422546" y="1133449"/>
                  <a:pt x="429955" y="805894"/>
                  <a:pt x="434717" y="670957"/>
                </a:cubicBezTo>
                <a:cubicBezTo>
                  <a:pt x="439479" y="536020"/>
                  <a:pt x="456413" y="546603"/>
                  <a:pt x="453767" y="483632"/>
                </a:cubicBezTo>
                <a:cubicBezTo>
                  <a:pt x="451121" y="420661"/>
                  <a:pt x="424663" y="349753"/>
                  <a:pt x="418842" y="293132"/>
                </a:cubicBezTo>
                <a:cubicBezTo>
                  <a:pt x="413021" y="236511"/>
                  <a:pt x="418842" y="143907"/>
                  <a:pt x="418842" y="143907"/>
                </a:cubicBezTo>
                <a:cubicBezTo>
                  <a:pt x="418842" y="117449"/>
                  <a:pt x="456942" y="132794"/>
                  <a:pt x="418842" y="134382"/>
                </a:cubicBezTo>
                <a:cubicBezTo>
                  <a:pt x="380742" y="135970"/>
                  <a:pt x="244217" y="142320"/>
                  <a:pt x="190242" y="153432"/>
                </a:cubicBezTo>
                <a:cubicBezTo>
                  <a:pt x="136267" y="164544"/>
                  <a:pt x="124096" y="193649"/>
                  <a:pt x="94992" y="201057"/>
                </a:cubicBezTo>
                <a:cubicBezTo>
                  <a:pt x="65888" y="208465"/>
                  <a:pt x="-29891" y="201586"/>
                  <a:pt x="9267" y="169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4" name="フリーフォーム: 図形 813">
            <a:extLst>
              <a:ext uri="{FF2B5EF4-FFF2-40B4-BE49-F238E27FC236}">
                <a16:creationId xmlns:a16="http://schemas.microsoft.com/office/drawing/2014/main" id="{917C2395-B4C7-4AD1-955F-233518BE10B1}"/>
              </a:ext>
            </a:extLst>
          </p:cNvPr>
          <p:cNvSpPr/>
          <p:nvPr/>
        </p:nvSpPr>
        <p:spPr>
          <a:xfrm>
            <a:off x="6079700" y="3137340"/>
            <a:ext cx="219536" cy="1725214"/>
          </a:xfrm>
          <a:custGeom>
            <a:avLst/>
            <a:gdLst>
              <a:gd name="connsiteX0" fmla="*/ 165525 w 219536"/>
              <a:gd name="connsiteY0" fmla="*/ 9085 h 1725214"/>
              <a:gd name="connsiteX1" fmla="*/ 187750 w 219536"/>
              <a:gd name="connsiteY1" fmla="*/ 434535 h 1725214"/>
              <a:gd name="connsiteX2" fmla="*/ 187750 w 219536"/>
              <a:gd name="connsiteY2" fmla="*/ 380560 h 1725214"/>
              <a:gd name="connsiteX3" fmla="*/ 187750 w 219536"/>
              <a:gd name="connsiteY3" fmla="*/ 920310 h 1725214"/>
              <a:gd name="connsiteX4" fmla="*/ 200450 w 219536"/>
              <a:gd name="connsiteY4" fmla="*/ 767910 h 1725214"/>
              <a:gd name="connsiteX5" fmla="*/ 187750 w 219536"/>
              <a:gd name="connsiteY5" fmla="*/ 1180660 h 1725214"/>
              <a:gd name="connsiteX6" fmla="*/ 187750 w 219536"/>
              <a:gd name="connsiteY6" fmla="*/ 1491810 h 1725214"/>
              <a:gd name="connsiteX7" fmla="*/ 149650 w 219536"/>
              <a:gd name="connsiteY7" fmla="*/ 1555310 h 1725214"/>
              <a:gd name="connsiteX8" fmla="*/ 425 w 219536"/>
              <a:gd name="connsiteY8" fmla="*/ 1723585 h 1725214"/>
              <a:gd name="connsiteX9" fmla="*/ 105200 w 219536"/>
              <a:gd name="connsiteY9" fmla="*/ 1644210 h 1725214"/>
              <a:gd name="connsiteX10" fmla="*/ 124250 w 219536"/>
              <a:gd name="connsiteY10" fmla="*/ 1704535 h 1725214"/>
              <a:gd name="connsiteX11" fmla="*/ 213150 w 219536"/>
              <a:gd name="connsiteY11" fmla="*/ 1596585 h 1725214"/>
              <a:gd name="connsiteX12" fmla="*/ 197275 w 219536"/>
              <a:gd name="connsiteY12" fmla="*/ 1425135 h 1725214"/>
              <a:gd name="connsiteX13" fmla="*/ 219500 w 219536"/>
              <a:gd name="connsiteY13" fmla="*/ 1002860 h 1725214"/>
              <a:gd name="connsiteX14" fmla="*/ 190925 w 219536"/>
              <a:gd name="connsiteY14" fmla="*/ 780610 h 1725214"/>
              <a:gd name="connsiteX15" fmla="*/ 190925 w 219536"/>
              <a:gd name="connsiteY15" fmla="*/ 666310 h 1725214"/>
              <a:gd name="connsiteX16" fmla="*/ 206800 w 219536"/>
              <a:gd name="connsiteY16" fmla="*/ 183710 h 1725214"/>
              <a:gd name="connsiteX17" fmla="*/ 165525 w 219536"/>
              <a:gd name="connsiteY17" fmla="*/ 9085 h 172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9536" h="1725214">
                <a:moveTo>
                  <a:pt x="165525" y="9085"/>
                </a:moveTo>
                <a:cubicBezTo>
                  <a:pt x="162350" y="50889"/>
                  <a:pt x="184046" y="372623"/>
                  <a:pt x="187750" y="434535"/>
                </a:cubicBezTo>
                <a:cubicBezTo>
                  <a:pt x="191454" y="496447"/>
                  <a:pt x="187750" y="380560"/>
                  <a:pt x="187750" y="380560"/>
                </a:cubicBezTo>
                <a:cubicBezTo>
                  <a:pt x="187750" y="461522"/>
                  <a:pt x="185633" y="855752"/>
                  <a:pt x="187750" y="920310"/>
                </a:cubicBezTo>
                <a:cubicBezTo>
                  <a:pt x="189867" y="984868"/>
                  <a:pt x="200450" y="724518"/>
                  <a:pt x="200450" y="767910"/>
                </a:cubicBezTo>
                <a:cubicBezTo>
                  <a:pt x="200450" y="811302"/>
                  <a:pt x="189867" y="1060010"/>
                  <a:pt x="187750" y="1180660"/>
                </a:cubicBezTo>
                <a:cubicBezTo>
                  <a:pt x="185633" y="1301310"/>
                  <a:pt x="194100" y="1429368"/>
                  <a:pt x="187750" y="1491810"/>
                </a:cubicBezTo>
                <a:cubicBezTo>
                  <a:pt x="181400" y="1554252"/>
                  <a:pt x="180871" y="1516681"/>
                  <a:pt x="149650" y="1555310"/>
                </a:cubicBezTo>
                <a:cubicBezTo>
                  <a:pt x="118429" y="1593939"/>
                  <a:pt x="7833" y="1708768"/>
                  <a:pt x="425" y="1723585"/>
                </a:cubicBezTo>
                <a:cubicBezTo>
                  <a:pt x="-6983" y="1738402"/>
                  <a:pt x="84562" y="1647385"/>
                  <a:pt x="105200" y="1644210"/>
                </a:cubicBezTo>
                <a:cubicBezTo>
                  <a:pt x="125837" y="1641035"/>
                  <a:pt x="106258" y="1712473"/>
                  <a:pt x="124250" y="1704535"/>
                </a:cubicBezTo>
                <a:cubicBezTo>
                  <a:pt x="142242" y="1696598"/>
                  <a:pt x="200979" y="1643152"/>
                  <a:pt x="213150" y="1596585"/>
                </a:cubicBezTo>
                <a:cubicBezTo>
                  <a:pt x="225321" y="1550018"/>
                  <a:pt x="196217" y="1524089"/>
                  <a:pt x="197275" y="1425135"/>
                </a:cubicBezTo>
                <a:cubicBezTo>
                  <a:pt x="198333" y="1326181"/>
                  <a:pt x="220558" y="1110281"/>
                  <a:pt x="219500" y="1002860"/>
                </a:cubicBezTo>
                <a:cubicBezTo>
                  <a:pt x="218442" y="895439"/>
                  <a:pt x="195687" y="836701"/>
                  <a:pt x="190925" y="780610"/>
                </a:cubicBezTo>
                <a:cubicBezTo>
                  <a:pt x="186163" y="724519"/>
                  <a:pt x="188279" y="765793"/>
                  <a:pt x="190925" y="666310"/>
                </a:cubicBezTo>
                <a:cubicBezTo>
                  <a:pt x="193571" y="566827"/>
                  <a:pt x="211563" y="290073"/>
                  <a:pt x="206800" y="183710"/>
                </a:cubicBezTo>
                <a:cubicBezTo>
                  <a:pt x="202038" y="77348"/>
                  <a:pt x="168700" y="-32719"/>
                  <a:pt x="165525" y="9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5" name="フリーフォーム: 図形 814">
            <a:extLst>
              <a:ext uri="{FF2B5EF4-FFF2-40B4-BE49-F238E27FC236}">
                <a16:creationId xmlns:a16="http://schemas.microsoft.com/office/drawing/2014/main" id="{153C923F-CCBE-4413-A9AC-B67D3503B3D7}"/>
              </a:ext>
            </a:extLst>
          </p:cNvPr>
          <p:cNvSpPr/>
          <p:nvPr/>
        </p:nvSpPr>
        <p:spPr>
          <a:xfrm>
            <a:off x="6285861" y="3104926"/>
            <a:ext cx="42481" cy="1030589"/>
          </a:xfrm>
          <a:custGeom>
            <a:avLst/>
            <a:gdLst>
              <a:gd name="connsiteX0" fmla="*/ 639 w 42481"/>
              <a:gd name="connsiteY0" fmla="*/ 224 h 1030589"/>
              <a:gd name="connsiteX1" fmla="*/ 29214 w 42481"/>
              <a:gd name="connsiteY1" fmla="*/ 422499 h 1030589"/>
              <a:gd name="connsiteX2" fmla="*/ 35564 w 42481"/>
              <a:gd name="connsiteY2" fmla="*/ 400274 h 1030589"/>
              <a:gd name="connsiteX3" fmla="*/ 32389 w 42481"/>
              <a:gd name="connsiteY3" fmla="*/ 689199 h 1030589"/>
              <a:gd name="connsiteX4" fmla="*/ 32389 w 42481"/>
              <a:gd name="connsiteY4" fmla="*/ 1028924 h 1030589"/>
              <a:gd name="connsiteX5" fmla="*/ 32389 w 42481"/>
              <a:gd name="connsiteY5" fmla="*/ 809849 h 1030589"/>
              <a:gd name="connsiteX6" fmla="*/ 41914 w 42481"/>
              <a:gd name="connsiteY6" fmla="*/ 597124 h 1030589"/>
              <a:gd name="connsiteX7" fmla="*/ 13339 w 42481"/>
              <a:gd name="connsiteY7" fmla="*/ 495524 h 1030589"/>
              <a:gd name="connsiteX8" fmla="*/ 10164 w 42481"/>
              <a:gd name="connsiteY8" fmla="*/ 365349 h 1030589"/>
              <a:gd name="connsiteX9" fmla="*/ 639 w 42481"/>
              <a:gd name="connsiteY9" fmla="*/ 224 h 103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81" h="1030589">
                <a:moveTo>
                  <a:pt x="639" y="224"/>
                </a:moveTo>
                <a:cubicBezTo>
                  <a:pt x="3814" y="9749"/>
                  <a:pt x="23393" y="355824"/>
                  <a:pt x="29214" y="422499"/>
                </a:cubicBezTo>
                <a:cubicBezTo>
                  <a:pt x="35035" y="489174"/>
                  <a:pt x="35035" y="355824"/>
                  <a:pt x="35564" y="400274"/>
                </a:cubicBezTo>
                <a:cubicBezTo>
                  <a:pt x="36093" y="444724"/>
                  <a:pt x="32918" y="584424"/>
                  <a:pt x="32389" y="689199"/>
                </a:cubicBezTo>
                <a:cubicBezTo>
                  <a:pt x="31860" y="793974"/>
                  <a:pt x="32389" y="1028924"/>
                  <a:pt x="32389" y="1028924"/>
                </a:cubicBezTo>
                <a:cubicBezTo>
                  <a:pt x="32389" y="1049032"/>
                  <a:pt x="30802" y="881816"/>
                  <a:pt x="32389" y="809849"/>
                </a:cubicBezTo>
                <a:cubicBezTo>
                  <a:pt x="33976" y="737882"/>
                  <a:pt x="45089" y="649511"/>
                  <a:pt x="41914" y="597124"/>
                </a:cubicBezTo>
                <a:cubicBezTo>
                  <a:pt x="38739" y="544737"/>
                  <a:pt x="18631" y="534153"/>
                  <a:pt x="13339" y="495524"/>
                </a:cubicBezTo>
                <a:cubicBezTo>
                  <a:pt x="8047" y="456895"/>
                  <a:pt x="13339" y="443666"/>
                  <a:pt x="10164" y="365349"/>
                </a:cubicBezTo>
                <a:cubicBezTo>
                  <a:pt x="6989" y="287032"/>
                  <a:pt x="-2536" y="-9301"/>
                  <a:pt x="639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7" name="フリーフォーム: 図形 816">
            <a:extLst>
              <a:ext uri="{FF2B5EF4-FFF2-40B4-BE49-F238E27FC236}">
                <a16:creationId xmlns:a16="http://schemas.microsoft.com/office/drawing/2014/main" id="{9551F1F4-6D77-4D64-99E6-7875451F2C00}"/>
              </a:ext>
            </a:extLst>
          </p:cNvPr>
          <p:cNvSpPr/>
          <p:nvPr/>
        </p:nvSpPr>
        <p:spPr>
          <a:xfrm>
            <a:off x="5376451" y="3127041"/>
            <a:ext cx="66314" cy="743782"/>
          </a:xfrm>
          <a:custGeom>
            <a:avLst/>
            <a:gdLst>
              <a:gd name="connsiteX0" fmla="*/ 52799 w 66314"/>
              <a:gd name="connsiteY0" fmla="*/ 334 h 743782"/>
              <a:gd name="connsiteX1" fmla="*/ 3587 w 66314"/>
              <a:gd name="connsiteY1" fmla="*/ 162259 h 743782"/>
              <a:gd name="connsiteX2" fmla="*/ 6762 w 66314"/>
              <a:gd name="connsiteY2" fmla="*/ 147972 h 743782"/>
              <a:gd name="connsiteX3" fmla="*/ 30574 w 66314"/>
              <a:gd name="connsiteY3" fmla="*/ 371809 h 743782"/>
              <a:gd name="connsiteX4" fmla="*/ 35337 w 66314"/>
              <a:gd name="connsiteY4" fmla="*/ 351172 h 743782"/>
              <a:gd name="connsiteX5" fmla="*/ 62324 w 66314"/>
              <a:gd name="connsiteY5" fmla="*/ 735347 h 743782"/>
              <a:gd name="connsiteX6" fmla="*/ 62324 w 66314"/>
              <a:gd name="connsiteY6" fmla="*/ 587709 h 743782"/>
              <a:gd name="connsiteX7" fmla="*/ 25812 w 66314"/>
              <a:gd name="connsiteY7" fmla="*/ 255922 h 743782"/>
              <a:gd name="connsiteX8" fmla="*/ 6762 w 66314"/>
              <a:gd name="connsiteY8" fmla="*/ 176547 h 743782"/>
              <a:gd name="connsiteX9" fmla="*/ 25812 w 66314"/>
              <a:gd name="connsiteY9" fmla="*/ 120984 h 743782"/>
              <a:gd name="connsiteX10" fmla="*/ 52799 w 66314"/>
              <a:gd name="connsiteY10" fmla="*/ 334 h 74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314" h="743782">
                <a:moveTo>
                  <a:pt x="52799" y="334"/>
                </a:moveTo>
                <a:cubicBezTo>
                  <a:pt x="49095" y="7213"/>
                  <a:pt x="11260" y="137653"/>
                  <a:pt x="3587" y="162259"/>
                </a:cubicBezTo>
                <a:cubicBezTo>
                  <a:pt x="-4086" y="186865"/>
                  <a:pt x="2264" y="113047"/>
                  <a:pt x="6762" y="147972"/>
                </a:cubicBezTo>
                <a:cubicBezTo>
                  <a:pt x="11260" y="182897"/>
                  <a:pt x="25812" y="337942"/>
                  <a:pt x="30574" y="371809"/>
                </a:cubicBezTo>
                <a:cubicBezTo>
                  <a:pt x="35336" y="405676"/>
                  <a:pt x="30045" y="290582"/>
                  <a:pt x="35337" y="351172"/>
                </a:cubicBezTo>
                <a:cubicBezTo>
                  <a:pt x="40629" y="411762"/>
                  <a:pt x="57826" y="695924"/>
                  <a:pt x="62324" y="735347"/>
                </a:cubicBezTo>
                <a:cubicBezTo>
                  <a:pt x="66822" y="774770"/>
                  <a:pt x="68409" y="667613"/>
                  <a:pt x="62324" y="587709"/>
                </a:cubicBezTo>
                <a:cubicBezTo>
                  <a:pt x="56239" y="507805"/>
                  <a:pt x="35072" y="324449"/>
                  <a:pt x="25812" y="255922"/>
                </a:cubicBezTo>
                <a:cubicBezTo>
                  <a:pt x="16552" y="187395"/>
                  <a:pt x="6762" y="199037"/>
                  <a:pt x="6762" y="176547"/>
                </a:cubicBezTo>
                <a:cubicBezTo>
                  <a:pt x="6762" y="154057"/>
                  <a:pt x="17875" y="147178"/>
                  <a:pt x="25812" y="120984"/>
                </a:cubicBezTo>
                <a:cubicBezTo>
                  <a:pt x="33749" y="94790"/>
                  <a:pt x="56503" y="-6545"/>
                  <a:pt x="52799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8" name="フリーフォーム: 図形 817">
            <a:extLst>
              <a:ext uri="{FF2B5EF4-FFF2-40B4-BE49-F238E27FC236}">
                <a16:creationId xmlns:a16="http://schemas.microsoft.com/office/drawing/2014/main" id="{F8C7BEDE-B912-498D-88BC-649C925A09B3}"/>
              </a:ext>
            </a:extLst>
          </p:cNvPr>
          <p:cNvSpPr/>
          <p:nvPr/>
        </p:nvSpPr>
        <p:spPr>
          <a:xfrm>
            <a:off x="5435512" y="2931170"/>
            <a:ext cx="174759" cy="234186"/>
          </a:xfrm>
          <a:custGeom>
            <a:avLst/>
            <a:gdLst>
              <a:gd name="connsiteX0" fmla="*/ 174713 w 174759"/>
              <a:gd name="connsiteY0" fmla="*/ 943 h 234186"/>
              <a:gd name="connsiteX1" fmla="*/ 33426 w 174759"/>
              <a:gd name="connsiteY1" fmla="*/ 150168 h 234186"/>
              <a:gd name="connsiteX2" fmla="*/ 54063 w 174759"/>
              <a:gd name="connsiteY2" fmla="*/ 232718 h 234186"/>
              <a:gd name="connsiteX3" fmla="*/ 20726 w 174759"/>
              <a:gd name="connsiteY3" fmla="*/ 202555 h 234186"/>
              <a:gd name="connsiteX4" fmla="*/ 1676 w 174759"/>
              <a:gd name="connsiteY4" fmla="*/ 196205 h 234186"/>
              <a:gd name="connsiteX5" fmla="*/ 63588 w 174759"/>
              <a:gd name="connsiteY5" fmla="*/ 218430 h 234186"/>
              <a:gd name="connsiteX6" fmla="*/ 117563 w 174759"/>
              <a:gd name="connsiteY6" fmla="*/ 186680 h 234186"/>
              <a:gd name="connsiteX7" fmla="*/ 68351 w 174759"/>
              <a:gd name="connsiteY7" fmla="*/ 166043 h 234186"/>
              <a:gd name="connsiteX8" fmla="*/ 103276 w 174759"/>
              <a:gd name="connsiteY8" fmla="*/ 185093 h 234186"/>
              <a:gd name="connsiteX9" fmla="*/ 49301 w 174759"/>
              <a:gd name="connsiteY9" fmla="*/ 178743 h 234186"/>
              <a:gd name="connsiteX10" fmla="*/ 49301 w 174759"/>
              <a:gd name="connsiteY10" fmla="*/ 89843 h 234186"/>
              <a:gd name="connsiteX11" fmla="*/ 174713 w 174759"/>
              <a:gd name="connsiteY11" fmla="*/ 943 h 23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759" h="234186">
                <a:moveTo>
                  <a:pt x="174713" y="943"/>
                </a:moveTo>
                <a:cubicBezTo>
                  <a:pt x="172067" y="10997"/>
                  <a:pt x="53534" y="111539"/>
                  <a:pt x="33426" y="150168"/>
                </a:cubicBezTo>
                <a:cubicBezTo>
                  <a:pt x="13318" y="188797"/>
                  <a:pt x="56180" y="223987"/>
                  <a:pt x="54063" y="232718"/>
                </a:cubicBezTo>
                <a:cubicBezTo>
                  <a:pt x="51946" y="241449"/>
                  <a:pt x="29457" y="208641"/>
                  <a:pt x="20726" y="202555"/>
                </a:cubicBezTo>
                <a:cubicBezTo>
                  <a:pt x="11995" y="196469"/>
                  <a:pt x="-5468" y="193559"/>
                  <a:pt x="1676" y="196205"/>
                </a:cubicBezTo>
                <a:cubicBezTo>
                  <a:pt x="8820" y="198851"/>
                  <a:pt x="44274" y="220017"/>
                  <a:pt x="63588" y="218430"/>
                </a:cubicBezTo>
                <a:cubicBezTo>
                  <a:pt x="82902" y="216843"/>
                  <a:pt x="116769" y="195411"/>
                  <a:pt x="117563" y="186680"/>
                </a:cubicBezTo>
                <a:cubicBezTo>
                  <a:pt x="118357" y="177949"/>
                  <a:pt x="70732" y="166307"/>
                  <a:pt x="68351" y="166043"/>
                </a:cubicBezTo>
                <a:cubicBezTo>
                  <a:pt x="65970" y="165779"/>
                  <a:pt x="106451" y="182976"/>
                  <a:pt x="103276" y="185093"/>
                </a:cubicBezTo>
                <a:cubicBezTo>
                  <a:pt x="100101" y="187210"/>
                  <a:pt x="58297" y="194618"/>
                  <a:pt x="49301" y="178743"/>
                </a:cubicBezTo>
                <a:cubicBezTo>
                  <a:pt x="40305" y="162868"/>
                  <a:pt x="33162" y="115772"/>
                  <a:pt x="49301" y="89843"/>
                </a:cubicBezTo>
                <a:cubicBezTo>
                  <a:pt x="65440" y="63914"/>
                  <a:pt x="177359" y="-9111"/>
                  <a:pt x="174713" y="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9" name="フリーフォーム: 図形 818">
            <a:extLst>
              <a:ext uri="{FF2B5EF4-FFF2-40B4-BE49-F238E27FC236}">
                <a16:creationId xmlns:a16="http://schemas.microsoft.com/office/drawing/2014/main" id="{EB79683A-0ABE-47F5-A8CB-EEEC21BE8728}"/>
              </a:ext>
            </a:extLst>
          </p:cNvPr>
          <p:cNvSpPr/>
          <p:nvPr/>
        </p:nvSpPr>
        <p:spPr>
          <a:xfrm>
            <a:off x="5404645" y="3014638"/>
            <a:ext cx="340547" cy="322900"/>
          </a:xfrm>
          <a:custGeom>
            <a:avLst/>
            <a:gdLst>
              <a:gd name="connsiteX0" fmla="*/ 793 w 340547"/>
              <a:gd name="connsiteY0" fmla="*/ 322287 h 322900"/>
              <a:gd name="connsiteX1" fmla="*/ 67468 w 340547"/>
              <a:gd name="connsiteY1" fmla="*/ 219100 h 322900"/>
              <a:gd name="connsiteX2" fmla="*/ 42068 w 340547"/>
              <a:gd name="connsiteY2" fmla="*/ 206400 h 322900"/>
              <a:gd name="connsiteX3" fmla="*/ 123030 w 340547"/>
              <a:gd name="connsiteY3" fmla="*/ 179412 h 322900"/>
              <a:gd name="connsiteX4" fmla="*/ 229393 w 340547"/>
              <a:gd name="connsiteY4" fmla="*/ 101625 h 322900"/>
              <a:gd name="connsiteX5" fmla="*/ 237330 w 340547"/>
              <a:gd name="connsiteY5" fmla="*/ 87337 h 322900"/>
              <a:gd name="connsiteX6" fmla="*/ 340518 w 340547"/>
              <a:gd name="connsiteY6" fmla="*/ 25 h 322900"/>
              <a:gd name="connsiteX7" fmla="*/ 226218 w 340547"/>
              <a:gd name="connsiteY7" fmla="*/ 96862 h 322900"/>
              <a:gd name="connsiteX8" fmla="*/ 151605 w 340547"/>
              <a:gd name="connsiteY8" fmla="*/ 146075 h 322900"/>
              <a:gd name="connsiteX9" fmla="*/ 86518 w 340547"/>
              <a:gd name="connsiteY9" fmla="*/ 188937 h 322900"/>
              <a:gd name="connsiteX10" fmla="*/ 10318 w 340547"/>
              <a:gd name="connsiteY10" fmla="*/ 195287 h 322900"/>
              <a:gd name="connsiteX11" fmla="*/ 65880 w 340547"/>
              <a:gd name="connsiteY11" fmla="*/ 198462 h 322900"/>
              <a:gd name="connsiteX12" fmla="*/ 32543 w 340547"/>
              <a:gd name="connsiteY12" fmla="*/ 260375 h 322900"/>
              <a:gd name="connsiteX13" fmla="*/ 793 w 340547"/>
              <a:gd name="connsiteY13" fmla="*/ 322287 h 3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0547" h="322900">
                <a:moveTo>
                  <a:pt x="793" y="322287"/>
                </a:moveTo>
                <a:cubicBezTo>
                  <a:pt x="6614" y="315408"/>
                  <a:pt x="60589" y="238414"/>
                  <a:pt x="67468" y="219100"/>
                </a:cubicBezTo>
                <a:cubicBezTo>
                  <a:pt x="74347" y="199785"/>
                  <a:pt x="32808" y="213015"/>
                  <a:pt x="42068" y="206400"/>
                </a:cubicBezTo>
                <a:cubicBezTo>
                  <a:pt x="51328" y="199785"/>
                  <a:pt x="91809" y="196874"/>
                  <a:pt x="123030" y="179412"/>
                </a:cubicBezTo>
                <a:cubicBezTo>
                  <a:pt x="154251" y="161950"/>
                  <a:pt x="210343" y="116971"/>
                  <a:pt x="229393" y="101625"/>
                </a:cubicBezTo>
                <a:cubicBezTo>
                  <a:pt x="248443" y="86279"/>
                  <a:pt x="218809" y="104270"/>
                  <a:pt x="237330" y="87337"/>
                </a:cubicBezTo>
                <a:cubicBezTo>
                  <a:pt x="255851" y="70404"/>
                  <a:pt x="342370" y="-1562"/>
                  <a:pt x="340518" y="25"/>
                </a:cubicBezTo>
                <a:cubicBezTo>
                  <a:pt x="338666" y="1612"/>
                  <a:pt x="257703" y="72520"/>
                  <a:pt x="226218" y="96862"/>
                </a:cubicBezTo>
                <a:cubicBezTo>
                  <a:pt x="194733" y="121204"/>
                  <a:pt x="151605" y="146075"/>
                  <a:pt x="151605" y="146075"/>
                </a:cubicBezTo>
                <a:cubicBezTo>
                  <a:pt x="128322" y="161421"/>
                  <a:pt x="110066" y="180735"/>
                  <a:pt x="86518" y="188937"/>
                </a:cubicBezTo>
                <a:cubicBezTo>
                  <a:pt x="62970" y="197139"/>
                  <a:pt x="13758" y="193699"/>
                  <a:pt x="10318" y="195287"/>
                </a:cubicBezTo>
                <a:cubicBezTo>
                  <a:pt x="6878" y="196874"/>
                  <a:pt x="62176" y="187614"/>
                  <a:pt x="65880" y="198462"/>
                </a:cubicBezTo>
                <a:cubicBezTo>
                  <a:pt x="69584" y="209310"/>
                  <a:pt x="42332" y="244500"/>
                  <a:pt x="32543" y="260375"/>
                </a:cubicBezTo>
                <a:cubicBezTo>
                  <a:pt x="22754" y="276250"/>
                  <a:pt x="-5028" y="329166"/>
                  <a:pt x="793" y="322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0" name="フリーフォーム: 図形 819">
            <a:extLst>
              <a:ext uri="{FF2B5EF4-FFF2-40B4-BE49-F238E27FC236}">
                <a16:creationId xmlns:a16="http://schemas.microsoft.com/office/drawing/2014/main" id="{27E76D8D-CF17-4A0F-BC9D-53A8E0C15D9A}"/>
              </a:ext>
            </a:extLst>
          </p:cNvPr>
          <p:cNvSpPr/>
          <p:nvPr/>
        </p:nvSpPr>
        <p:spPr>
          <a:xfrm>
            <a:off x="5464572" y="3170237"/>
            <a:ext cx="318777" cy="767404"/>
          </a:xfrm>
          <a:custGeom>
            <a:avLst/>
            <a:gdLst>
              <a:gd name="connsiteX0" fmla="*/ 318691 w 318777"/>
              <a:gd name="connsiteY0" fmla="*/ 1 h 767404"/>
              <a:gd name="connsiteX1" fmla="*/ 132953 w 318777"/>
              <a:gd name="connsiteY1" fmla="*/ 166688 h 767404"/>
              <a:gd name="connsiteX2" fmla="*/ 93266 w 318777"/>
              <a:gd name="connsiteY2" fmla="*/ 252413 h 767404"/>
              <a:gd name="connsiteX3" fmla="*/ 112316 w 318777"/>
              <a:gd name="connsiteY3" fmla="*/ 192088 h 767404"/>
              <a:gd name="connsiteX4" fmla="*/ 28178 w 318777"/>
              <a:gd name="connsiteY4" fmla="*/ 560388 h 767404"/>
              <a:gd name="connsiteX5" fmla="*/ 25003 w 318777"/>
              <a:gd name="connsiteY5" fmla="*/ 550863 h 767404"/>
              <a:gd name="connsiteX6" fmla="*/ 2778 w 318777"/>
              <a:gd name="connsiteY6" fmla="*/ 695326 h 767404"/>
              <a:gd name="connsiteX7" fmla="*/ 2778 w 318777"/>
              <a:gd name="connsiteY7" fmla="*/ 668338 h 767404"/>
              <a:gd name="connsiteX8" fmla="*/ 25003 w 318777"/>
              <a:gd name="connsiteY8" fmla="*/ 763588 h 767404"/>
              <a:gd name="connsiteX9" fmla="*/ 31353 w 318777"/>
              <a:gd name="connsiteY9" fmla="*/ 515938 h 767404"/>
              <a:gd name="connsiteX10" fmla="*/ 85328 w 318777"/>
              <a:gd name="connsiteY10" fmla="*/ 250826 h 767404"/>
              <a:gd name="connsiteX11" fmla="*/ 94853 w 318777"/>
              <a:gd name="connsiteY11" fmla="*/ 225426 h 767404"/>
              <a:gd name="connsiteX12" fmla="*/ 107553 w 318777"/>
              <a:gd name="connsiteY12" fmla="*/ 163513 h 767404"/>
              <a:gd name="connsiteX13" fmla="*/ 318691 w 318777"/>
              <a:gd name="connsiteY13" fmla="*/ 1 h 76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777" h="767404">
                <a:moveTo>
                  <a:pt x="318691" y="1"/>
                </a:moveTo>
                <a:cubicBezTo>
                  <a:pt x="322924" y="530"/>
                  <a:pt x="170524" y="124619"/>
                  <a:pt x="132953" y="166688"/>
                </a:cubicBezTo>
                <a:cubicBezTo>
                  <a:pt x="95382" y="208757"/>
                  <a:pt x="96705" y="248180"/>
                  <a:pt x="93266" y="252413"/>
                </a:cubicBezTo>
                <a:cubicBezTo>
                  <a:pt x="89827" y="256646"/>
                  <a:pt x="123164" y="140759"/>
                  <a:pt x="112316" y="192088"/>
                </a:cubicBezTo>
                <a:cubicBezTo>
                  <a:pt x="101468" y="243417"/>
                  <a:pt x="42730" y="500592"/>
                  <a:pt x="28178" y="560388"/>
                </a:cubicBezTo>
                <a:cubicBezTo>
                  <a:pt x="13626" y="620184"/>
                  <a:pt x="29236" y="528373"/>
                  <a:pt x="25003" y="550863"/>
                </a:cubicBezTo>
                <a:cubicBezTo>
                  <a:pt x="20770" y="573353"/>
                  <a:pt x="6482" y="675747"/>
                  <a:pt x="2778" y="695326"/>
                </a:cubicBezTo>
                <a:cubicBezTo>
                  <a:pt x="-926" y="714905"/>
                  <a:pt x="-926" y="656961"/>
                  <a:pt x="2778" y="668338"/>
                </a:cubicBezTo>
                <a:cubicBezTo>
                  <a:pt x="6482" y="679715"/>
                  <a:pt x="20241" y="788988"/>
                  <a:pt x="25003" y="763588"/>
                </a:cubicBezTo>
                <a:cubicBezTo>
                  <a:pt x="29765" y="738188"/>
                  <a:pt x="21299" y="601398"/>
                  <a:pt x="31353" y="515938"/>
                </a:cubicBezTo>
                <a:cubicBezTo>
                  <a:pt x="41407" y="430478"/>
                  <a:pt x="74745" y="299245"/>
                  <a:pt x="85328" y="250826"/>
                </a:cubicBezTo>
                <a:cubicBezTo>
                  <a:pt x="95911" y="202407"/>
                  <a:pt x="91149" y="239978"/>
                  <a:pt x="94853" y="225426"/>
                </a:cubicBezTo>
                <a:cubicBezTo>
                  <a:pt x="98557" y="210874"/>
                  <a:pt x="75538" y="198438"/>
                  <a:pt x="107553" y="163513"/>
                </a:cubicBezTo>
                <a:cubicBezTo>
                  <a:pt x="139568" y="128588"/>
                  <a:pt x="314458" y="-528"/>
                  <a:pt x="31869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1" name="フリーフォーム: 図形 820">
            <a:extLst>
              <a:ext uri="{FF2B5EF4-FFF2-40B4-BE49-F238E27FC236}">
                <a16:creationId xmlns:a16="http://schemas.microsoft.com/office/drawing/2014/main" id="{70F30957-5414-4A91-BB6A-8C99EB67994B}"/>
              </a:ext>
            </a:extLst>
          </p:cNvPr>
          <p:cNvSpPr/>
          <p:nvPr/>
        </p:nvSpPr>
        <p:spPr>
          <a:xfrm>
            <a:off x="5560904" y="3113472"/>
            <a:ext cx="243032" cy="481026"/>
          </a:xfrm>
          <a:custGeom>
            <a:avLst/>
            <a:gdLst>
              <a:gd name="connsiteX0" fmla="*/ 242996 w 243032"/>
              <a:gd name="connsiteY0" fmla="*/ 145 h 481026"/>
              <a:gd name="connsiteX1" fmla="*/ 171029 w 243032"/>
              <a:gd name="connsiteY1" fmla="*/ 150428 h 481026"/>
              <a:gd name="connsiteX2" fmla="*/ 39796 w 243032"/>
              <a:gd name="connsiteY2" fmla="*/ 298595 h 481026"/>
              <a:gd name="connsiteX3" fmla="*/ 3813 w 243032"/>
              <a:gd name="connsiteY3" fmla="*/ 357861 h 481026"/>
              <a:gd name="connsiteX4" fmla="*/ 115996 w 243032"/>
              <a:gd name="connsiteY4" fmla="*/ 262611 h 481026"/>
              <a:gd name="connsiteX5" fmla="*/ 187963 w 243032"/>
              <a:gd name="connsiteY5" fmla="*/ 355745 h 481026"/>
              <a:gd name="connsiteX6" fmla="*/ 103296 w 243032"/>
              <a:gd name="connsiteY6" fmla="*/ 343045 h 481026"/>
              <a:gd name="connsiteX7" fmla="*/ 82129 w 243032"/>
              <a:gd name="connsiteY7" fmla="*/ 480628 h 481026"/>
              <a:gd name="connsiteX8" fmla="*/ 37679 w 243032"/>
              <a:gd name="connsiteY8" fmla="*/ 383261 h 481026"/>
              <a:gd name="connsiteX9" fmla="*/ 22863 w 243032"/>
              <a:gd name="connsiteY9" fmla="*/ 334578 h 481026"/>
              <a:gd name="connsiteX10" fmla="*/ 126579 w 243032"/>
              <a:gd name="connsiteY10" fmla="*/ 235095 h 481026"/>
              <a:gd name="connsiteX11" fmla="*/ 162563 w 243032"/>
              <a:gd name="connsiteY11" fmla="*/ 177945 h 481026"/>
              <a:gd name="connsiteX12" fmla="*/ 242996 w 243032"/>
              <a:gd name="connsiteY12" fmla="*/ 145 h 48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032" h="481026">
                <a:moveTo>
                  <a:pt x="242996" y="145"/>
                </a:moveTo>
                <a:cubicBezTo>
                  <a:pt x="244407" y="-4441"/>
                  <a:pt x="204896" y="100686"/>
                  <a:pt x="171029" y="150428"/>
                </a:cubicBezTo>
                <a:cubicBezTo>
                  <a:pt x="137162" y="200170"/>
                  <a:pt x="67665" y="264023"/>
                  <a:pt x="39796" y="298595"/>
                </a:cubicBezTo>
                <a:cubicBezTo>
                  <a:pt x="11927" y="333167"/>
                  <a:pt x="-8887" y="363858"/>
                  <a:pt x="3813" y="357861"/>
                </a:cubicBezTo>
                <a:cubicBezTo>
                  <a:pt x="16513" y="351864"/>
                  <a:pt x="85304" y="262964"/>
                  <a:pt x="115996" y="262611"/>
                </a:cubicBezTo>
                <a:cubicBezTo>
                  <a:pt x="146688" y="262258"/>
                  <a:pt x="190080" y="342339"/>
                  <a:pt x="187963" y="355745"/>
                </a:cubicBezTo>
                <a:cubicBezTo>
                  <a:pt x="185846" y="369151"/>
                  <a:pt x="120935" y="322231"/>
                  <a:pt x="103296" y="343045"/>
                </a:cubicBezTo>
                <a:cubicBezTo>
                  <a:pt x="85657" y="363859"/>
                  <a:pt x="93065" y="473925"/>
                  <a:pt x="82129" y="480628"/>
                </a:cubicBezTo>
                <a:cubicBezTo>
                  <a:pt x="71193" y="487331"/>
                  <a:pt x="47557" y="407603"/>
                  <a:pt x="37679" y="383261"/>
                </a:cubicBezTo>
                <a:cubicBezTo>
                  <a:pt x="27801" y="358919"/>
                  <a:pt x="8046" y="359272"/>
                  <a:pt x="22863" y="334578"/>
                </a:cubicBezTo>
                <a:cubicBezTo>
                  <a:pt x="37680" y="309884"/>
                  <a:pt x="103296" y="261200"/>
                  <a:pt x="126579" y="235095"/>
                </a:cubicBezTo>
                <a:cubicBezTo>
                  <a:pt x="149862" y="208990"/>
                  <a:pt x="144924" y="211812"/>
                  <a:pt x="162563" y="177945"/>
                </a:cubicBezTo>
                <a:cubicBezTo>
                  <a:pt x="180202" y="144078"/>
                  <a:pt x="241585" y="4731"/>
                  <a:pt x="242996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2" name="フリーフォーム: 図形 821">
            <a:extLst>
              <a:ext uri="{FF2B5EF4-FFF2-40B4-BE49-F238E27FC236}">
                <a16:creationId xmlns:a16="http://schemas.microsoft.com/office/drawing/2014/main" id="{F75E174E-FEE4-4002-B2B5-FB09E22BDB1A}"/>
              </a:ext>
            </a:extLst>
          </p:cNvPr>
          <p:cNvSpPr/>
          <p:nvPr/>
        </p:nvSpPr>
        <p:spPr>
          <a:xfrm>
            <a:off x="5820822" y="3006771"/>
            <a:ext cx="78555" cy="403287"/>
          </a:xfrm>
          <a:custGeom>
            <a:avLst/>
            <a:gdLst>
              <a:gd name="connsiteX0" fmla="*/ 78328 w 78555"/>
              <a:gd name="connsiteY0" fmla="*/ 1542 h 403287"/>
              <a:gd name="connsiteX1" fmla="*/ 37053 w 78555"/>
              <a:gd name="connsiteY1" fmla="*/ 101554 h 403287"/>
              <a:gd name="connsiteX2" fmla="*/ 29116 w 78555"/>
              <a:gd name="connsiteY2" fmla="*/ 230142 h 403287"/>
              <a:gd name="connsiteX3" fmla="*/ 21178 w 78555"/>
              <a:gd name="connsiteY3" fmla="*/ 220617 h 403287"/>
              <a:gd name="connsiteX4" fmla="*/ 541 w 78555"/>
              <a:gd name="connsiteY4" fmla="*/ 296817 h 403287"/>
              <a:gd name="connsiteX5" fmla="*/ 6891 w 78555"/>
              <a:gd name="connsiteY5" fmla="*/ 403179 h 403287"/>
              <a:gd name="connsiteX6" fmla="*/ 16416 w 78555"/>
              <a:gd name="connsiteY6" fmla="*/ 276179 h 403287"/>
              <a:gd name="connsiteX7" fmla="*/ 16416 w 78555"/>
              <a:gd name="connsiteY7" fmla="*/ 220617 h 403287"/>
              <a:gd name="connsiteX8" fmla="*/ 16416 w 78555"/>
              <a:gd name="connsiteY8" fmla="*/ 180929 h 403287"/>
              <a:gd name="connsiteX9" fmla="*/ 78328 w 78555"/>
              <a:gd name="connsiteY9" fmla="*/ 1542 h 40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555" h="403287">
                <a:moveTo>
                  <a:pt x="78328" y="1542"/>
                </a:moveTo>
                <a:cubicBezTo>
                  <a:pt x="81768" y="-11687"/>
                  <a:pt x="45255" y="63454"/>
                  <a:pt x="37053" y="101554"/>
                </a:cubicBezTo>
                <a:cubicBezTo>
                  <a:pt x="28851" y="139654"/>
                  <a:pt x="31762" y="210298"/>
                  <a:pt x="29116" y="230142"/>
                </a:cubicBezTo>
                <a:cubicBezTo>
                  <a:pt x="26470" y="249986"/>
                  <a:pt x="25940" y="209505"/>
                  <a:pt x="21178" y="220617"/>
                </a:cubicBezTo>
                <a:cubicBezTo>
                  <a:pt x="16416" y="231729"/>
                  <a:pt x="2922" y="266390"/>
                  <a:pt x="541" y="296817"/>
                </a:cubicBezTo>
                <a:cubicBezTo>
                  <a:pt x="-1840" y="327244"/>
                  <a:pt x="4245" y="406619"/>
                  <a:pt x="6891" y="403179"/>
                </a:cubicBezTo>
                <a:cubicBezTo>
                  <a:pt x="9537" y="399739"/>
                  <a:pt x="14828" y="306606"/>
                  <a:pt x="16416" y="276179"/>
                </a:cubicBezTo>
                <a:cubicBezTo>
                  <a:pt x="18003" y="245752"/>
                  <a:pt x="16416" y="220617"/>
                  <a:pt x="16416" y="220617"/>
                </a:cubicBezTo>
                <a:cubicBezTo>
                  <a:pt x="16416" y="204742"/>
                  <a:pt x="6891" y="215325"/>
                  <a:pt x="16416" y="180929"/>
                </a:cubicBezTo>
                <a:cubicBezTo>
                  <a:pt x="25941" y="146533"/>
                  <a:pt x="74888" y="14771"/>
                  <a:pt x="78328" y="1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3" name="フリーフォーム: 図形 822">
            <a:extLst>
              <a:ext uri="{FF2B5EF4-FFF2-40B4-BE49-F238E27FC236}">
                <a16:creationId xmlns:a16="http://schemas.microsoft.com/office/drawing/2014/main" id="{5119A136-BEC4-47A0-B46A-11FC55416D06}"/>
              </a:ext>
            </a:extLst>
          </p:cNvPr>
          <p:cNvSpPr/>
          <p:nvPr/>
        </p:nvSpPr>
        <p:spPr>
          <a:xfrm>
            <a:off x="5703877" y="3261997"/>
            <a:ext cx="89093" cy="194939"/>
          </a:xfrm>
          <a:custGeom>
            <a:avLst/>
            <a:gdLst>
              <a:gd name="connsiteX0" fmla="*/ 69861 w 89093"/>
              <a:gd name="connsiteY0" fmla="*/ 316 h 194939"/>
              <a:gd name="connsiteX1" fmla="*/ 23823 w 89093"/>
              <a:gd name="connsiteY1" fmla="*/ 93978 h 194939"/>
              <a:gd name="connsiteX2" fmla="*/ 11 w 89093"/>
              <a:gd name="connsiteY2" fmla="*/ 84453 h 194939"/>
              <a:gd name="connsiteX3" fmla="*/ 20648 w 89093"/>
              <a:gd name="connsiteY3" fmla="*/ 174941 h 194939"/>
              <a:gd name="connsiteX4" fmla="*/ 17473 w 89093"/>
              <a:gd name="connsiteY4" fmla="*/ 190816 h 194939"/>
              <a:gd name="connsiteX5" fmla="*/ 22236 w 89093"/>
              <a:gd name="connsiteY5" fmla="*/ 117791 h 194939"/>
              <a:gd name="connsiteX6" fmla="*/ 88911 w 89093"/>
              <a:gd name="connsiteY6" fmla="*/ 71753 h 194939"/>
              <a:gd name="connsiteX7" fmla="*/ 42873 w 89093"/>
              <a:gd name="connsiteY7" fmla="*/ 63816 h 194939"/>
              <a:gd name="connsiteX8" fmla="*/ 69861 w 89093"/>
              <a:gd name="connsiteY8" fmla="*/ 316 h 19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93" h="194939">
                <a:moveTo>
                  <a:pt x="69861" y="316"/>
                </a:moveTo>
                <a:cubicBezTo>
                  <a:pt x="66686" y="5343"/>
                  <a:pt x="35465" y="79955"/>
                  <a:pt x="23823" y="93978"/>
                </a:cubicBezTo>
                <a:cubicBezTo>
                  <a:pt x="12181" y="108001"/>
                  <a:pt x="540" y="70959"/>
                  <a:pt x="11" y="84453"/>
                </a:cubicBezTo>
                <a:cubicBezTo>
                  <a:pt x="-518" y="97947"/>
                  <a:pt x="17738" y="157214"/>
                  <a:pt x="20648" y="174941"/>
                </a:cubicBezTo>
                <a:cubicBezTo>
                  <a:pt x="23558" y="192668"/>
                  <a:pt x="17208" y="200341"/>
                  <a:pt x="17473" y="190816"/>
                </a:cubicBezTo>
                <a:cubicBezTo>
                  <a:pt x="17738" y="181291"/>
                  <a:pt x="10330" y="137635"/>
                  <a:pt x="22236" y="117791"/>
                </a:cubicBezTo>
                <a:cubicBezTo>
                  <a:pt x="34142" y="97947"/>
                  <a:pt x="85472" y="80749"/>
                  <a:pt x="88911" y="71753"/>
                </a:cubicBezTo>
                <a:cubicBezTo>
                  <a:pt x="92350" y="62757"/>
                  <a:pt x="46048" y="75987"/>
                  <a:pt x="42873" y="63816"/>
                </a:cubicBezTo>
                <a:cubicBezTo>
                  <a:pt x="39698" y="51645"/>
                  <a:pt x="73036" y="-4711"/>
                  <a:pt x="69861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4" name="フリーフォーム: 図形 823">
            <a:extLst>
              <a:ext uri="{FF2B5EF4-FFF2-40B4-BE49-F238E27FC236}">
                <a16:creationId xmlns:a16="http://schemas.microsoft.com/office/drawing/2014/main" id="{E4F85F3A-8800-4A5B-8691-ECEA98B89073}"/>
              </a:ext>
            </a:extLst>
          </p:cNvPr>
          <p:cNvSpPr/>
          <p:nvPr/>
        </p:nvSpPr>
        <p:spPr>
          <a:xfrm>
            <a:off x="5540631" y="3502004"/>
            <a:ext cx="44326" cy="376112"/>
          </a:xfrm>
          <a:custGeom>
            <a:avLst/>
            <a:gdLst>
              <a:gd name="connsiteX0" fmla="*/ 4507 w 44326"/>
              <a:gd name="connsiteY0" fmla="*/ 21 h 376112"/>
              <a:gd name="connsiteX1" fmla="*/ 33082 w 44326"/>
              <a:gd name="connsiteY1" fmla="*/ 119084 h 376112"/>
              <a:gd name="connsiteX2" fmla="*/ 37844 w 44326"/>
              <a:gd name="connsiteY2" fmla="*/ 190521 h 376112"/>
              <a:gd name="connsiteX3" fmla="*/ 44194 w 44326"/>
              <a:gd name="connsiteY3" fmla="*/ 257196 h 376112"/>
              <a:gd name="connsiteX4" fmla="*/ 31494 w 44326"/>
              <a:gd name="connsiteY4" fmla="*/ 344509 h 376112"/>
              <a:gd name="connsiteX5" fmla="*/ 42607 w 44326"/>
              <a:gd name="connsiteY5" fmla="*/ 374671 h 376112"/>
              <a:gd name="connsiteX6" fmla="*/ 7682 w 44326"/>
              <a:gd name="connsiteY6" fmla="*/ 304821 h 376112"/>
              <a:gd name="connsiteX7" fmla="*/ 1332 w 44326"/>
              <a:gd name="connsiteY7" fmla="*/ 165121 h 376112"/>
              <a:gd name="connsiteX8" fmla="*/ 26732 w 44326"/>
              <a:gd name="connsiteY8" fmla="*/ 241321 h 376112"/>
              <a:gd name="connsiteX9" fmla="*/ 29907 w 44326"/>
              <a:gd name="connsiteY9" fmla="*/ 171471 h 376112"/>
              <a:gd name="connsiteX10" fmla="*/ 29907 w 44326"/>
              <a:gd name="connsiteY10" fmla="*/ 109559 h 376112"/>
              <a:gd name="connsiteX11" fmla="*/ 4507 w 44326"/>
              <a:gd name="connsiteY11" fmla="*/ 21 h 37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326" h="376112">
                <a:moveTo>
                  <a:pt x="4507" y="21"/>
                </a:moveTo>
                <a:cubicBezTo>
                  <a:pt x="5036" y="1608"/>
                  <a:pt x="27526" y="87334"/>
                  <a:pt x="33082" y="119084"/>
                </a:cubicBezTo>
                <a:cubicBezTo>
                  <a:pt x="38638" y="150834"/>
                  <a:pt x="35992" y="167502"/>
                  <a:pt x="37844" y="190521"/>
                </a:cubicBezTo>
                <a:cubicBezTo>
                  <a:pt x="39696" y="213540"/>
                  <a:pt x="45252" y="231531"/>
                  <a:pt x="44194" y="257196"/>
                </a:cubicBezTo>
                <a:cubicBezTo>
                  <a:pt x="43136" y="282861"/>
                  <a:pt x="31758" y="324930"/>
                  <a:pt x="31494" y="344509"/>
                </a:cubicBezTo>
                <a:cubicBezTo>
                  <a:pt x="31230" y="364088"/>
                  <a:pt x="46576" y="381286"/>
                  <a:pt x="42607" y="374671"/>
                </a:cubicBezTo>
                <a:cubicBezTo>
                  <a:pt x="38638" y="368056"/>
                  <a:pt x="14561" y="339746"/>
                  <a:pt x="7682" y="304821"/>
                </a:cubicBezTo>
                <a:cubicBezTo>
                  <a:pt x="803" y="269896"/>
                  <a:pt x="-1843" y="175704"/>
                  <a:pt x="1332" y="165121"/>
                </a:cubicBezTo>
                <a:cubicBezTo>
                  <a:pt x="4507" y="154538"/>
                  <a:pt x="21970" y="240263"/>
                  <a:pt x="26732" y="241321"/>
                </a:cubicBezTo>
                <a:cubicBezTo>
                  <a:pt x="31494" y="242379"/>
                  <a:pt x="29378" y="193431"/>
                  <a:pt x="29907" y="171471"/>
                </a:cubicBezTo>
                <a:cubicBezTo>
                  <a:pt x="30436" y="149511"/>
                  <a:pt x="32818" y="134694"/>
                  <a:pt x="29907" y="109559"/>
                </a:cubicBezTo>
                <a:cubicBezTo>
                  <a:pt x="26997" y="84424"/>
                  <a:pt x="3978" y="-1566"/>
                  <a:pt x="450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5" name="フリーフォーム: 図形 824">
            <a:extLst>
              <a:ext uri="{FF2B5EF4-FFF2-40B4-BE49-F238E27FC236}">
                <a16:creationId xmlns:a16="http://schemas.microsoft.com/office/drawing/2014/main" id="{A9C57804-DCF0-44C4-B7DD-15D62E0CBC2F}"/>
              </a:ext>
            </a:extLst>
          </p:cNvPr>
          <p:cNvSpPr/>
          <p:nvPr/>
        </p:nvSpPr>
        <p:spPr>
          <a:xfrm>
            <a:off x="5626078" y="3133180"/>
            <a:ext cx="261364" cy="722618"/>
          </a:xfrm>
          <a:custGeom>
            <a:avLst/>
            <a:gdLst>
              <a:gd name="connsiteX0" fmla="*/ 196872 w 261364"/>
              <a:gd name="connsiteY0" fmla="*/ 545 h 722618"/>
              <a:gd name="connsiteX1" fmla="*/ 165122 w 261364"/>
              <a:gd name="connsiteY1" fmla="*/ 227558 h 722618"/>
              <a:gd name="connsiteX2" fmla="*/ 158772 w 261364"/>
              <a:gd name="connsiteY2" fmla="*/ 194220 h 722618"/>
              <a:gd name="connsiteX3" fmla="*/ 179410 w 261364"/>
              <a:gd name="connsiteY3" fmla="*/ 281533 h 722618"/>
              <a:gd name="connsiteX4" fmla="*/ 255610 w 261364"/>
              <a:gd name="connsiteY4" fmla="*/ 260895 h 722618"/>
              <a:gd name="connsiteX5" fmla="*/ 201635 w 261364"/>
              <a:gd name="connsiteY5" fmla="*/ 300583 h 722618"/>
              <a:gd name="connsiteX6" fmla="*/ 157185 w 261364"/>
              <a:gd name="connsiteY6" fmla="*/ 359320 h 722618"/>
              <a:gd name="connsiteX7" fmla="*/ 147660 w 261364"/>
              <a:gd name="connsiteY7" fmla="*/ 567283 h 722618"/>
              <a:gd name="connsiteX8" fmla="*/ 134960 w 261364"/>
              <a:gd name="connsiteY8" fmla="*/ 486320 h 722618"/>
              <a:gd name="connsiteX9" fmla="*/ 109560 w 261364"/>
              <a:gd name="connsiteY9" fmla="*/ 437108 h 722618"/>
              <a:gd name="connsiteX10" fmla="*/ 58760 w 261364"/>
              <a:gd name="connsiteY10" fmla="*/ 359320 h 722618"/>
              <a:gd name="connsiteX11" fmla="*/ 146072 w 261364"/>
              <a:gd name="connsiteY11" fmla="*/ 472033 h 722618"/>
              <a:gd name="connsiteX12" fmla="*/ 169885 w 261364"/>
              <a:gd name="connsiteY12" fmla="*/ 608558 h 722618"/>
              <a:gd name="connsiteX13" fmla="*/ 169885 w 261364"/>
              <a:gd name="connsiteY13" fmla="*/ 716508 h 722618"/>
              <a:gd name="connsiteX14" fmla="*/ 79397 w 261364"/>
              <a:gd name="connsiteY14" fmla="*/ 708570 h 722618"/>
              <a:gd name="connsiteX15" fmla="*/ 22 w 261364"/>
              <a:gd name="connsiteY15" fmla="*/ 703808 h 722618"/>
              <a:gd name="connsiteX16" fmla="*/ 71460 w 261364"/>
              <a:gd name="connsiteY16" fmla="*/ 681583 h 722618"/>
              <a:gd name="connsiteX17" fmla="*/ 93685 w 261364"/>
              <a:gd name="connsiteY17" fmla="*/ 543470 h 722618"/>
              <a:gd name="connsiteX18" fmla="*/ 122260 w 261364"/>
              <a:gd name="connsiteY18" fmla="*/ 653008 h 722618"/>
              <a:gd name="connsiteX19" fmla="*/ 179410 w 261364"/>
              <a:gd name="connsiteY19" fmla="*/ 659358 h 722618"/>
              <a:gd name="connsiteX20" fmla="*/ 155597 w 261364"/>
              <a:gd name="connsiteY20" fmla="*/ 527595 h 722618"/>
              <a:gd name="connsiteX21" fmla="*/ 139722 w 261364"/>
              <a:gd name="connsiteY21" fmla="*/ 378370 h 722618"/>
              <a:gd name="connsiteX22" fmla="*/ 150835 w 261364"/>
              <a:gd name="connsiteY22" fmla="*/ 406945 h 722618"/>
              <a:gd name="connsiteX23" fmla="*/ 228622 w 261364"/>
              <a:gd name="connsiteY23" fmla="*/ 327570 h 722618"/>
              <a:gd name="connsiteX24" fmla="*/ 260372 w 261364"/>
              <a:gd name="connsiteY24" fmla="*/ 325983 h 722618"/>
              <a:gd name="connsiteX25" fmla="*/ 247672 w 261364"/>
              <a:gd name="connsiteY25" fmla="*/ 275183 h 722618"/>
              <a:gd name="connsiteX26" fmla="*/ 192110 w 261364"/>
              <a:gd name="connsiteY26" fmla="*/ 254545 h 722618"/>
              <a:gd name="connsiteX27" fmla="*/ 171472 w 261364"/>
              <a:gd name="connsiteY27" fmla="*/ 165645 h 722618"/>
              <a:gd name="connsiteX28" fmla="*/ 196872 w 261364"/>
              <a:gd name="connsiteY28" fmla="*/ 545 h 72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61364" h="722618">
                <a:moveTo>
                  <a:pt x="196872" y="545"/>
                </a:moveTo>
                <a:cubicBezTo>
                  <a:pt x="195814" y="10864"/>
                  <a:pt x="171472" y="195279"/>
                  <a:pt x="165122" y="227558"/>
                </a:cubicBezTo>
                <a:cubicBezTo>
                  <a:pt x="158772" y="259837"/>
                  <a:pt x="156391" y="185224"/>
                  <a:pt x="158772" y="194220"/>
                </a:cubicBezTo>
                <a:cubicBezTo>
                  <a:pt x="161153" y="203216"/>
                  <a:pt x="163270" y="270421"/>
                  <a:pt x="179410" y="281533"/>
                </a:cubicBezTo>
                <a:cubicBezTo>
                  <a:pt x="195550" y="292645"/>
                  <a:pt x="251906" y="257720"/>
                  <a:pt x="255610" y="260895"/>
                </a:cubicBezTo>
                <a:cubicBezTo>
                  <a:pt x="259314" y="264070"/>
                  <a:pt x="218039" y="284179"/>
                  <a:pt x="201635" y="300583"/>
                </a:cubicBezTo>
                <a:cubicBezTo>
                  <a:pt x="185231" y="316987"/>
                  <a:pt x="166181" y="314870"/>
                  <a:pt x="157185" y="359320"/>
                </a:cubicBezTo>
                <a:cubicBezTo>
                  <a:pt x="148189" y="403770"/>
                  <a:pt x="151364" y="546116"/>
                  <a:pt x="147660" y="567283"/>
                </a:cubicBezTo>
                <a:cubicBezTo>
                  <a:pt x="143956" y="588450"/>
                  <a:pt x="141310" y="508016"/>
                  <a:pt x="134960" y="486320"/>
                </a:cubicBezTo>
                <a:cubicBezTo>
                  <a:pt x="128610" y="464624"/>
                  <a:pt x="122260" y="458275"/>
                  <a:pt x="109560" y="437108"/>
                </a:cubicBezTo>
                <a:cubicBezTo>
                  <a:pt x="96860" y="415941"/>
                  <a:pt x="52675" y="353499"/>
                  <a:pt x="58760" y="359320"/>
                </a:cubicBezTo>
                <a:cubicBezTo>
                  <a:pt x="64845" y="365141"/>
                  <a:pt x="127551" y="430493"/>
                  <a:pt x="146072" y="472033"/>
                </a:cubicBezTo>
                <a:cubicBezTo>
                  <a:pt x="164593" y="513573"/>
                  <a:pt x="165916" y="567812"/>
                  <a:pt x="169885" y="608558"/>
                </a:cubicBezTo>
                <a:cubicBezTo>
                  <a:pt x="173854" y="649304"/>
                  <a:pt x="184966" y="699839"/>
                  <a:pt x="169885" y="716508"/>
                </a:cubicBezTo>
                <a:cubicBezTo>
                  <a:pt x="154804" y="733177"/>
                  <a:pt x="107707" y="710687"/>
                  <a:pt x="79397" y="708570"/>
                </a:cubicBezTo>
                <a:cubicBezTo>
                  <a:pt x="51087" y="706453"/>
                  <a:pt x="1345" y="708306"/>
                  <a:pt x="22" y="703808"/>
                </a:cubicBezTo>
                <a:cubicBezTo>
                  <a:pt x="-1301" y="699310"/>
                  <a:pt x="55850" y="708306"/>
                  <a:pt x="71460" y="681583"/>
                </a:cubicBezTo>
                <a:cubicBezTo>
                  <a:pt x="87070" y="654860"/>
                  <a:pt x="85218" y="548233"/>
                  <a:pt x="93685" y="543470"/>
                </a:cubicBezTo>
                <a:cubicBezTo>
                  <a:pt x="102152" y="538707"/>
                  <a:pt x="107973" y="633693"/>
                  <a:pt x="122260" y="653008"/>
                </a:cubicBezTo>
                <a:cubicBezTo>
                  <a:pt x="136547" y="672323"/>
                  <a:pt x="173854" y="680260"/>
                  <a:pt x="179410" y="659358"/>
                </a:cubicBezTo>
                <a:cubicBezTo>
                  <a:pt x="184966" y="638456"/>
                  <a:pt x="162212" y="574426"/>
                  <a:pt x="155597" y="527595"/>
                </a:cubicBezTo>
                <a:cubicBezTo>
                  <a:pt x="148982" y="480764"/>
                  <a:pt x="140516" y="398478"/>
                  <a:pt x="139722" y="378370"/>
                </a:cubicBezTo>
                <a:cubicBezTo>
                  <a:pt x="138928" y="358262"/>
                  <a:pt x="136018" y="415412"/>
                  <a:pt x="150835" y="406945"/>
                </a:cubicBezTo>
                <a:cubicBezTo>
                  <a:pt x="165652" y="398478"/>
                  <a:pt x="210366" y="341064"/>
                  <a:pt x="228622" y="327570"/>
                </a:cubicBezTo>
                <a:cubicBezTo>
                  <a:pt x="246878" y="314076"/>
                  <a:pt x="257197" y="334714"/>
                  <a:pt x="260372" y="325983"/>
                </a:cubicBezTo>
                <a:cubicBezTo>
                  <a:pt x="263547" y="317252"/>
                  <a:pt x="259049" y="287089"/>
                  <a:pt x="247672" y="275183"/>
                </a:cubicBezTo>
                <a:cubicBezTo>
                  <a:pt x="236295" y="263277"/>
                  <a:pt x="204810" y="272801"/>
                  <a:pt x="192110" y="254545"/>
                </a:cubicBezTo>
                <a:cubicBezTo>
                  <a:pt x="179410" y="236289"/>
                  <a:pt x="169620" y="201893"/>
                  <a:pt x="171472" y="165645"/>
                </a:cubicBezTo>
                <a:cubicBezTo>
                  <a:pt x="173324" y="129397"/>
                  <a:pt x="197930" y="-9774"/>
                  <a:pt x="196872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6" name="フリーフォーム: 図形 825">
            <a:extLst>
              <a:ext uri="{FF2B5EF4-FFF2-40B4-BE49-F238E27FC236}">
                <a16:creationId xmlns:a16="http://schemas.microsoft.com/office/drawing/2014/main" id="{D2EF32AB-9DB9-4824-B160-09D4EA4F0B4D}"/>
              </a:ext>
            </a:extLst>
          </p:cNvPr>
          <p:cNvSpPr/>
          <p:nvPr/>
        </p:nvSpPr>
        <p:spPr>
          <a:xfrm>
            <a:off x="5483225" y="3450528"/>
            <a:ext cx="152414" cy="495330"/>
          </a:xfrm>
          <a:custGeom>
            <a:avLst/>
            <a:gdLst>
              <a:gd name="connsiteX0" fmla="*/ 79375 w 152414"/>
              <a:gd name="connsiteY0" fmla="*/ 697 h 495330"/>
              <a:gd name="connsiteX1" fmla="*/ 149225 w 152414"/>
              <a:gd name="connsiteY1" fmla="*/ 199135 h 495330"/>
              <a:gd name="connsiteX2" fmla="*/ 139700 w 152414"/>
              <a:gd name="connsiteY2" fmla="*/ 197547 h 495330"/>
              <a:gd name="connsiteX3" fmla="*/ 131763 w 152414"/>
              <a:gd name="connsiteY3" fmla="*/ 262635 h 495330"/>
              <a:gd name="connsiteX4" fmla="*/ 111125 w 152414"/>
              <a:gd name="connsiteY4" fmla="*/ 357885 h 495330"/>
              <a:gd name="connsiteX5" fmla="*/ 107950 w 152414"/>
              <a:gd name="connsiteY5" fmla="*/ 488060 h 495330"/>
              <a:gd name="connsiteX6" fmla="*/ 87313 w 152414"/>
              <a:gd name="connsiteY6" fmla="*/ 478535 h 495330"/>
              <a:gd name="connsiteX7" fmla="*/ 0 w 152414"/>
              <a:gd name="connsiteY7" fmla="*/ 476947 h 495330"/>
              <a:gd name="connsiteX8" fmla="*/ 88900 w 152414"/>
              <a:gd name="connsiteY8" fmla="*/ 459485 h 495330"/>
              <a:gd name="connsiteX9" fmla="*/ 96838 w 152414"/>
              <a:gd name="connsiteY9" fmla="*/ 362647 h 495330"/>
              <a:gd name="connsiteX10" fmla="*/ 119063 w 152414"/>
              <a:gd name="connsiteY10" fmla="*/ 253110 h 495330"/>
              <a:gd name="connsiteX11" fmla="*/ 130175 w 152414"/>
              <a:gd name="connsiteY11" fmla="*/ 219772 h 495330"/>
              <a:gd name="connsiteX12" fmla="*/ 107950 w 152414"/>
              <a:gd name="connsiteY12" fmla="*/ 129285 h 495330"/>
              <a:gd name="connsiteX13" fmla="*/ 123825 w 152414"/>
              <a:gd name="connsiteY13" fmla="*/ 132460 h 495330"/>
              <a:gd name="connsiteX14" fmla="*/ 79375 w 152414"/>
              <a:gd name="connsiteY14" fmla="*/ 697 h 49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2414" h="495330">
                <a:moveTo>
                  <a:pt x="79375" y="697"/>
                </a:moveTo>
                <a:cubicBezTo>
                  <a:pt x="83608" y="11810"/>
                  <a:pt x="139171" y="166327"/>
                  <a:pt x="149225" y="199135"/>
                </a:cubicBezTo>
                <a:cubicBezTo>
                  <a:pt x="159279" y="231943"/>
                  <a:pt x="142610" y="186964"/>
                  <a:pt x="139700" y="197547"/>
                </a:cubicBezTo>
                <a:cubicBezTo>
                  <a:pt x="136790" y="208130"/>
                  <a:pt x="136525" y="235912"/>
                  <a:pt x="131763" y="262635"/>
                </a:cubicBezTo>
                <a:cubicBezTo>
                  <a:pt x="127001" y="289358"/>
                  <a:pt x="115094" y="320314"/>
                  <a:pt x="111125" y="357885"/>
                </a:cubicBezTo>
                <a:cubicBezTo>
                  <a:pt x="107156" y="395456"/>
                  <a:pt x="111919" y="467952"/>
                  <a:pt x="107950" y="488060"/>
                </a:cubicBezTo>
                <a:cubicBezTo>
                  <a:pt x="103981" y="508168"/>
                  <a:pt x="105305" y="480387"/>
                  <a:pt x="87313" y="478535"/>
                </a:cubicBezTo>
                <a:cubicBezTo>
                  <a:pt x="69321" y="476683"/>
                  <a:pt x="-265" y="480122"/>
                  <a:pt x="0" y="476947"/>
                </a:cubicBezTo>
                <a:cubicBezTo>
                  <a:pt x="264" y="473772"/>
                  <a:pt x="72760" y="478535"/>
                  <a:pt x="88900" y="459485"/>
                </a:cubicBezTo>
                <a:cubicBezTo>
                  <a:pt x="105040" y="440435"/>
                  <a:pt x="91811" y="397043"/>
                  <a:pt x="96838" y="362647"/>
                </a:cubicBezTo>
                <a:cubicBezTo>
                  <a:pt x="101865" y="328251"/>
                  <a:pt x="113507" y="276922"/>
                  <a:pt x="119063" y="253110"/>
                </a:cubicBezTo>
                <a:cubicBezTo>
                  <a:pt x="124619" y="229298"/>
                  <a:pt x="132027" y="240410"/>
                  <a:pt x="130175" y="219772"/>
                </a:cubicBezTo>
                <a:cubicBezTo>
                  <a:pt x="128323" y="199135"/>
                  <a:pt x="109008" y="143837"/>
                  <a:pt x="107950" y="129285"/>
                </a:cubicBezTo>
                <a:cubicBezTo>
                  <a:pt x="106892" y="114733"/>
                  <a:pt x="126206" y="150187"/>
                  <a:pt x="123825" y="132460"/>
                </a:cubicBezTo>
                <a:cubicBezTo>
                  <a:pt x="121444" y="114733"/>
                  <a:pt x="75142" y="-10416"/>
                  <a:pt x="79375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7" name="フリーフォーム: 図形 826">
            <a:extLst>
              <a:ext uri="{FF2B5EF4-FFF2-40B4-BE49-F238E27FC236}">
                <a16:creationId xmlns:a16="http://schemas.microsoft.com/office/drawing/2014/main" id="{9D6B1FE8-D4E7-4DC8-BA5B-CAE6C89C7E3D}"/>
              </a:ext>
            </a:extLst>
          </p:cNvPr>
          <p:cNvSpPr/>
          <p:nvPr/>
        </p:nvSpPr>
        <p:spPr>
          <a:xfrm>
            <a:off x="5783327" y="3408971"/>
            <a:ext cx="110125" cy="250362"/>
          </a:xfrm>
          <a:custGeom>
            <a:avLst/>
            <a:gdLst>
              <a:gd name="connsiteX0" fmla="*/ 109473 w 110125"/>
              <a:gd name="connsiteY0" fmla="*/ 2567 h 250362"/>
              <a:gd name="connsiteX1" fmla="*/ 31686 w 110125"/>
              <a:gd name="connsiteY1" fmla="*/ 169254 h 250362"/>
              <a:gd name="connsiteX2" fmla="*/ 1523 w 110125"/>
              <a:gd name="connsiteY2" fmla="*/ 201004 h 250362"/>
              <a:gd name="connsiteX3" fmla="*/ 74548 w 110125"/>
              <a:gd name="connsiteY3" fmla="*/ 216879 h 250362"/>
              <a:gd name="connsiteX4" fmla="*/ 65023 w 110125"/>
              <a:gd name="connsiteY4" fmla="*/ 250217 h 250362"/>
              <a:gd name="connsiteX5" fmla="*/ 33273 w 110125"/>
              <a:gd name="connsiteY5" fmla="*/ 202592 h 250362"/>
              <a:gd name="connsiteX6" fmla="*/ 15811 w 110125"/>
              <a:gd name="connsiteY6" fmla="*/ 169254 h 250362"/>
              <a:gd name="connsiteX7" fmla="*/ 66611 w 110125"/>
              <a:gd name="connsiteY7" fmla="*/ 74004 h 250362"/>
              <a:gd name="connsiteX8" fmla="*/ 109473 w 110125"/>
              <a:gd name="connsiteY8" fmla="*/ 2567 h 25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25" h="250362">
                <a:moveTo>
                  <a:pt x="109473" y="2567"/>
                </a:moveTo>
                <a:cubicBezTo>
                  <a:pt x="103652" y="18442"/>
                  <a:pt x="49678" y="136181"/>
                  <a:pt x="31686" y="169254"/>
                </a:cubicBezTo>
                <a:cubicBezTo>
                  <a:pt x="13694" y="202327"/>
                  <a:pt x="-5621" y="193067"/>
                  <a:pt x="1523" y="201004"/>
                </a:cubicBezTo>
                <a:cubicBezTo>
                  <a:pt x="8667" y="208941"/>
                  <a:pt x="63965" y="208677"/>
                  <a:pt x="74548" y="216879"/>
                </a:cubicBezTo>
                <a:cubicBezTo>
                  <a:pt x="85131" y="225081"/>
                  <a:pt x="71902" y="252598"/>
                  <a:pt x="65023" y="250217"/>
                </a:cubicBezTo>
                <a:cubicBezTo>
                  <a:pt x="58144" y="247836"/>
                  <a:pt x="41475" y="216086"/>
                  <a:pt x="33273" y="202592"/>
                </a:cubicBezTo>
                <a:cubicBezTo>
                  <a:pt x="25071" y="189098"/>
                  <a:pt x="10255" y="190685"/>
                  <a:pt x="15811" y="169254"/>
                </a:cubicBezTo>
                <a:cubicBezTo>
                  <a:pt x="21367" y="147823"/>
                  <a:pt x="52588" y="99404"/>
                  <a:pt x="66611" y="74004"/>
                </a:cubicBezTo>
                <a:cubicBezTo>
                  <a:pt x="80634" y="48604"/>
                  <a:pt x="115294" y="-13308"/>
                  <a:pt x="109473" y="2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8" name="フリーフォーム: 図形 827">
            <a:extLst>
              <a:ext uri="{FF2B5EF4-FFF2-40B4-BE49-F238E27FC236}">
                <a16:creationId xmlns:a16="http://schemas.microsoft.com/office/drawing/2014/main" id="{E1EE96AD-79FB-46F0-B0C1-4DD9C9D430BE}"/>
              </a:ext>
            </a:extLst>
          </p:cNvPr>
          <p:cNvSpPr/>
          <p:nvPr/>
        </p:nvSpPr>
        <p:spPr>
          <a:xfrm>
            <a:off x="5848164" y="3124193"/>
            <a:ext cx="249627" cy="473253"/>
          </a:xfrm>
          <a:custGeom>
            <a:avLst/>
            <a:gdLst>
              <a:gd name="connsiteX0" fmla="*/ 98611 w 249627"/>
              <a:gd name="connsiteY0" fmla="*/ 7 h 473253"/>
              <a:gd name="connsiteX1" fmla="*/ 11299 w 249627"/>
              <a:gd name="connsiteY1" fmla="*/ 147645 h 473253"/>
              <a:gd name="connsiteX2" fmla="*/ 31936 w 249627"/>
              <a:gd name="connsiteY2" fmla="*/ 152407 h 473253"/>
              <a:gd name="connsiteX3" fmla="*/ 36699 w 249627"/>
              <a:gd name="connsiteY3" fmla="*/ 179395 h 473253"/>
              <a:gd name="connsiteX4" fmla="*/ 36699 w 249627"/>
              <a:gd name="connsiteY4" fmla="*/ 231782 h 473253"/>
              <a:gd name="connsiteX5" fmla="*/ 38286 w 249627"/>
              <a:gd name="connsiteY5" fmla="*/ 260357 h 473253"/>
              <a:gd name="connsiteX6" fmla="*/ 60511 w 249627"/>
              <a:gd name="connsiteY6" fmla="*/ 352432 h 473253"/>
              <a:gd name="connsiteX7" fmla="*/ 100199 w 249627"/>
              <a:gd name="connsiteY7" fmla="*/ 404820 h 473253"/>
              <a:gd name="connsiteX8" fmla="*/ 27174 w 249627"/>
              <a:gd name="connsiteY8" fmla="*/ 407995 h 473253"/>
              <a:gd name="connsiteX9" fmla="*/ 186 w 249627"/>
              <a:gd name="connsiteY9" fmla="*/ 473082 h 473253"/>
              <a:gd name="connsiteX10" fmla="*/ 38286 w 249627"/>
              <a:gd name="connsiteY10" fmla="*/ 427045 h 473253"/>
              <a:gd name="connsiteX11" fmla="*/ 76386 w 249627"/>
              <a:gd name="connsiteY11" fmla="*/ 428632 h 473253"/>
              <a:gd name="connsiteX12" fmla="*/ 84324 w 249627"/>
              <a:gd name="connsiteY12" fmla="*/ 446095 h 473253"/>
              <a:gd name="connsiteX13" fmla="*/ 206561 w 249627"/>
              <a:gd name="connsiteY13" fmla="*/ 381007 h 473253"/>
              <a:gd name="connsiteX14" fmla="*/ 243074 w 249627"/>
              <a:gd name="connsiteY14" fmla="*/ 341320 h 473253"/>
              <a:gd name="connsiteX15" fmla="*/ 85911 w 249627"/>
              <a:gd name="connsiteY15" fmla="*/ 355607 h 473253"/>
              <a:gd name="connsiteX16" fmla="*/ 47811 w 249627"/>
              <a:gd name="connsiteY16" fmla="*/ 190507 h 473253"/>
              <a:gd name="connsiteX17" fmla="*/ 38286 w 249627"/>
              <a:gd name="connsiteY17" fmla="*/ 247657 h 473253"/>
              <a:gd name="connsiteX18" fmla="*/ 35111 w 249627"/>
              <a:gd name="connsiteY18" fmla="*/ 176220 h 473253"/>
              <a:gd name="connsiteX19" fmla="*/ 28761 w 249627"/>
              <a:gd name="connsiteY19" fmla="*/ 141295 h 473253"/>
              <a:gd name="connsiteX20" fmla="*/ 98611 w 249627"/>
              <a:gd name="connsiteY20" fmla="*/ 7 h 47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9627" h="473253">
                <a:moveTo>
                  <a:pt x="98611" y="7"/>
                </a:moveTo>
                <a:cubicBezTo>
                  <a:pt x="95701" y="1065"/>
                  <a:pt x="22411" y="122245"/>
                  <a:pt x="11299" y="147645"/>
                </a:cubicBezTo>
                <a:cubicBezTo>
                  <a:pt x="187" y="173045"/>
                  <a:pt x="27703" y="147115"/>
                  <a:pt x="31936" y="152407"/>
                </a:cubicBezTo>
                <a:cubicBezTo>
                  <a:pt x="36169" y="157699"/>
                  <a:pt x="35905" y="166166"/>
                  <a:pt x="36699" y="179395"/>
                </a:cubicBezTo>
                <a:cubicBezTo>
                  <a:pt x="37493" y="192624"/>
                  <a:pt x="36435" y="218288"/>
                  <a:pt x="36699" y="231782"/>
                </a:cubicBezTo>
                <a:cubicBezTo>
                  <a:pt x="36963" y="245276"/>
                  <a:pt x="34317" y="240249"/>
                  <a:pt x="38286" y="260357"/>
                </a:cubicBezTo>
                <a:cubicBezTo>
                  <a:pt x="42255" y="280465"/>
                  <a:pt x="50192" y="328355"/>
                  <a:pt x="60511" y="352432"/>
                </a:cubicBezTo>
                <a:cubicBezTo>
                  <a:pt x="70830" y="376509"/>
                  <a:pt x="105755" y="395560"/>
                  <a:pt x="100199" y="404820"/>
                </a:cubicBezTo>
                <a:cubicBezTo>
                  <a:pt x="94643" y="414080"/>
                  <a:pt x="43843" y="396618"/>
                  <a:pt x="27174" y="407995"/>
                </a:cubicBezTo>
                <a:cubicBezTo>
                  <a:pt x="10505" y="419372"/>
                  <a:pt x="-1666" y="469907"/>
                  <a:pt x="186" y="473082"/>
                </a:cubicBezTo>
                <a:cubicBezTo>
                  <a:pt x="2038" y="476257"/>
                  <a:pt x="25586" y="434453"/>
                  <a:pt x="38286" y="427045"/>
                </a:cubicBezTo>
                <a:cubicBezTo>
                  <a:pt x="50986" y="419637"/>
                  <a:pt x="68713" y="425457"/>
                  <a:pt x="76386" y="428632"/>
                </a:cubicBezTo>
                <a:cubicBezTo>
                  <a:pt x="84059" y="431807"/>
                  <a:pt x="62628" y="454032"/>
                  <a:pt x="84324" y="446095"/>
                </a:cubicBezTo>
                <a:cubicBezTo>
                  <a:pt x="106020" y="438158"/>
                  <a:pt x="180103" y="398470"/>
                  <a:pt x="206561" y="381007"/>
                </a:cubicBezTo>
                <a:cubicBezTo>
                  <a:pt x="233019" y="363544"/>
                  <a:pt x="263182" y="345553"/>
                  <a:pt x="243074" y="341320"/>
                </a:cubicBezTo>
                <a:cubicBezTo>
                  <a:pt x="222966" y="337087"/>
                  <a:pt x="118455" y="380742"/>
                  <a:pt x="85911" y="355607"/>
                </a:cubicBezTo>
                <a:cubicBezTo>
                  <a:pt x="53367" y="330472"/>
                  <a:pt x="55748" y="208499"/>
                  <a:pt x="47811" y="190507"/>
                </a:cubicBezTo>
                <a:cubicBezTo>
                  <a:pt x="39873" y="172515"/>
                  <a:pt x="40403" y="250038"/>
                  <a:pt x="38286" y="247657"/>
                </a:cubicBezTo>
                <a:cubicBezTo>
                  <a:pt x="36169" y="245276"/>
                  <a:pt x="36699" y="193947"/>
                  <a:pt x="35111" y="176220"/>
                </a:cubicBezTo>
                <a:cubicBezTo>
                  <a:pt x="33523" y="158493"/>
                  <a:pt x="17648" y="167224"/>
                  <a:pt x="28761" y="141295"/>
                </a:cubicBezTo>
                <a:cubicBezTo>
                  <a:pt x="39873" y="115366"/>
                  <a:pt x="101521" y="-1051"/>
                  <a:pt x="9861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9" name="フリーフォーム: 図形 828">
            <a:extLst>
              <a:ext uri="{FF2B5EF4-FFF2-40B4-BE49-F238E27FC236}">
                <a16:creationId xmlns:a16="http://schemas.microsoft.com/office/drawing/2014/main" id="{B3D5D85B-CFB1-4360-8C5F-08DF50655FEE}"/>
              </a:ext>
            </a:extLst>
          </p:cNvPr>
          <p:cNvSpPr/>
          <p:nvPr/>
        </p:nvSpPr>
        <p:spPr>
          <a:xfrm>
            <a:off x="5494333" y="3525423"/>
            <a:ext cx="68400" cy="381508"/>
          </a:xfrm>
          <a:custGeom>
            <a:avLst/>
            <a:gdLst>
              <a:gd name="connsiteX0" fmla="*/ 68267 w 68400"/>
              <a:gd name="connsiteY0" fmla="*/ 415 h 381508"/>
              <a:gd name="connsiteX1" fmla="*/ 17467 w 68400"/>
              <a:gd name="connsiteY1" fmla="*/ 195677 h 381508"/>
              <a:gd name="connsiteX2" fmla="*/ 26992 w 68400"/>
              <a:gd name="connsiteY2" fmla="*/ 205202 h 381508"/>
              <a:gd name="connsiteX3" fmla="*/ 26992 w 68400"/>
              <a:gd name="connsiteY3" fmla="*/ 240127 h 381508"/>
              <a:gd name="connsiteX4" fmla="*/ 49217 w 68400"/>
              <a:gd name="connsiteY4" fmla="*/ 357602 h 381508"/>
              <a:gd name="connsiteX5" fmla="*/ 47630 w 68400"/>
              <a:gd name="connsiteY5" fmla="*/ 370302 h 381508"/>
              <a:gd name="connsiteX6" fmla="*/ 5 w 68400"/>
              <a:gd name="connsiteY6" fmla="*/ 381415 h 381508"/>
              <a:gd name="connsiteX7" fmla="*/ 44455 w 68400"/>
              <a:gd name="connsiteY7" fmla="*/ 363952 h 381508"/>
              <a:gd name="connsiteX8" fmla="*/ 30167 w 68400"/>
              <a:gd name="connsiteY8" fmla="*/ 294102 h 381508"/>
              <a:gd name="connsiteX9" fmla="*/ 25405 w 68400"/>
              <a:gd name="connsiteY9" fmla="*/ 198852 h 381508"/>
              <a:gd name="connsiteX10" fmla="*/ 31755 w 68400"/>
              <a:gd name="connsiteY10" fmla="*/ 144877 h 381508"/>
              <a:gd name="connsiteX11" fmla="*/ 68267 w 68400"/>
              <a:gd name="connsiteY11" fmla="*/ 415 h 38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00" h="381508">
                <a:moveTo>
                  <a:pt x="68267" y="415"/>
                </a:moveTo>
                <a:cubicBezTo>
                  <a:pt x="65886" y="8882"/>
                  <a:pt x="24346" y="161546"/>
                  <a:pt x="17467" y="195677"/>
                </a:cubicBezTo>
                <a:cubicBezTo>
                  <a:pt x="10588" y="229808"/>
                  <a:pt x="25405" y="197794"/>
                  <a:pt x="26992" y="205202"/>
                </a:cubicBezTo>
                <a:cubicBezTo>
                  <a:pt x="28579" y="212610"/>
                  <a:pt x="23288" y="214727"/>
                  <a:pt x="26992" y="240127"/>
                </a:cubicBezTo>
                <a:cubicBezTo>
                  <a:pt x="30696" y="265527"/>
                  <a:pt x="45777" y="335906"/>
                  <a:pt x="49217" y="357602"/>
                </a:cubicBezTo>
                <a:cubicBezTo>
                  <a:pt x="52657" y="379298"/>
                  <a:pt x="55832" y="366333"/>
                  <a:pt x="47630" y="370302"/>
                </a:cubicBezTo>
                <a:cubicBezTo>
                  <a:pt x="39428" y="374271"/>
                  <a:pt x="534" y="382473"/>
                  <a:pt x="5" y="381415"/>
                </a:cubicBezTo>
                <a:cubicBezTo>
                  <a:pt x="-524" y="380357"/>
                  <a:pt x="39428" y="378504"/>
                  <a:pt x="44455" y="363952"/>
                </a:cubicBezTo>
                <a:cubicBezTo>
                  <a:pt x="49482" y="349400"/>
                  <a:pt x="33342" y="321619"/>
                  <a:pt x="30167" y="294102"/>
                </a:cubicBezTo>
                <a:cubicBezTo>
                  <a:pt x="26992" y="266585"/>
                  <a:pt x="25140" y="223723"/>
                  <a:pt x="25405" y="198852"/>
                </a:cubicBezTo>
                <a:cubicBezTo>
                  <a:pt x="25670" y="173981"/>
                  <a:pt x="23024" y="174246"/>
                  <a:pt x="31755" y="144877"/>
                </a:cubicBezTo>
                <a:cubicBezTo>
                  <a:pt x="40486" y="115508"/>
                  <a:pt x="70648" y="-8052"/>
                  <a:pt x="68267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0" name="フリーフォーム: 図形 829">
            <a:extLst>
              <a:ext uri="{FF2B5EF4-FFF2-40B4-BE49-F238E27FC236}">
                <a16:creationId xmlns:a16="http://schemas.microsoft.com/office/drawing/2014/main" id="{298161B4-B2BF-457E-9C5E-715998456FDB}"/>
              </a:ext>
            </a:extLst>
          </p:cNvPr>
          <p:cNvSpPr/>
          <p:nvPr/>
        </p:nvSpPr>
        <p:spPr>
          <a:xfrm>
            <a:off x="5560953" y="3509711"/>
            <a:ext cx="436625" cy="509851"/>
          </a:xfrm>
          <a:custGeom>
            <a:avLst/>
            <a:gdLst>
              <a:gd name="connsiteX0" fmla="*/ 435035 w 436625"/>
              <a:gd name="connsiteY0" fmla="*/ 152652 h 509851"/>
              <a:gd name="connsiteX1" fmla="*/ 277872 w 436625"/>
              <a:gd name="connsiteY1" fmla="*/ 339977 h 509851"/>
              <a:gd name="connsiteX2" fmla="*/ 315972 w 436625"/>
              <a:gd name="connsiteY2" fmla="*/ 335214 h 509851"/>
              <a:gd name="connsiteX3" fmla="*/ 188972 w 436625"/>
              <a:gd name="connsiteY3" fmla="*/ 352677 h 509851"/>
              <a:gd name="connsiteX4" fmla="*/ 157222 w 436625"/>
              <a:gd name="connsiteY4" fmla="*/ 360614 h 509851"/>
              <a:gd name="connsiteX5" fmla="*/ 317560 w 436625"/>
              <a:gd name="connsiteY5" fmla="*/ 376489 h 509851"/>
              <a:gd name="connsiteX6" fmla="*/ 317560 w 436625"/>
              <a:gd name="connsiteY6" fmla="*/ 397127 h 509851"/>
              <a:gd name="connsiteX7" fmla="*/ 104835 w 436625"/>
              <a:gd name="connsiteY7" fmla="*/ 417764 h 509851"/>
              <a:gd name="connsiteX8" fmla="*/ 31810 w 436625"/>
              <a:gd name="connsiteY8" fmla="*/ 457452 h 509851"/>
              <a:gd name="connsiteX9" fmla="*/ 3235 w 436625"/>
              <a:gd name="connsiteY9" fmla="*/ 509839 h 509851"/>
              <a:gd name="connsiteX10" fmla="*/ 103247 w 436625"/>
              <a:gd name="connsiteY10" fmla="*/ 462214 h 509851"/>
              <a:gd name="connsiteX11" fmla="*/ 57210 w 436625"/>
              <a:gd name="connsiteY11" fmla="*/ 447927 h 509851"/>
              <a:gd name="connsiteX12" fmla="*/ 254060 w 436625"/>
              <a:gd name="connsiteY12" fmla="*/ 411414 h 509851"/>
              <a:gd name="connsiteX13" fmla="*/ 281047 w 436625"/>
              <a:gd name="connsiteY13" fmla="*/ 368552 h 509851"/>
              <a:gd name="connsiteX14" fmla="*/ 241360 w 436625"/>
              <a:gd name="connsiteY14" fmla="*/ 325689 h 509851"/>
              <a:gd name="connsiteX15" fmla="*/ 293747 w 436625"/>
              <a:gd name="connsiteY15" fmla="*/ 270127 h 509851"/>
              <a:gd name="connsiteX16" fmla="*/ 274697 w 436625"/>
              <a:gd name="connsiteY16" fmla="*/ 290764 h 509851"/>
              <a:gd name="connsiteX17" fmla="*/ 285810 w 436625"/>
              <a:gd name="connsiteY17" fmla="*/ 244727 h 509851"/>
              <a:gd name="connsiteX18" fmla="*/ 342960 w 436625"/>
              <a:gd name="connsiteY18" fmla="*/ 211389 h 509851"/>
              <a:gd name="connsiteX19" fmla="*/ 377885 w 436625"/>
              <a:gd name="connsiteY19" fmla="*/ 185989 h 509851"/>
              <a:gd name="connsiteX20" fmla="*/ 433447 w 436625"/>
              <a:gd name="connsiteY20" fmla="*/ 252 h 509851"/>
              <a:gd name="connsiteX21" fmla="*/ 365185 w 436625"/>
              <a:gd name="connsiteY21" fmla="*/ 230439 h 509851"/>
              <a:gd name="connsiteX22" fmla="*/ 435035 w 436625"/>
              <a:gd name="connsiteY22" fmla="*/ 152652 h 50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6625" h="509851">
                <a:moveTo>
                  <a:pt x="435035" y="152652"/>
                </a:moveTo>
                <a:cubicBezTo>
                  <a:pt x="420483" y="170908"/>
                  <a:pt x="297716" y="309550"/>
                  <a:pt x="277872" y="339977"/>
                </a:cubicBezTo>
                <a:cubicBezTo>
                  <a:pt x="258028" y="370404"/>
                  <a:pt x="330789" y="333097"/>
                  <a:pt x="315972" y="335214"/>
                </a:cubicBezTo>
                <a:lnTo>
                  <a:pt x="188972" y="352677"/>
                </a:lnTo>
                <a:cubicBezTo>
                  <a:pt x="162514" y="356910"/>
                  <a:pt x="135791" y="356645"/>
                  <a:pt x="157222" y="360614"/>
                </a:cubicBezTo>
                <a:cubicBezTo>
                  <a:pt x="178653" y="364583"/>
                  <a:pt x="290837" y="370404"/>
                  <a:pt x="317560" y="376489"/>
                </a:cubicBezTo>
                <a:cubicBezTo>
                  <a:pt x="344283" y="382574"/>
                  <a:pt x="353014" y="390248"/>
                  <a:pt x="317560" y="397127"/>
                </a:cubicBezTo>
                <a:cubicBezTo>
                  <a:pt x="282106" y="404006"/>
                  <a:pt x="152460" y="407710"/>
                  <a:pt x="104835" y="417764"/>
                </a:cubicBezTo>
                <a:cubicBezTo>
                  <a:pt x="57210" y="427818"/>
                  <a:pt x="48743" y="442106"/>
                  <a:pt x="31810" y="457452"/>
                </a:cubicBezTo>
                <a:cubicBezTo>
                  <a:pt x="14877" y="472798"/>
                  <a:pt x="-8671" y="509045"/>
                  <a:pt x="3235" y="509839"/>
                </a:cubicBezTo>
                <a:cubicBezTo>
                  <a:pt x="15141" y="510633"/>
                  <a:pt x="94251" y="472533"/>
                  <a:pt x="103247" y="462214"/>
                </a:cubicBezTo>
                <a:cubicBezTo>
                  <a:pt x="112243" y="451895"/>
                  <a:pt x="32075" y="456394"/>
                  <a:pt x="57210" y="447927"/>
                </a:cubicBezTo>
                <a:cubicBezTo>
                  <a:pt x="82345" y="439460"/>
                  <a:pt x="216754" y="424643"/>
                  <a:pt x="254060" y="411414"/>
                </a:cubicBezTo>
                <a:cubicBezTo>
                  <a:pt x="291366" y="398185"/>
                  <a:pt x="283164" y="382840"/>
                  <a:pt x="281047" y="368552"/>
                </a:cubicBezTo>
                <a:cubicBezTo>
                  <a:pt x="278930" y="354265"/>
                  <a:pt x="239243" y="342093"/>
                  <a:pt x="241360" y="325689"/>
                </a:cubicBezTo>
                <a:cubicBezTo>
                  <a:pt x="243477" y="309285"/>
                  <a:pt x="288191" y="275948"/>
                  <a:pt x="293747" y="270127"/>
                </a:cubicBezTo>
                <a:cubicBezTo>
                  <a:pt x="299303" y="264306"/>
                  <a:pt x="276020" y="294997"/>
                  <a:pt x="274697" y="290764"/>
                </a:cubicBezTo>
                <a:cubicBezTo>
                  <a:pt x="273374" y="286531"/>
                  <a:pt x="274433" y="257956"/>
                  <a:pt x="285810" y="244727"/>
                </a:cubicBezTo>
                <a:cubicBezTo>
                  <a:pt x="297187" y="231498"/>
                  <a:pt x="327614" y="221179"/>
                  <a:pt x="342960" y="211389"/>
                </a:cubicBezTo>
                <a:cubicBezTo>
                  <a:pt x="358306" y="201599"/>
                  <a:pt x="362804" y="221178"/>
                  <a:pt x="377885" y="185989"/>
                </a:cubicBezTo>
                <a:cubicBezTo>
                  <a:pt x="392966" y="150800"/>
                  <a:pt x="435564" y="-7156"/>
                  <a:pt x="433447" y="252"/>
                </a:cubicBezTo>
                <a:cubicBezTo>
                  <a:pt x="431330" y="7660"/>
                  <a:pt x="371006" y="202658"/>
                  <a:pt x="365185" y="230439"/>
                </a:cubicBezTo>
                <a:cubicBezTo>
                  <a:pt x="359364" y="258220"/>
                  <a:pt x="449587" y="134396"/>
                  <a:pt x="435035" y="152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1" name="フリーフォーム: 図形 830">
            <a:extLst>
              <a:ext uri="{FF2B5EF4-FFF2-40B4-BE49-F238E27FC236}">
                <a16:creationId xmlns:a16="http://schemas.microsoft.com/office/drawing/2014/main" id="{5E005D4D-43B7-4BBC-8424-3570D805CFF6}"/>
              </a:ext>
            </a:extLst>
          </p:cNvPr>
          <p:cNvSpPr/>
          <p:nvPr/>
        </p:nvSpPr>
        <p:spPr>
          <a:xfrm>
            <a:off x="5374331" y="3945910"/>
            <a:ext cx="178757" cy="383301"/>
          </a:xfrm>
          <a:custGeom>
            <a:avLst/>
            <a:gdLst>
              <a:gd name="connsiteX0" fmla="*/ 42219 w 178757"/>
              <a:gd name="connsiteY0" fmla="*/ 3790 h 383301"/>
              <a:gd name="connsiteX1" fmla="*/ 8882 w 178757"/>
              <a:gd name="connsiteY1" fmla="*/ 237153 h 383301"/>
              <a:gd name="connsiteX2" fmla="*/ 43807 w 178757"/>
              <a:gd name="connsiteY2" fmla="*/ 356215 h 383301"/>
              <a:gd name="connsiteX3" fmla="*/ 26344 w 178757"/>
              <a:gd name="connsiteY3" fmla="*/ 327640 h 383301"/>
              <a:gd name="connsiteX4" fmla="*/ 58094 w 178757"/>
              <a:gd name="connsiteY4" fmla="*/ 383203 h 383301"/>
              <a:gd name="connsiteX5" fmla="*/ 178744 w 178757"/>
              <a:gd name="connsiteY5" fmla="*/ 341928 h 383301"/>
              <a:gd name="connsiteX6" fmla="*/ 50157 w 178757"/>
              <a:gd name="connsiteY6" fmla="*/ 370503 h 383301"/>
              <a:gd name="connsiteX7" fmla="*/ 29519 w 178757"/>
              <a:gd name="connsiteY7" fmla="*/ 280015 h 383301"/>
              <a:gd name="connsiteX8" fmla="*/ 27932 w 178757"/>
              <a:gd name="connsiteY8" fmla="*/ 267315 h 383301"/>
              <a:gd name="connsiteX9" fmla="*/ 59682 w 178757"/>
              <a:gd name="connsiteY9" fmla="*/ 219690 h 383301"/>
              <a:gd name="connsiteX10" fmla="*/ 62857 w 178757"/>
              <a:gd name="connsiteY10" fmla="*/ 87928 h 383301"/>
              <a:gd name="connsiteX11" fmla="*/ 21582 w 178757"/>
              <a:gd name="connsiteY11" fmla="*/ 257790 h 383301"/>
              <a:gd name="connsiteX12" fmla="*/ 10469 w 178757"/>
              <a:gd name="connsiteY12" fmla="*/ 202228 h 383301"/>
              <a:gd name="connsiteX13" fmla="*/ 944 w 178757"/>
              <a:gd name="connsiteY13" fmla="*/ 116503 h 383301"/>
              <a:gd name="connsiteX14" fmla="*/ 4119 w 178757"/>
              <a:gd name="connsiteY14" fmla="*/ 92690 h 383301"/>
              <a:gd name="connsiteX15" fmla="*/ 42219 w 178757"/>
              <a:gd name="connsiteY15" fmla="*/ 3790 h 38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8757" h="383301">
                <a:moveTo>
                  <a:pt x="42219" y="3790"/>
                </a:moveTo>
                <a:cubicBezTo>
                  <a:pt x="43013" y="27867"/>
                  <a:pt x="8617" y="178416"/>
                  <a:pt x="8882" y="237153"/>
                </a:cubicBezTo>
                <a:cubicBezTo>
                  <a:pt x="9147" y="295890"/>
                  <a:pt x="40897" y="341134"/>
                  <a:pt x="43807" y="356215"/>
                </a:cubicBezTo>
                <a:cubicBezTo>
                  <a:pt x="46717" y="371296"/>
                  <a:pt x="23963" y="323142"/>
                  <a:pt x="26344" y="327640"/>
                </a:cubicBezTo>
                <a:cubicBezTo>
                  <a:pt x="28725" y="332138"/>
                  <a:pt x="32694" y="380822"/>
                  <a:pt x="58094" y="383203"/>
                </a:cubicBezTo>
                <a:cubicBezTo>
                  <a:pt x="83494" y="385584"/>
                  <a:pt x="180067" y="344045"/>
                  <a:pt x="178744" y="341928"/>
                </a:cubicBezTo>
                <a:cubicBezTo>
                  <a:pt x="177421" y="339811"/>
                  <a:pt x="75028" y="380822"/>
                  <a:pt x="50157" y="370503"/>
                </a:cubicBezTo>
                <a:cubicBezTo>
                  <a:pt x="25286" y="360184"/>
                  <a:pt x="33223" y="297213"/>
                  <a:pt x="29519" y="280015"/>
                </a:cubicBezTo>
                <a:cubicBezTo>
                  <a:pt x="25815" y="262817"/>
                  <a:pt x="22905" y="277369"/>
                  <a:pt x="27932" y="267315"/>
                </a:cubicBezTo>
                <a:cubicBezTo>
                  <a:pt x="32959" y="257261"/>
                  <a:pt x="53861" y="249588"/>
                  <a:pt x="59682" y="219690"/>
                </a:cubicBezTo>
                <a:cubicBezTo>
                  <a:pt x="65503" y="189792"/>
                  <a:pt x="69207" y="81578"/>
                  <a:pt x="62857" y="87928"/>
                </a:cubicBezTo>
                <a:cubicBezTo>
                  <a:pt x="56507" y="94278"/>
                  <a:pt x="30313" y="238740"/>
                  <a:pt x="21582" y="257790"/>
                </a:cubicBezTo>
                <a:cubicBezTo>
                  <a:pt x="12851" y="276840"/>
                  <a:pt x="13909" y="225776"/>
                  <a:pt x="10469" y="202228"/>
                </a:cubicBezTo>
                <a:cubicBezTo>
                  <a:pt x="7029" y="178680"/>
                  <a:pt x="2002" y="134759"/>
                  <a:pt x="944" y="116503"/>
                </a:cubicBezTo>
                <a:cubicBezTo>
                  <a:pt x="-114" y="98247"/>
                  <a:pt x="-1437" y="107771"/>
                  <a:pt x="4119" y="92690"/>
                </a:cubicBezTo>
                <a:cubicBezTo>
                  <a:pt x="9675" y="77609"/>
                  <a:pt x="41425" y="-20287"/>
                  <a:pt x="42219" y="3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2" name="フリーフォーム: 図形 831">
            <a:extLst>
              <a:ext uri="{FF2B5EF4-FFF2-40B4-BE49-F238E27FC236}">
                <a16:creationId xmlns:a16="http://schemas.microsoft.com/office/drawing/2014/main" id="{C07959DE-5057-4760-BE71-CF76B7D1D024}"/>
              </a:ext>
            </a:extLst>
          </p:cNvPr>
          <p:cNvSpPr/>
          <p:nvPr/>
        </p:nvSpPr>
        <p:spPr>
          <a:xfrm>
            <a:off x="5244408" y="4035600"/>
            <a:ext cx="226254" cy="442777"/>
          </a:xfrm>
          <a:custGeom>
            <a:avLst/>
            <a:gdLst>
              <a:gd name="connsiteX0" fmla="*/ 94355 w 226254"/>
              <a:gd name="connsiteY0" fmla="*/ 7763 h 442777"/>
              <a:gd name="connsiteX1" fmla="*/ 94355 w 226254"/>
              <a:gd name="connsiteY1" fmla="*/ 63325 h 442777"/>
              <a:gd name="connsiteX2" fmla="*/ 132455 w 226254"/>
              <a:gd name="connsiteY2" fmla="*/ 333200 h 442777"/>
              <a:gd name="connsiteX3" fmla="*/ 114992 w 226254"/>
              <a:gd name="connsiteY3" fmla="*/ 347488 h 442777"/>
              <a:gd name="connsiteX4" fmla="*/ 692 w 226254"/>
              <a:gd name="connsiteY4" fmla="*/ 382413 h 442777"/>
              <a:gd name="connsiteX5" fmla="*/ 175317 w 226254"/>
              <a:gd name="connsiteY5" fmla="*/ 334788 h 442777"/>
              <a:gd name="connsiteX6" fmla="*/ 226117 w 226254"/>
              <a:gd name="connsiteY6" fmla="*/ 342725 h 442777"/>
              <a:gd name="connsiteX7" fmla="*/ 191192 w 226254"/>
              <a:gd name="connsiteY7" fmla="*/ 442738 h 442777"/>
              <a:gd name="connsiteX8" fmla="*/ 219767 w 226254"/>
              <a:gd name="connsiteY8" fmla="*/ 330025 h 442777"/>
              <a:gd name="connsiteX9" fmla="*/ 127692 w 226254"/>
              <a:gd name="connsiteY9" fmla="*/ 328438 h 442777"/>
              <a:gd name="connsiteX10" fmla="*/ 119755 w 226254"/>
              <a:gd name="connsiteY10" fmla="*/ 310975 h 442777"/>
              <a:gd name="connsiteX11" fmla="*/ 97530 w 226254"/>
              <a:gd name="connsiteY11" fmla="*/ 188738 h 442777"/>
              <a:gd name="connsiteX12" fmla="*/ 94355 w 226254"/>
              <a:gd name="connsiteY12" fmla="*/ 7763 h 44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254" h="442777">
                <a:moveTo>
                  <a:pt x="94355" y="7763"/>
                </a:moveTo>
                <a:cubicBezTo>
                  <a:pt x="93826" y="-13139"/>
                  <a:pt x="88005" y="9086"/>
                  <a:pt x="94355" y="63325"/>
                </a:cubicBezTo>
                <a:cubicBezTo>
                  <a:pt x="100705" y="117564"/>
                  <a:pt x="129016" y="285840"/>
                  <a:pt x="132455" y="333200"/>
                </a:cubicBezTo>
                <a:cubicBezTo>
                  <a:pt x="135894" y="380560"/>
                  <a:pt x="136953" y="339286"/>
                  <a:pt x="114992" y="347488"/>
                </a:cubicBezTo>
                <a:cubicBezTo>
                  <a:pt x="93031" y="355690"/>
                  <a:pt x="-9362" y="384530"/>
                  <a:pt x="692" y="382413"/>
                </a:cubicBezTo>
                <a:cubicBezTo>
                  <a:pt x="10746" y="380296"/>
                  <a:pt x="137746" y="341403"/>
                  <a:pt x="175317" y="334788"/>
                </a:cubicBezTo>
                <a:cubicBezTo>
                  <a:pt x="212888" y="328173"/>
                  <a:pt x="223471" y="324733"/>
                  <a:pt x="226117" y="342725"/>
                </a:cubicBezTo>
                <a:cubicBezTo>
                  <a:pt x="228763" y="360717"/>
                  <a:pt x="192250" y="444855"/>
                  <a:pt x="191192" y="442738"/>
                </a:cubicBezTo>
                <a:cubicBezTo>
                  <a:pt x="190134" y="440621"/>
                  <a:pt x="230350" y="349075"/>
                  <a:pt x="219767" y="330025"/>
                </a:cubicBezTo>
                <a:cubicBezTo>
                  <a:pt x="209184" y="310975"/>
                  <a:pt x="144361" y="331613"/>
                  <a:pt x="127692" y="328438"/>
                </a:cubicBezTo>
                <a:cubicBezTo>
                  <a:pt x="111023" y="325263"/>
                  <a:pt x="124782" y="334258"/>
                  <a:pt x="119755" y="310975"/>
                </a:cubicBezTo>
                <a:cubicBezTo>
                  <a:pt x="114728" y="287692"/>
                  <a:pt x="103880" y="236363"/>
                  <a:pt x="97530" y="188738"/>
                </a:cubicBezTo>
                <a:cubicBezTo>
                  <a:pt x="91180" y="141113"/>
                  <a:pt x="94884" y="28665"/>
                  <a:pt x="94355" y="7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3" name="フリーフォーム: 図形 832">
            <a:extLst>
              <a:ext uri="{FF2B5EF4-FFF2-40B4-BE49-F238E27FC236}">
                <a16:creationId xmlns:a16="http://schemas.microsoft.com/office/drawing/2014/main" id="{AE6B71C0-4F8C-49ED-9B4E-84D0CB373630}"/>
              </a:ext>
            </a:extLst>
          </p:cNvPr>
          <p:cNvSpPr/>
          <p:nvPr/>
        </p:nvSpPr>
        <p:spPr>
          <a:xfrm>
            <a:off x="5627577" y="3058908"/>
            <a:ext cx="235335" cy="82211"/>
          </a:xfrm>
          <a:custGeom>
            <a:avLst/>
            <a:gdLst>
              <a:gd name="connsiteX0" fmla="*/ 3286 w 235335"/>
              <a:gd name="connsiteY0" fmla="*/ 77992 h 82211"/>
              <a:gd name="connsiteX1" fmla="*/ 231886 w 235335"/>
              <a:gd name="connsiteY1" fmla="*/ 205 h 82211"/>
              <a:gd name="connsiteX2" fmla="*/ 139811 w 235335"/>
              <a:gd name="connsiteY2" fmla="*/ 55767 h 82211"/>
              <a:gd name="connsiteX3" fmla="*/ 122348 w 235335"/>
              <a:gd name="connsiteY3" fmla="*/ 71642 h 82211"/>
              <a:gd name="connsiteX4" fmla="*/ 150923 w 235335"/>
              <a:gd name="connsiteY4" fmla="*/ 12905 h 82211"/>
              <a:gd name="connsiteX5" fmla="*/ 100123 w 235335"/>
              <a:gd name="connsiteY5" fmla="*/ 63705 h 82211"/>
              <a:gd name="connsiteX6" fmla="*/ 95361 w 235335"/>
              <a:gd name="connsiteY6" fmla="*/ 71642 h 82211"/>
              <a:gd name="connsiteX7" fmla="*/ 3286 w 235335"/>
              <a:gd name="connsiteY7" fmla="*/ 77992 h 8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335" h="82211">
                <a:moveTo>
                  <a:pt x="3286" y="77992"/>
                </a:moveTo>
                <a:cubicBezTo>
                  <a:pt x="26040" y="66086"/>
                  <a:pt x="209132" y="3909"/>
                  <a:pt x="231886" y="205"/>
                </a:cubicBezTo>
                <a:cubicBezTo>
                  <a:pt x="254640" y="-3499"/>
                  <a:pt x="158067" y="43861"/>
                  <a:pt x="139811" y="55767"/>
                </a:cubicBezTo>
                <a:cubicBezTo>
                  <a:pt x="121555" y="67673"/>
                  <a:pt x="120496" y="78786"/>
                  <a:pt x="122348" y="71642"/>
                </a:cubicBezTo>
                <a:cubicBezTo>
                  <a:pt x="124200" y="64498"/>
                  <a:pt x="154627" y="14228"/>
                  <a:pt x="150923" y="12905"/>
                </a:cubicBezTo>
                <a:cubicBezTo>
                  <a:pt x="147219" y="11582"/>
                  <a:pt x="109383" y="53916"/>
                  <a:pt x="100123" y="63705"/>
                </a:cubicBezTo>
                <a:cubicBezTo>
                  <a:pt x="90863" y="73494"/>
                  <a:pt x="107796" y="70319"/>
                  <a:pt x="95361" y="71642"/>
                </a:cubicBezTo>
                <a:cubicBezTo>
                  <a:pt x="82926" y="72965"/>
                  <a:pt x="-19468" y="89898"/>
                  <a:pt x="3286" y="77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4" name="フリーフォーム: 図形 833">
            <a:extLst>
              <a:ext uri="{FF2B5EF4-FFF2-40B4-BE49-F238E27FC236}">
                <a16:creationId xmlns:a16="http://schemas.microsoft.com/office/drawing/2014/main" id="{61A267AD-86CE-468C-91A0-142C8D5B624A}"/>
              </a:ext>
            </a:extLst>
          </p:cNvPr>
          <p:cNvSpPr/>
          <p:nvPr/>
        </p:nvSpPr>
        <p:spPr>
          <a:xfrm>
            <a:off x="5492371" y="2928589"/>
            <a:ext cx="201335" cy="272123"/>
          </a:xfrm>
          <a:custGeom>
            <a:avLst/>
            <a:gdLst>
              <a:gd name="connsiteX0" fmla="*/ 200404 w 201335"/>
              <a:gd name="connsiteY0" fmla="*/ 349 h 272123"/>
              <a:gd name="connsiteX1" fmla="*/ 48004 w 201335"/>
              <a:gd name="connsiteY1" fmla="*/ 128936 h 272123"/>
              <a:gd name="connsiteX2" fmla="*/ 62292 w 201335"/>
              <a:gd name="connsiteY2" fmla="*/ 132111 h 272123"/>
              <a:gd name="connsiteX3" fmla="*/ 78167 w 201335"/>
              <a:gd name="connsiteY3" fmla="*/ 116236 h 272123"/>
              <a:gd name="connsiteX4" fmla="*/ 67054 w 201335"/>
              <a:gd name="connsiteY4" fmla="*/ 132111 h 272123"/>
              <a:gd name="connsiteX5" fmla="*/ 122617 w 201335"/>
              <a:gd name="connsiteY5" fmla="*/ 178149 h 272123"/>
              <a:gd name="connsiteX6" fmla="*/ 27367 w 201335"/>
              <a:gd name="connsiteY6" fmla="*/ 241649 h 272123"/>
              <a:gd name="connsiteX7" fmla="*/ 3554 w 201335"/>
              <a:gd name="connsiteY7" fmla="*/ 270224 h 272123"/>
              <a:gd name="connsiteX8" fmla="*/ 90867 w 201335"/>
              <a:gd name="connsiteY8" fmla="*/ 190849 h 272123"/>
              <a:gd name="connsiteX9" fmla="*/ 57529 w 201335"/>
              <a:gd name="connsiteY9" fmla="*/ 159099 h 272123"/>
              <a:gd name="connsiteX10" fmla="*/ 109917 w 201335"/>
              <a:gd name="connsiteY10" fmla="*/ 92424 h 272123"/>
              <a:gd name="connsiteX11" fmla="*/ 200404 w 201335"/>
              <a:gd name="connsiteY11" fmla="*/ 349 h 27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335" h="272123">
                <a:moveTo>
                  <a:pt x="200404" y="349"/>
                </a:moveTo>
                <a:cubicBezTo>
                  <a:pt x="190085" y="6434"/>
                  <a:pt x="71023" y="106976"/>
                  <a:pt x="48004" y="128936"/>
                </a:cubicBezTo>
                <a:cubicBezTo>
                  <a:pt x="24985" y="150896"/>
                  <a:pt x="57265" y="134228"/>
                  <a:pt x="62292" y="132111"/>
                </a:cubicBezTo>
                <a:cubicBezTo>
                  <a:pt x="67319" y="129994"/>
                  <a:pt x="77373" y="116236"/>
                  <a:pt x="78167" y="116236"/>
                </a:cubicBezTo>
                <a:cubicBezTo>
                  <a:pt x="78961" y="116236"/>
                  <a:pt x="59646" y="121792"/>
                  <a:pt x="67054" y="132111"/>
                </a:cubicBezTo>
                <a:cubicBezTo>
                  <a:pt x="74462" y="142430"/>
                  <a:pt x="129232" y="159893"/>
                  <a:pt x="122617" y="178149"/>
                </a:cubicBezTo>
                <a:cubicBezTo>
                  <a:pt x="116002" y="196405"/>
                  <a:pt x="47211" y="226303"/>
                  <a:pt x="27367" y="241649"/>
                </a:cubicBezTo>
                <a:cubicBezTo>
                  <a:pt x="7523" y="256995"/>
                  <a:pt x="-7029" y="278691"/>
                  <a:pt x="3554" y="270224"/>
                </a:cubicBezTo>
                <a:cubicBezTo>
                  <a:pt x="14137" y="261757"/>
                  <a:pt x="81871" y="209370"/>
                  <a:pt x="90867" y="190849"/>
                </a:cubicBezTo>
                <a:cubicBezTo>
                  <a:pt x="99863" y="172328"/>
                  <a:pt x="54354" y="175503"/>
                  <a:pt x="57529" y="159099"/>
                </a:cubicBezTo>
                <a:cubicBezTo>
                  <a:pt x="60704" y="142695"/>
                  <a:pt x="87427" y="115443"/>
                  <a:pt x="109917" y="92424"/>
                </a:cubicBezTo>
                <a:cubicBezTo>
                  <a:pt x="132407" y="69405"/>
                  <a:pt x="210723" y="-5736"/>
                  <a:pt x="200404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5" name="フリーフォーム: 図形 834">
            <a:extLst>
              <a:ext uri="{FF2B5EF4-FFF2-40B4-BE49-F238E27FC236}">
                <a16:creationId xmlns:a16="http://schemas.microsoft.com/office/drawing/2014/main" id="{006DD980-69EF-48E2-86D2-A5AB9C896F80}"/>
              </a:ext>
            </a:extLst>
          </p:cNvPr>
          <p:cNvSpPr/>
          <p:nvPr/>
        </p:nvSpPr>
        <p:spPr>
          <a:xfrm>
            <a:off x="5690952" y="2663944"/>
            <a:ext cx="58267" cy="380473"/>
          </a:xfrm>
          <a:custGeom>
            <a:avLst/>
            <a:gdLst>
              <a:gd name="connsiteX0" fmla="*/ 44686 w 58267"/>
              <a:gd name="connsiteY0" fmla="*/ 28456 h 380473"/>
              <a:gd name="connsiteX1" fmla="*/ 57386 w 58267"/>
              <a:gd name="connsiteY1" fmla="*/ 93544 h 380473"/>
              <a:gd name="connsiteX2" fmla="*/ 55798 w 58267"/>
              <a:gd name="connsiteY2" fmla="*/ 158631 h 380473"/>
              <a:gd name="connsiteX3" fmla="*/ 44686 w 58267"/>
              <a:gd name="connsiteY3" fmla="*/ 184031 h 380473"/>
              <a:gd name="connsiteX4" fmla="*/ 52623 w 58267"/>
              <a:gd name="connsiteY4" fmla="*/ 284044 h 380473"/>
              <a:gd name="connsiteX5" fmla="*/ 24048 w 58267"/>
              <a:gd name="connsiteY5" fmla="*/ 376119 h 380473"/>
              <a:gd name="connsiteX6" fmla="*/ 8173 w 58267"/>
              <a:gd name="connsiteY6" fmla="*/ 363419 h 380473"/>
              <a:gd name="connsiteX7" fmla="*/ 17698 w 58267"/>
              <a:gd name="connsiteY7" fmla="*/ 344369 h 380473"/>
              <a:gd name="connsiteX8" fmla="*/ 30398 w 58267"/>
              <a:gd name="connsiteY8" fmla="*/ 314206 h 380473"/>
              <a:gd name="connsiteX9" fmla="*/ 38336 w 58267"/>
              <a:gd name="connsiteY9" fmla="*/ 209431 h 380473"/>
              <a:gd name="connsiteX10" fmla="*/ 236 w 58267"/>
              <a:gd name="connsiteY10" fmla="*/ 1469 h 380473"/>
              <a:gd name="connsiteX11" fmla="*/ 22461 w 58267"/>
              <a:gd name="connsiteY11" fmla="*/ 114181 h 380473"/>
              <a:gd name="connsiteX12" fmla="*/ 44686 w 58267"/>
              <a:gd name="connsiteY12" fmla="*/ 28456 h 38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267" h="380473">
                <a:moveTo>
                  <a:pt x="44686" y="28456"/>
                </a:moveTo>
                <a:cubicBezTo>
                  <a:pt x="50507" y="25017"/>
                  <a:pt x="55534" y="71848"/>
                  <a:pt x="57386" y="93544"/>
                </a:cubicBezTo>
                <a:cubicBezTo>
                  <a:pt x="59238" y="115240"/>
                  <a:pt x="57915" y="143550"/>
                  <a:pt x="55798" y="158631"/>
                </a:cubicBezTo>
                <a:cubicBezTo>
                  <a:pt x="53681" y="173712"/>
                  <a:pt x="45215" y="163129"/>
                  <a:pt x="44686" y="184031"/>
                </a:cubicBezTo>
                <a:cubicBezTo>
                  <a:pt x="44157" y="204933"/>
                  <a:pt x="56063" y="252029"/>
                  <a:pt x="52623" y="284044"/>
                </a:cubicBezTo>
                <a:cubicBezTo>
                  <a:pt x="49183" y="316059"/>
                  <a:pt x="31456" y="362890"/>
                  <a:pt x="24048" y="376119"/>
                </a:cubicBezTo>
                <a:cubicBezTo>
                  <a:pt x="16640" y="389348"/>
                  <a:pt x="9231" y="368710"/>
                  <a:pt x="8173" y="363419"/>
                </a:cubicBezTo>
                <a:cubicBezTo>
                  <a:pt x="7115" y="358128"/>
                  <a:pt x="17698" y="344369"/>
                  <a:pt x="17698" y="344369"/>
                </a:cubicBezTo>
                <a:cubicBezTo>
                  <a:pt x="21402" y="336167"/>
                  <a:pt x="26958" y="336696"/>
                  <a:pt x="30398" y="314206"/>
                </a:cubicBezTo>
                <a:cubicBezTo>
                  <a:pt x="33838" y="291716"/>
                  <a:pt x="43363" y="261554"/>
                  <a:pt x="38336" y="209431"/>
                </a:cubicBezTo>
                <a:cubicBezTo>
                  <a:pt x="33309" y="157308"/>
                  <a:pt x="2882" y="17344"/>
                  <a:pt x="236" y="1469"/>
                </a:cubicBezTo>
                <a:cubicBezTo>
                  <a:pt x="-2410" y="-14406"/>
                  <a:pt x="17963" y="103333"/>
                  <a:pt x="22461" y="114181"/>
                </a:cubicBezTo>
                <a:cubicBezTo>
                  <a:pt x="26959" y="125029"/>
                  <a:pt x="38865" y="31895"/>
                  <a:pt x="44686" y="28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6" name="フリーフォーム: 図形 835">
            <a:extLst>
              <a:ext uri="{FF2B5EF4-FFF2-40B4-BE49-F238E27FC236}">
                <a16:creationId xmlns:a16="http://schemas.microsoft.com/office/drawing/2014/main" id="{BA23E103-3A50-4990-A9B2-06099A79FA75}"/>
              </a:ext>
            </a:extLst>
          </p:cNvPr>
          <p:cNvSpPr/>
          <p:nvPr/>
        </p:nvSpPr>
        <p:spPr>
          <a:xfrm>
            <a:off x="5761019" y="2950867"/>
            <a:ext cx="717232" cy="80366"/>
          </a:xfrm>
          <a:custGeom>
            <a:avLst/>
            <a:gdLst>
              <a:gd name="connsiteX0" fmla="*/ 19 w 717232"/>
              <a:gd name="connsiteY0" fmla="*/ 60621 h 80366"/>
              <a:gd name="connsiteX1" fmla="*/ 115906 w 717232"/>
              <a:gd name="connsiteY1" fmla="*/ 49508 h 80366"/>
              <a:gd name="connsiteX2" fmla="*/ 131781 w 717232"/>
              <a:gd name="connsiteY2" fmla="*/ 36808 h 80366"/>
              <a:gd name="connsiteX3" fmla="*/ 182581 w 717232"/>
              <a:gd name="connsiteY3" fmla="*/ 296 h 80366"/>
              <a:gd name="connsiteX4" fmla="*/ 260369 w 717232"/>
              <a:gd name="connsiteY4" fmla="*/ 59033 h 80366"/>
              <a:gd name="connsiteX5" fmla="*/ 306406 w 717232"/>
              <a:gd name="connsiteY5" fmla="*/ 47921 h 80366"/>
              <a:gd name="connsiteX6" fmla="*/ 706456 w 717232"/>
              <a:gd name="connsiteY6" fmla="*/ 47921 h 80366"/>
              <a:gd name="connsiteX7" fmla="*/ 298469 w 717232"/>
              <a:gd name="connsiteY7" fmla="*/ 46333 h 80366"/>
              <a:gd name="connsiteX8" fmla="*/ 712806 w 717232"/>
              <a:gd name="connsiteY8" fmla="*/ 59033 h 80366"/>
              <a:gd name="connsiteX9" fmla="*/ 506431 w 717232"/>
              <a:gd name="connsiteY9" fmla="*/ 65383 h 80366"/>
              <a:gd name="connsiteX10" fmla="*/ 336569 w 717232"/>
              <a:gd name="connsiteY10" fmla="*/ 79671 h 80366"/>
              <a:gd name="connsiteX11" fmla="*/ 638194 w 717232"/>
              <a:gd name="connsiteY11" fmla="*/ 76496 h 80366"/>
              <a:gd name="connsiteX12" fmla="*/ 281006 w 717232"/>
              <a:gd name="connsiteY12" fmla="*/ 62208 h 80366"/>
              <a:gd name="connsiteX13" fmla="*/ 212744 w 717232"/>
              <a:gd name="connsiteY13" fmla="*/ 41571 h 80366"/>
              <a:gd name="connsiteX14" fmla="*/ 125431 w 717232"/>
              <a:gd name="connsiteY14" fmla="*/ 51096 h 80366"/>
              <a:gd name="connsiteX15" fmla="*/ 19 w 717232"/>
              <a:gd name="connsiteY15" fmla="*/ 60621 h 8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7232" h="80366">
                <a:moveTo>
                  <a:pt x="19" y="60621"/>
                </a:moveTo>
                <a:cubicBezTo>
                  <a:pt x="-1569" y="60356"/>
                  <a:pt x="93946" y="53477"/>
                  <a:pt x="115906" y="49508"/>
                </a:cubicBezTo>
                <a:cubicBezTo>
                  <a:pt x="137866" y="45539"/>
                  <a:pt x="131781" y="36808"/>
                  <a:pt x="131781" y="36808"/>
                </a:cubicBezTo>
                <a:cubicBezTo>
                  <a:pt x="142893" y="28606"/>
                  <a:pt x="161150" y="-3408"/>
                  <a:pt x="182581" y="296"/>
                </a:cubicBezTo>
                <a:cubicBezTo>
                  <a:pt x="204012" y="4000"/>
                  <a:pt x="239732" y="51095"/>
                  <a:pt x="260369" y="59033"/>
                </a:cubicBezTo>
                <a:cubicBezTo>
                  <a:pt x="281007" y="66971"/>
                  <a:pt x="232058" y="49773"/>
                  <a:pt x="306406" y="47921"/>
                </a:cubicBezTo>
                <a:cubicBezTo>
                  <a:pt x="380754" y="46069"/>
                  <a:pt x="707779" y="48186"/>
                  <a:pt x="706456" y="47921"/>
                </a:cubicBezTo>
                <a:cubicBezTo>
                  <a:pt x="705133" y="47656"/>
                  <a:pt x="297411" y="44481"/>
                  <a:pt x="298469" y="46333"/>
                </a:cubicBezTo>
                <a:cubicBezTo>
                  <a:pt x="299527" y="48185"/>
                  <a:pt x="678146" y="55858"/>
                  <a:pt x="712806" y="59033"/>
                </a:cubicBezTo>
                <a:cubicBezTo>
                  <a:pt x="747466" y="62208"/>
                  <a:pt x="569137" y="61943"/>
                  <a:pt x="506431" y="65383"/>
                </a:cubicBezTo>
                <a:cubicBezTo>
                  <a:pt x="443725" y="68823"/>
                  <a:pt x="314609" y="77819"/>
                  <a:pt x="336569" y="79671"/>
                </a:cubicBezTo>
                <a:cubicBezTo>
                  <a:pt x="358529" y="81523"/>
                  <a:pt x="647454" y="79406"/>
                  <a:pt x="638194" y="76496"/>
                </a:cubicBezTo>
                <a:cubicBezTo>
                  <a:pt x="628934" y="73586"/>
                  <a:pt x="351914" y="68029"/>
                  <a:pt x="281006" y="62208"/>
                </a:cubicBezTo>
                <a:cubicBezTo>
                  <a:pt x="210098" y="56387"/>
                  <a:pt x="238673" y="43423"/>
                  <a:pt x="212744" y="41571"/>
                </a:cubicBezTo>
                <a:cubicBezTo>
                  <a:pt x="186815" y="39719"/>
                  <a:pt x="155858" y="48979"/>
                  <a:pt x="125431" y="51096"/>
                </a:cubicBezTo>
                <a:lnTo>
                  <a:pt x="19" y="606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7" name="フリーフォーム: 図形 836">
            <a:extLst>
              <a:ext uri="{FF2B5EF4-FFF2-40B4-BE49-F238E27FC236}">
                <a16:creationId xmlns:a16="http://schemas.microsoft.com/office/drawing/2014/main" id="{70F61B71-BC4F-4D33-A999-B7F14AA60751}"/>
              </a:ext>
            </a:extLst>
          </p:cNvPr>
          <p:cNvSpPr/>
          <p:nvPr/>
        </p:nvSpPr>
        <p:spPr>
          <a:xfrm>
            <a:off x="5578272" y="2655627"/>
            <a:ext cx="160542" cy="374957"/>
          </a:xfrm>
          <a:custGeom>
            <a:avLst/>
            <a:gdLst>
              <a:gd name="connsiteX0" fmla="*/ 71641 w 160542"/>
              <a:gd name="connsiteY0" fmla="*/ 261 h 374957"/>
              <a:gd name="connsiteX1" fmla="*/ 28778 w 160542"/>
              <a:gd name="connsiteY1" fmla="*/ 189173 h 374957"/>
              <a:gd name="connsiteX2" fmla="*/ 203 w 160542"/>
              <a:gd name="connsiteY2" fmla="*/ 295536 h 374957"/>
              <a:gd name="connsiteX3" fmla="*/ 43066 w 160542"/>
              <a:gd name="connsiteY3" fmla="*/ 208223 h 374957"/>
              <a:gd name="connsiteX4" fmla="*/ 35128 w 160542"/>
              <a:gd name="connsiteY4" fmla="*/ 290773 h 374957"/>
              <a:gd name="connsiteX5" fmla="*/ 87516 w 160542"/>
              <a:gd name="connsiteY5" fmla="*/ 247911 h 374957"/>
              <a:gd name="connsiteX6" fmla="*/ 101803 w 160542"/>
              <a:gd name="connsiteY6" fmla="*/ 263786 h 374957"/>
              <a:gd name="connsiteX7" fmla="*/ 119266 w 160542"/>
              <a:gd name="connsiteY7" fmla="*/ 239973 h 374957"/>
              <a:gd name="connsiteX8" fmla="*/ 155778 w 160542"/>
              <a:gd name="connsiteY8" fmla="*/ 244736 h 374957"/>
              <a:gd name="connsiteX9" fmla="*/ 155778 w 160542"/>
              <a:gd name="connsiteY9" fmla="*/ 273311 h 374957"/>
              <a:gd name="connsiteX10" fmla="*/ 116091 w 160542"/>
              <a:gd name="connsiteY10" fmla="*/ 374911 h 374957"/>
              <a:gd name="connsiteX11" fmla="*/ 108153 w 160542"/>
              <a:gd name="connsiteY11" fmla="*/ 286011 h 374957"/>
              <a:gd name="connsiteX12" fmla="*/ 62116 w 160542"/>
              <a:gd name="connsiteY12" fmla="*/ 249498 h 374957"/>
              <a:gd name="connsiteX13" fmla="*/ 49416 w 160542"/>
              <a:gd name="connsiteY13" fmla="*/ 236798 h 374957"/>
              <a:gd name="connsiteX14" fmla="*/ 44653 w 160542"/>
              <a:gd name="connsiteY14" fmla="*/ 227273 h 374957"/>
              <a:gd name="connsiteX15" fmla="*/ 73228 w 160542"/>
              <a:gd name="connsiteY15" fmla="*/ 149486 h 374957"/>
              <a:gd name="connsiteX16" fmla="*/ 71641 w 160542"/>
              <a:gd name="connsiteY16" fmla="*/ 261 h 37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0542" h="374957">
                <a:moveTo>
                  <a:pt x="71641" y="261"/>
                </a:moveTo>
                <a:cubicBezTo>
                  <a:pt x="64233" y="6875"/>
                  <a:pt x="40684" y="139960"/>
                  <a:pt x="28778" y="189173"/>
                </a:cubicBezTo>
                <a:cubicBezTo>
                  <a:pt x="16872" y="238386"/>
                  <a:pt x="-2178" y="292361"/>
                  <a:pt x="203" y="295536"/>
                </a:cubicBezTo>
                <a:cubicBezTo>
                  <a:pt x="2584" y="298711"/>
                  <a:pt x="37245" y="209017"/>
                  <a:pt x="43066" y="208223"/>
                </a:cubicBezTo>
                <a:cubicBezTo>
                  <a:pt x="48887" y="207429"/>
                  <a:pt x="27720" y="284158"/>
                  <a:pt x="35128" y="290773"/>
                </a:cubicBezTo>
                <a:cubicBezTo>
                  <a:pt x="42536" y="297388"/>
                  <a:pt x="76404" y="252409"/>
                  <a:pt x="87516" y="247911"/>
                </a:cubicBezTo>
                <a:cubicBezTo>
                  <a:pt x="98628" y="243413"/>
                  <a:pt x="96511" y="265109"/>
                  <a:pt x="101803" y="263786"/>
                </a:cubicBezTo>
                <a:cubicBezTo>
                  <a:pt x="107095" y="262463"/>
                  <a:pt x="110270" y="243148"/>
                  <a:pt x="119266" y="239973"/>
                </a:cubicBezTo>
                <a:cubicBezTo>
                  <a:pt x="128262" y="236798"/>
                  <a:pt x="149693" y="239180"/>
                  <a:pt x="155778" y="244736"/>
                </a:cubicBezTo>
                <a:cubicBezTo>
                  <a:pt x="161863" y="250292"/>
                  <a:pt x="162393" y="251615"/>
                  <a:pt x="155778" y="273311"/>
                </a:cubicBezTo>
                <a:cubicBezTo>
                  <a:pt x="149164" y="295007"/>
                  <a:pt x="124028" y="372794"/>
                  <a:pt x="116091" y="374911"/>
                </a:cubicBezTo>
                <a:cubicBezTo>
                  <a:pt x="108154" y="377028"/>
                  <a:pt x="117149" y="306913"/>
                  <a:pt x="108153" y="286011"/>
                </a:cubicBezTo>
                <a:cubicBezTo>
                  <a:pt x="99157" y="265109"/>
                  <a:pt x="71906" y="257700"/>
                  <a:pt x="62116" y="249498"/>
                </a:cubicBezTo>
                <a:cubicBezTo>
                  <a:pt x="52326" y="241296"/>
                  <a:pt x="52326" y="240502"/>
                  <a:pt x="49416" y="236798"/>
                </a:cubicBezTo>
                <a:cubicBezTo>
                  <a:pt x="46505" y="233094"/>
                  <a:pt x="40684" y="241825"/>
                  <a:pt x="44653" y="227273"/>
                </a:cubicBezTo>
                <a:cubicBezTo>
                  <a:pt x="48622" y="212721"/>
                  <a:pt x="68466" y="184675"/>
                  <a:pt x="73228" y="149486"/>
                </a:cubicBezTo>
                <a:cubicBezTo>
                  <a:pt x="77990" y="114297"/>
                  <a:pt x="79049" y="-6353"/>
                  <a:pt x="71641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8" name="フリーフォーム: 図形 837">
            <a:extLst>
              <a:ext uri="{FF2B5EF4-FFF2-40B4-BE49-F238E27FC236}">
                <a16:creationId xmlns:a16="http://schemas.microsoft.com/office/drawing/2014/main" id="{E9884157-DBB7-41F5-B389-A83156C39CBE}"/>
              </a:ext>
            </a:extLst>
          </p:cNvPr>
          <p:cNvSpPr/>
          <p:nvPr/>
        </p:nvSpPr>
        <p:spPr>
          <a:xfrm>
            <a:off x="5645068" y="2611205"/>
            <a:ext cx="873224" cy="329762"/>
          </a:xfrm>
          <a:custGeom>
            <a:avLst/>
            <a:gdLst>
              <a:gd name="connsiteX0" fmla="*/ 82 w 873224"/>
              <a:gd name="connsiteY0" fmla="*/ 89133 h 329762"/>
              <a:gd name="connsiteX1" fmla="*/ 155657 w 873224"/>
              <a:gd name="connsiteY1" fmla="*/ 68495 h 329762"/>
              <a:gd name="connsiteX2" fmla="*/ 160420 w 873224"/>
              <a:gd name="connsiteY2" fmla="*/ 70083 h 329762"/>
              <a:gd name="connsiteX3" fmla="*/ 209632 w 873224"/>
              <a:gd name="connsiteY3" fmla="*/ 84370 h 329762"/>
              <a:gd name="connsiteX4" fmla="*/ 190582 w 873224"/>
              <a:gd name="connsiteY4" fmla="*/ 89133 h 329762"/>
              <a:gd name="connsiteX5" fmla="*/ 269957 w 873224"/>
              <a:gd name="connsiteY5" fmla="*/ 103420 h 329762"/>
              <a:gd name="connsiteX6" fmla="*/ 295357 w 873224"/>
              <a:gd name="connsiteY6" fmla="*/ 58970 h 329762"/>
              <a:gd name="connsiteX7" fmla="*/ 390607 w 873224"/>
              <a:gd name="connsiteY7" fmla="*/ 22458 h 329762"/>
              <a:gd name="connsiteX8" fmla="*/ 438232 w 873224"/>
              <a:gd name="connsiteY8" fmla="*/ 6583 h 329762"/>
              <a:gd name="connsiteX9" fmla="*/ 446170 w 873224"/>
              <a:gd name="connsiteY9" fmla="*/ 16108 h 329762"/>
              <a:gd name="connsiteX10" fmla="*/ 490620 w 873224"/>
              <a:gd name="connsiteY10" fmla="*/ 101833 h 329762"/>
              <a:gd name="connsiteX11" fmla="*/ 523957 w 873224"/>
              <a:gd name="connsiteY11" fmla="*/ 155808 h 329762"/>
              <a:gd name="connsiteX12" fmla="*/ 549357 w 873224"/>
              <a:gd name="connsiteY12" fmla="*/ 190733 h 329762"/>
              <a:gd name="connsiteX13" fmla="*/ 531895 w 873224"/>
              <a:gd name="connsiteY13" fmla="*/ 151045 h 329762"/>
              <a:gd name="connsiteX14" fmla="*/ 522370 w 873224"/>
              <a:gd name="connsiteY14" fmla="*/ 311383 h 329762"/>
              <a:gd name="connsiteX15" fmla="*/ 500145 w 873224"/>
              <a:gd name="connsiteY15" fmla="*/ 314558 h 329762"/>
              <a:gd name="connsiteX16" fmla="*/ 509670 w 873224"/>
              <a:gd name="connsiteY16" fmla="*/ 206608 h 329762"/>
              <a:gd name="connsiteX17" fmla="*/ 511257 w 873224"/>
              <a:gd name="connsiteY17" fmla="*/ 89133 h 329762"/>
              <a:gd name="connsiteX18" fmla="*/ 508082 w 873224"/>
              <a:gd name="connsiteY18" fmla="*/ 43095 h 329762"/>
              <a:gd name="connsiteX19" fmla="*/ 647782 w 873224"/>
              <a:gd name="connsiteY19" fmla="*/ 57383 h 329762"/>
              <a:gd name="connsiteX20" fmla="*/ 873207 w 873224"/>
              <a:gd name="connsiteY20" fmla="*/ 117708 h 329762"/>
              <a:gd name="connsiteX21" fmla="*/ 660482 w 873224"/>
              <a:gd name="connsiteY21" fmla="*/ 33570 h 329762"/>
              <a:gd name="connsiteX22" fmla="*/ 716045 w 873224"/>
              <a:gd name="connsiteY22" fmla="*/ 43095 h 329762"/>
              <a:gd name="connsiteX23" fmla="*/ 492207 w 873224"/>
              <a:gd name="connsiteY23" fmla="*/ 1820 h 329762"/>
              <a:gd name="connsiteX24" fmla="*/ 396957 w 873224"/>
              <a:gd name="connsiteY24" fmla="*/ 9758 h 329762"/>
              <a:gd name="connsiteX25" fmla="*/ 346157 w 873224"/>
              <a:gd name="connsiteY25" fmla="*/ 31983 h 329762"/>
              <a:gd name="connsiteX26" fmla="*/ 289007 w 873224"/>
              <a:gd name="connsiteY26" fmla="*/ 54208 h 329762"/>
              <a:gd name="connsiteX27" fmla="*/ 222332 w 873224"/>
              <a:gd name="connsiteY27" fmla="*/ 73258 h 329762"/>
              <a:gd name="connsiteX28" fmla="*/ 181057 w 873224"/>
              <a:gd name="connsiteY28" fmla="*/ 60558 h 329762"/>
              <a:gd name="connsiteX29" fmla="*/ 82 w 873224"/>
              <a:gd name="connsiteY29" fmla="*/ 89133 h 32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73224" h="329762">
                <a:moveTo>
                  <a:pt x="82" y="89133"/>
                </a:moveTo>
                <a:cubicBezTo>
                  <a:pt x="-4151" y="90456"/>
                  <a:pt x="155657" y="68495"/>
                  <a:pt x="155657" y="68495"/>
                </a:cubicBezTo>
                <a:cubicBezTo>
                  <a:pt x="182380" y="65320"/>
                  <a:pt x="160420" y="70083"/>
                  <a:pt x="160420" y="70083"/>
                </a:cubicBezTo>
                <a:cubicBezTo>
                  <a:pt x="169416" y="72729"/>
                  <a:pt x="204605" y="81195"/>
                  <a:pt x="209632" y="84370"/>
                </a:cubicBezTo>
                <a:cubicBezTo>
                  <a:pt x="214659" y="87545"/>
                  <a:pt x="180528" y="85958"/>
                  <a:pt x="190582" y="89133"/>
                </a:cubicBezTo>
                <a:cubicBezTo>
                  <a:pt x="200636" y="92308"/>
                  <a:pt x="252495" y="108447"/>
                  <a:pt x="269957" y="103420"/>
                </a:cubicBezTo>
                <a:cubicBezTo>
                  <a:pt x="287420" y="98393"/>
                  <a:pt x="275249" y="72464"/>
                  <a:pt x="295357" y="58970"/>
                </a:cubicBezTo>
                <a:cubicBezTo>
                  <a:pt x="315465" y="45476"/>
                  <a:pt x="366795" y="31189"/>
                  <a:pt x="390607" y="22458"/>
                </a:cubicBezTo>
                <a:cubicBezTo>
                  <a:pt x="414419" y="13727"/>
                  <a:pt x="428972" y="7641"/>
                  <a:pt x="438232" y="6583"/>
                </a:cubicBezTo>
                <a:cubicBezTo>
                  <a:pt x="447492" y="5525"/>
                  <a:pt x="437439" y="233"/>
                  <a:pt x="446170" y="16108"/>
                </a:cubicBezTo>
                <a:cubicBezTo>
                  <a:pt x="454901" y="31983"/>
                  <a:pt x="477655" y="78550"/>
                  <a:pt x="490620" y="101833"/>
                </a:cubicBezTo>
                <a:cubicBezTo>
                  <a:pt x="503585" y="125116"/>
                  <a:pt x="514168" y="140991"/>
                  <a:pt x="523957" y="155808"/>
                </a:cubicBezTo>
                <a:cubicBezTo>
                  <a:pt x="533746" y="170625"/>
                  <a:pt x="548034" y="191527"/>
                  <a:pt x="549357" y="190733"/>
                </a:cubicBezTo>
                <a:cubicBezTo>
                  <a:pt x="550680" y="189939"/>
                  <a:pt x="536393" y="130937"/>
                  <a:pt x="531895" y="151045"/>
                </a:cubicBezTo>
                <a:cubicBezTo>
                  <a:pt x="527397" y="171153"/>
                  <a:pt x="527662" y="284131"/>
                  <a:pt x="522370" y="311383"/>
                </a:cubicBezTo>
                <a:cubicBezTo>
                  <a:pt x="517078" y="338635"/>
                  <a:pt x="502262" y="332020"/>
                  <a:pt x="500145" y="314558"/>
                </a:cubicBezTo>
                <a:cubicBezTo>
                  <a:pt x="498028" y="297096"/>
                  <a:pt x="507818" y="244179"/>
                  <a:pt x="509670" y="206608"/>
                </a:cubicBezTo>
                <a:cubicBezTo>
                  <a:pt x="511522" y="169037"/>
                  <a:pt x="511522" y="116385"/>
                  <a:pt x="511257" y="89133"/>
                </a:cubicBezTo>
                <a:cubicBezTo>
                  <a:pt x="510992" y="61881"/>
                  <a:pt x="485328" y="48387"/>
                  <a:pt x="508082" y="43095"/>
                </a:cubicBezTo>
                <a:cubicBezTo>
                  <a:pt x="530836" y="37803"/>
                  <a:pt x="586928" y="44948"/>
                  <a:pt x="647782" y="57383"/>
                </a:cubicBezTo>
                <a:cubicBezTo>
                  <a:pt x="708636" y="69818"/>
                  <a:pt x="871090" y="121677"/>
                  <a:pt x="873207" y="117708"/>
                </a:cubicBezTo>
                <a:cubicBezTo>
                  <a:pt x="875324" y="113739"/>
                  <a:pt x="686675" y="46005"/>
                  <a:pt x="660482" y="33570"/>
                </a:cubicBezTo>
                <a:cubicBezTo>
                  <a:pt x="634289" y="21135"/>
                  <a:pt x="716045" y="43095"/>
                  <a:pt x="716045" y="43095"/>
                </a:cubicBezTo>
                <a:cubicBezTo>
                  <a:pt x="687999" y="37803"/>
                  <a:pt x="545388" y="7376"/>
                  <a:pt x="492207" y="1820"/>
                </a:cubicBezTo>
                <a:cubicBezTo>
                  <a:pt x="439026" y="-3736"/>
                  <a:pt x="421299" y="4731"/>
                  <a:pt x="396957" y="9758"/>
                </a:cubicBezTo>
                <a:cubicBezTo>
                  <a:pt x="372615" y="14785"/>
                  <a:pt x="364149" y="24575"/>
                  <a:pt x="346157" y="31983"/>
                </a:cubicBezTo>
                <a:cubicBezTo>
                  <a:pt x="328165" y="39391"/>
                  <a:pt x="309644" y="47329"/>
                  <a:pt x="289007" y="54208"/>
                </a:cubicBezTo>
                <a:cubicBezTo>
                  <a:pt x="268370" y="61087"/>
                  <a:pt x="240323" y="72200"/>
                  <a:pt x="222332" y="73258"/>
                </a:cubicBezTo>
                <a:cubicBezTo>
                  <a:pt x="204341" y="74316"/>
                  <a:pt x="215717" y="60293"/>
                  <a:pt x="181057" y="60558"/>
                </a:cubicBezTo>
                <a:cubicBezTo>
                  <a:pt x="146397" y="60822"/>
                  <a:pt x="4315" y="87810"/>
                  <a:pt x="82" y="89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9" name="フリーフォーム: 図形 838">
            <a:extLst>
              <a:ext uri="{FF2B5EF4-FFF2-40B4-BE49-F238E27FC236}">
                <a16:creationId xmlns:a16="http://schemas.microsoft.com/office/drawing/2014/main" id="{C3DE9B24-C15C-4BF5-8BFE-310E792A9292}"/>
              </a:ext>
            </a:extLst>
          </p:cNvPr>
          <p:cNvSpPr/>
          <p:nvPr/>
        </p:nvSpPr>
        <p:spPr>
          <a:xfrm>
            <a:off x="5749291" y="2699038"/>
            <a:ext cx="57963" cy="282653"/>
          </a:xfrm>
          <a:custGeom>
            <a:avLst/>
            <a:gdLst>
              <a:gd name="connsiteX0" fmla="*/ 24447 w 57963"/>
              <a:gd name="connsiteY0" fmla="*/ 1300 h 282653"/>
              <a:gd name="connsiteX1" fmla="*/ 57784 w 57963"/>
              <a:gd name="connsiteY1" fmla="*/ 201325 h 282653"/>
              <a:gd name="connsiteX2" fmla="*/ 37147 w 57963"/>
              <a:gd name="connsiteY2" fmla="*/ 136237 h 282653"/>
              <a:gd name="connsiteX3" fmla="*/ 24447 w 57963"/>
              <a:gd name="connsiteY3" fmla="*/ 260062 h 282653"/>
              <a:gd name="connsiteX4" fmla="*/ 2222 w 57963"/>
              <a:gd name="connsiteY4" fmla="*/ 193387 h 282653"/>
              <a:gd name="connsiteX5" fmla="*/ 2222 w 57963"/>
              <a:gd name="connsiteY5" fmla="*/ 282287 h 282653"/>
              <a:gd name="connsiteX6" fmla="*/ 14922 w 57963"/>
              <a:gd name="connsiteY6" fmla="*/ 152112 h 282653"/>
              <a:gd name="connsiteX7" fmla="*/ 30797 w 57963"/>
              <a:gd name="connsiteY7" fmla="*/ 115600 h 282653"/>
              <a:gd name="connsiteX8" fmla="*/ 24447 w 57963"/>
              <a:gd name="connsiteY8" fmla="*/ 1300 h 28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63" h="282653">
                <a:moveTo>
                  <a:pt x="24447" y="1300"/>
                </a:moveTo>
                <a:cubicBezTo>
                  <a:pt x="28945" y="15588"/>
                  <a:pt x="55667" y="178836"/>
                  <a:pt x="57784" y="201325"/>
                </a:cubicBezTo>
                <a:cubicBezTo>
                  <a:pt x="59901" y="223815"/>
                  <a:pt x="42703" y="126448"/>
                  <a:pt x="37147" y="136237"/>
                </a:cubicBezTo>
                <a:cubicBezTo>
                  <a:pt x="31591" y="146027"/>
                  <a:pt x="30268" y="250537"/>
                  <a:pt x="24447" y="260062"/>
                </a:cubicBezTo>
                <a:cubicBezTo>
                  <a:pt x="18626" y="269587"/>
                  <a:pt x="5926" y="189683"/>
                  <a:pt x="2222" y="193387"/>
                </a:cubicBezTo>
                <a:cubicBezTo>
                  <a:pt x="-1482" y="197091"/>
                  <a:pt x="105" y="289166"/>
                  <a:pt x="2222" y="282287"/>
                </a:cubicBezTo>
                <a:cubicBezTo>
                  <a:pt x="4339" y="275408"/>
                  <a:pt x="10159" y="179893"/>
                  <a:pt x="14922" y="152112"/>
                </a:cubicBezTo>
                <a:cubicBezTo>
                  <a:pt x="19684" y="124331"/>
                  <a:pt x="28151" y="136502"/>
                  <a:pt x="30797" y="115600"/>
                </a:cubicBezTo>
                <a:cubicBezTo>
                  <a:pt x="33443" y="94698"/>
                  <a:pt x="19949" y="-12988"/>
                  <a:pt x="24447" y="1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0" name="フリーフォーム: 図形 839">
            <a:extLst>
              <a:ext uri="{FF2B5EF4-FFF2-40B4-BE49-F238E27FC236}">
                <a16:creationId xmlns:a16="http://schemas.microsoft.com/office/drawing/2014/main" id="{49974B55-C5A6-4CF1-B44F-3B9F5E79D2FB}"/>
              </a:ext>
            </a:extLst>
          </p:cNvPr>
          <p:cNvSpPr/>
          <p:nvPr/>
        </p:nvSpPr>
        <p:spPr>
          <a:xfrm>
            <a:off x="5820964" y="2704956"/>
            <a:ext cx="18670" cy="183841"/>
          </a:xfrm>
          <a:custGeom>
            <a:avLst/>
            <a:gdLst>
              <a:gd name="connsiteX0" fmla="*/ 17861 w 18670"/>
              <a:gd name="connsiteY0" fmla="*/ 144 h 183841"/>
              <a:gd name="connsiteX1" fmla="*/ 14686 w 18670"/>
              <a:gd name="connsiteY1" fmla="*/ 146194 h 183841"/>
              <a:gd name="connsiteX2" fmla="*/ 399 w 18670"/>
              <a:gd name="connsiteY2" fmla="*/ 143019 h 183841"/>
              <a:gd name="connsiteX3" fmla="*/ 1986 w 18670"/>
              <a:gd name="connsiteY3" fmla="*/ 176357 h 183841"/>
              <a:gd name="connsiteX4" fmla="*/ 17861 w 18670"/>
              <a:gd name="connsiteY4" fmla="*/ 144 h 18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0" h="183841">
                <a:moveTo>
                  <a:pt x="17861" y="144"/>
                </a:moveTo>
                <a:cubicBezTo>
                  <a:pt x="19978" y="-4883"/>
                  <a:pt x="17596" y="122382"/>
                  <a:pt x="14686" y="146194"/>
                </a:cubicBezTo>
                <a:cubicBezTo>
                  <a:pt x="11776" y="170006"/>
                  <a:pt x="2516" y="137992"/>
                  <a:pt x="399" y="143019"/>
                </a:cubicBezTo>
                <a:cubicBezTo>
                  <a:pt x="-1718" y="148046"/>
                  <a:pt x="5426" y="203609"/>
                  <a:pt x="1986" y="176357"/>
                </a:cubicBezTo>
                <a:cubicBezTo>
                  <a:pt x="-1454" y="149105"/>
                  <a:pt x="15744" y="5171"/>
                  <a:pt x="17861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1" name="フリーフォーム: 図形 840">
            <a:extLst>
              <a:ext uri="{FF2B5EF4-FFF2-40B4-BE49-F238E27FC236}">
                <a16:creationId xmlns:a16="http://schemas.microsoft.com/office/drawing/2014/main" id="{9B99BE49-0467-4D68-82BA-4A74B169315E}"/>
              </a:ext>
            </a:extLst>
          </p:cNvPr>
          <p:cNvSpPr/>
          <p:nvPr/>
        </p:nvSpPr>
        <p:spPr>
          <a:xfrm>
            <a:off x="5859197" y="2709676"/>
            <a:ext cx="67474" cy="176085"/>
          </a:xfrm>
          <a:custGeom>
            <a:avLst/>
            <a:gdLst>
              <a:gd name="connsiteX0" fmla="*/ 11378 w 67474"/>
              <a:gd name="connsiteY0" fmla="*/ 11299 h 176085"/>
              <a:gd name="connsiteX1" fmla="*/ 266 w 67474"/>
              <a:gd name="connsiteY1" fmla="*/ 171637 h 176085"/>
              <a:gd name="connsiteX2" fmla="*/ 24078 w 67474"/>
              <a:gd name="connsiteY2" fmla="*/ 127187 h 176085"/>
              <a:gd name="connsiteX3" fmla="*/ 43128 w 67474"/>
              <a:gd name="connsiteY3" fmla="*/ 82737 h 176085"/>
              <a:gd name="connsiteX4" fmla="*/ 55828 w 67474"/>
              <a:gd name="connsiteY4" fmla="*/ 41462 h 176085"/>
              <a:gd name="connsiteX5" fmla="*/ 66941 w 67474"/>
              <a:gd name="connsiteY5" fmla="*/ 147824 h 176085"/>
              <a:gd name="connsiteX6" fmla="*/ 65353 w 67474"/>
              <a:gd name="connsiteY6" fmla="*/ 101787 h 176085"/>
              <a:gd name="connsiteX7" fmla="*/ 62178 w 67474"/>
              <a:gd name="connsiteY7" fmla="*/ 187 h 176085"/>
              <a:gd name="connsiteX8" fmla="*/ 25666 w 67474"/>
              <a:gd name="connsiteY8" fmla="*/ 77974 h 176085"/>
              <a:gd name="connsiteX9" fmla="*/ 6616 w 67474"/>
              <a:gd name="connsiteY9" fmla="*/ 130362 h 176085"/>
              <a:gd name="connsiteX10" fmla="*/ 12966 w 67474"/>
              <a:gd name="connsiteY10" fmla="*/ 66862 h 176085"/>
              <a:gd name="connsiteX11" fmla="*/ 11378 w 67474"/>
              <a:gd name="connsiteY11" fmla="*/ 11299 h 17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474" h="176085">
                <a:moveTo>
                  <a:pt x="11378" y="11299"/>
                </a:moveTo>
                <a:cubicBezTo>
                  <a:pt x="9261" y="28761"/>
                  <a:pt x="-1851" y="152322"/>
                  <a:pt x="266" y="171637"/>
                </a:cubicBezTo>
                <a:cubicBezTo>
                  <a:pt x="2383" y="190952"/>
                  <a:pt x="16934" y="142004"/>
                  <a:pt x="24078" y="127187"/>
                </a:cubicBezTo>
                <a:cubicBezTo>
                  <a:pt x="31222" y="112370"/>
                  <a:pt x="37836" y="97024"/>
                  <a:pt x="43128" y="82737"/>
                </a:cubicBezTo>
                <a:cubicBezTo>
                  <a:pt x="48420" y="68450"/>
                  <a:pt x="51859" y="30614"/>
                  <a:pt x="55828" y="41462"/>
                </a:cubicBezTo>
                <a:cubicBezTo>
                  <a:pt x="59797" y="52310"/>
                  <a:pt x="65354" y="137770"/>
                  <a:pt x="66941" y="147824"/>
                </a:cubicBezTo>
                <a:cubicBezTo>
                  <a:pt x="68528" y="157878"/>
                  <a:pt x="66147" y="126393"/>
                  <a:pt x="65353" y="101787"/>
                </a:cubicBezTo>
                <a:cubicBezTo>
                  <a:pt x="64559" y="77181"/>
                  <a:pt x="68793" y="4156"/>
                  <a:pt x="62178" y="187"/>
                </a:cubicBezTo>
                <a:cubicBezTo>
                  <a:pt x="55564" y="-3782"/>
                  <a:pt x="34926" y="56278"/>
                  <a:pt x="25666" y="77974"/>
                </a:cubicBezTo>
                <a:cubicBezTo>
                  <a:pt x="16406" y="99670"/>
                  <a:pt x="8733" y="132214"/>
                  <a:pt x="6616" y="130362"/>
                </a:cubicBezTo>
                <a:cubicBezTo>
                  <a:pt x="4499" y="128510"/>
                  <a:pt x="11908" y="85647"/>
                  <a:pt x="12966" y="66862"/>
                </a:cubicBezTo>
                <a:cubicBezTo>
                  <a:pt x="14024" y="48077"/>
                  <a:pt x="13495" y="-6163"/>
                  <a:pt x="11378" y="11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2" name="フリーフォーム: 図形 841">
            <a:extLst>
              <a:ext uri="{FF2B5EF4-FFF2-40B4-BE49-F238E27FC236}">
                <a16:creationId xmlns:a16="http://schemas.microsoft.com/office/drawing/2014/main" id="{CD639B7F-E07D-4F7E-947B-0EA6D938EFFE}"/>
              </a:ext>
            </a:extLst>
          </p:cNvPr>
          <p:cNvSpPr/>
          <p:nvPr/>
        </p:nvSpPr>
        <p:spPr>
          <a:xfrm>
            <a:off x="6389886" y="2732069"/>
            <a:ext cx="144404" cy="300056"/>
          </a:xfrm>
          <a:custGeom>
            <a:avLst/>
            <a:gdLst>
              <a:gd name="connsiteX0" fmla="*/ 136327 w 144404"/>
              <a:gd name="connsiteY0" fmla="*/ 19 h 300056"/>
              <a:gd name="connsiteX1" fmla="*/ 90289 w 144404"/>
              <a:gd name="connsiteY1" fmla="*/ 101619 h 300056"/>
              <a:gd name="connsiteX2" fmla="*/ 60127 w 144404"/>
              <a:gd name="connsiteY2" fmla="*/ 192106 h 300056"/>
              <a:gd name="connsiteX3" fmla="*/ 1389 w 144404"/>
              <a:gd name="connsiteY3" fmla="*/ 171469 h 300056"/>
              <a:gd name="connsiteX4" fmla="*/ 20439 w 144404"/>
              <a:gd name="connsiteY4" fmla="*/ 174644 h 300056"/>
              <a:gd name="connsiteX5" fmla="*/ 42664 w 144404"/>
              <a:gd name="connsiteY5" fmla="*/ 192106 h 300056"/>
              <a:gd name="connsiteX6" fmla="*/ 72827 w 144404"/>
              <a:gd name="connsiteY6" fmla="*/ 300056 h 300056"/>
              <a:gd name="connsiteX7" fmla="*/ 118864 w 144404"/>
              <a:gd name="connsiteY7" fmla="*/ 193694 h 300056"/>
              <a:gd name="connsiteX8" fmla="*/ 114102 w 144404"/>
              <a:gd name="connsiteY8" fmla="*/ 136544 h 300056"/>
              <a:gd name="connsiteX9" fmla="*/ 123627 w 144404"/>
              <a:gd name="connsiteY9" fmla="*/ 107969 h 300056"/>
              <a:gd name="connsiteX10" fmla="*/ 90289 w 144404"/>
              <a:gd name="connsiteY10" fmla="*/ 209569 h 300056"/>
              <a:gd name="connsiteX11" fmla="*/ 139502 w 144404"/>
              <a:gd name="connsiteY11" fmla="*/ 93681 h 300056"/>
              <a:gd name="connsiteX12" fmla="*/ 136327 w 144404"/>
              <a:gd name="connsiteY12" fmla="*/ 19 h 30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404" h="300056">
                <a:moveTo>
                  <a:pt x="136327" y="19"/>
                </a:moveTo>
                <a:cubicBezTo>
                  <a:pt x="128125" y="1342"/>
                  <a:pt x="102989" y="69605"/>
                  <a:pt x="90289" y="101619"/>
                </a:cubicBezTo>
                <a:cubicBezTo>
                  <a:pt x="77589" y="133633"/>
                  <a:pt x="74943" y="180464"/>
                  <a:pt x="60127" y="192106"/>
                </a:cubicBezTo>
                <a:cubicBezTo>
                  <a:pt x="45311" y="203748"/>
                  <a:pt x="8004" y="174379"/>
                  <a:pt x="1389" y="171469"/>
                </a:cubicBezTo>
                <a:cubicBezTo>
                  <a:pt x="-5226" y="168559"/>
                  <a:pt x="13560" y="171205"/>
                  <a:pt x="20439" y="174644"/>
                </a:cubicBezTo>
                <a:cubicBezTo>
                  <a:pt x="27318" y="178083"/>
                  <a:pt x="33933" y="171204"/>
                  <a:pt x="42664" y="192106"/>
                </a:cubicBezTo>
                <a:cubicBezTo>
                  <a:pt x="51395" y="213008"/>
                  <a:pt x="60127" y="299791"/>
                  <a:pt x="72827" y="300056"/>
                </a:cubicBezTo>
                <a:cubicBezTo>
                  <a:pt x="85527" y="300321"/>
                  <a:pt x="111985" y="220946"/>
                  <a:pt x="118864" y="193694"/>
                </a:cubicBezTo>
                <a:cubicBezTo>
                  <a:pt x="125743" y="166442"/>
                  <a:pt x="113308" y="150831"/>
                  <a:pt x="114102" y="136544"/>
                </a:cubicBezTo>
                <a:cubicBezTo>
                  <a:pt x="114896" y="122257"/>
                  <a:pt x="127596" y="95798"/>
                  <a:pt x="123627" y="107969"/>
                </a:cubicBezTo>
                <a:cubicBezTo>
                  <a:pt x="119658" y="120140"/>
                  <a:pt x="87643" y="211950"/>
                  <a:pt x="90289" y="209569"/>
                </a:cubicBezTo>
                <a:cubicBezTo>
                  <a:pt x="92935" y="207188"/>
                  <a:pt x="131035" y="123844"/>
                  <a:pt x="139502" y="93681"/>
                </a:cubicBezTo>
                <a:cubicBezTo>
                  <a:pt x="147969" y="63519"/>
                  <a:pt x="144529" y="-1304"/>
                  <a:pt x="136327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3" name="フリーフォーム: 図形 842">
            <a:extLst>
              <a:ext uri="{FF2B5EF4-FFF2-40B4-BE49-F238E27FC236}">
                <a16:creationId xmlns:a16="http://schemas.microsoft.com/office/drawing/2014/main" id="{FFE880ED-FF02-43AB-AC70-7D4EA0B135D2}"/>
              </a:ext>
            </a:extLst>
          </p:cNvPr>
          <p:cNvSpPr/>
          <p:nvPr/>
        </p:nvSpPr>
        <p:spPr>
          <a:xfrm>
            <a:off x="5931468" y="2638355"/>
            <a:ext cx="425181" cy="336945"/>
          </a:xfrm>
          <a:custGeom>
            <a:avLst/>
            <a:gdLst>
              <a:gd name="connsiteX0" fmla="*/ 178820 w 425181"/>
              <a:gd name="connsiteY0" fmla="*/ 70 h 336945"/>
              <a:gd name="connsiteX1" fmla="*/ 142307 w 425181"/>
              <a:gd name="connsiteY1" fmla="*/ 109608 h 336945"/>
              <a:gd name="connsiteX2" fmla="*/ 135957 w 425181"/>
              <a:gd name="connsiteY2" fmla="*/ 144533 h 336945"/>
              <a:gd name="connsiteX3" fmla="*/ 132782 w 425181"/>
              <a:gd name="connsiteY3" fmla="*/ 85795 h 336945"/>
              <a:gd name="connsiteX4" fmla="*/ 132782 w 425181"/>
              <a:gd name="connsiteY4" fmla="*/ 193745 h 336945"/>
              <a:gd name="connsiteX5" fmla="*/ 94682 w 425181"/>
              <a:gd name="connsiteY5" fmla="*/ 233433 h 336945"/>
              <a:gd name="connsiteX6" fmla="*/ 1020 w 425181"/>
              <a:gd name="connsiteY6" fmla="*/ 282645 h 336945"/>
              <a:gd name="connsiteX7" fmla="*/ 161357 w 425181"/>
              <a:gd name="connsiteY7" fmla="*/ 225495 h 336945"/>
              <a:gd name="connsiteX8" fmla="*/ 242320 w 425181"/>
              <a:gd name="connsiteY8" fmla="*/ 235020 h 336945"/>
              <a:gd name="connsiteX9" fmla="*/ 277245 w 425181"/>
              <a:gd name="connsiteY9" fmla="*/ 231845 h 336945"/>
              <a:gd name="connsiteX10" fmla="*/ 416945 w 425181"/>
              <a:gd name="connsiteY10" fmla="*/ 190570 h 336945"/>
              <a:gd name="connsiteX11" fmla="*/ 405832 w 425181"/>
              <a:gd name="connsiteY11" fmla="*/ 154058 h 336945"/>
              <a:gd name="connsiteX12" fmla="*/ 380432 w 425181"/>
              <a:gd name="connsiteY12" fmla="*/ 284233 h 336945"/>
              <a:gd name="connsiteX13" fmla="*/ 308995 w 425181"/>
              <a:gd name="connsiteY13" fmla="*/ 195333 h 336945"/>
              <a:gd name="connsiteX14" fmla="*/ 289945 w 425181"/>
              <a:gd name="connsiteY14" fmla="*/ 306458 h 336945"/>
              <a:gd name="connsiteX15" fmla="*/ 208982 w 425181"/>
              <a:gd name="connsiteY15" fmla="*/ 335033 h 336945"/>
              <a:gd name="connsiteX16" fmla="*/ 266132 w 425181"/>
              <a:gd name="connsiteY16" fmla="*/ 265183 h 336945"/>
              <a:gd name="connsiteX17" fmla="*/ 253432 w 425181"/>
              <a:gd name="connsiteY17" fmla="*/ 246133 h 336945"/>
              <a:gd name="connsiteX18" fmla="*/ 189932 w 425181"/>
              <a:gd name="connsiteY18" fmla="*/ 246133 h 336945"/>
              <a:gd name="connsiteX19" fmla="*/ 58170 w 425181"/>
              <a:gd name="connsiteY19" fmla="*/ 220733 h 336945"/>
              <a:gd name="connsiteX20" fmla="*/ 93095 w 425181"/>
              <a:gd name="connsiteY20" fmla="*/ 196920 h 336945"/>
              <a:gd name="connsiteX21" fmla="*/ 137545 w 425181"/>
              <a:gd name="connsiteY21" fmla="*/ 127070 h 336945"/>
              <a:gd name="connsiteX22" fmla="*/ 178820 w 425181"/>
              <a:gd name="connsiteY22" fmla="*/ 70 h 3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5181" h="336945">
                <a:moveTo>
                  <a:pt x="178820" y="70"/>
                </a:moveTo>
                <a:cubicBezTo>
                  <a:pt x="179614" y="-2840"/>
                  <a:pt x="149451" y="85531"/>
                  <a:pt x="142307" y="109608"/>
                </a:cubicBezTo>
                <a:cubicBezTo>
                  <a:pt x="135163" y="133685"/>
                  <a:pt x="137544" y="148502"/>
                  <a:pt x="135957" y="144533"/>
                </a:cubicBezTo>
                <a:cubicBezTo>
                  <a:pt x="134369" y="140564"/>
                  <a:pt x="133311" y="77593"/>
                  <a:pt x="132782" y="85795"/>
                </a:cubicBezTo>
                <a:cubicBezTo>
                  <a:pt x="132253" y="93997"/>
                  <a:pt x="139132" y="169139"/>
                  <a:pt x="132782" y="193745"/>
                </a:cubicBezTo>
                <a:cubicBezTo>
                  <a:pt x="126432" y="218351"/>
                  <a:pt x="116642" y="218616"/>
                  <a:pt x="94682" y="233433"/>
                </a:cubicBezTo>
                <a:cubicBezTo>
                  <a:pt x="72722" y="248250"/>
                  <a:pt x="-10092" y="283968"/>
                  <a:pt x="1020" y="282645"/>
                </a:cubicBezTo>
                <a:cubicBezTo>
                  <a:pt x="12132" y="281322"/>
                  <a:pt x="121140" y="233433"/>
                  <a:pt x="161357" y="225495"/>
                </a:cubicBezTo>
                <a:cubicBezTo>
                  <a:pt x="201574" y="217557"/>
                  <a:pt x="223005" y="233962"/>
                  <a:pt x="242320" y="235020"/>
                </a:cubicBezTo>
                <a:cubicBezTo>
                  <a:pt x="261635" y="236078"/>
                  <a:pt x="277245" y="231845"/>
                  <a:pt x="277245" y="231845"/>
                </a:cubicBezTo>
                <a:cubicBezTo>
                  <a:pt x="306349" y="224437"/>
                  <a:pt x="395514" y="203534"/>
                  <a:pt x="416945" y="190570"/>
                </a:cubicBezTo>
                <a:cubicBezTo>
                  <a:pt x="438376" y="177606"/>
                  <a:pt x="411917" y="138448"/>
                  <a:pt x="405832" y="154058"/>
                </a:cubicBezTo>
                <a:cubicBezTo>
                  <a:pt x="399747" y="169668"/>
                  <a:pt x="396572" y="277354"/>
                  <a:pt x="380432" y="284233"/>
                </a:cubicBezTo>
                <a:cubicBezTo>
                  <a:pt x="364293" y="291112"/>
                  <a:pt x="324076" y="191629"/>
                  <a:pt x="308995" y="195333"/>
                </a:cubicBezTo>
                <a:cubicBezTo>
                  <a:pt x="293914" y="199037"/>
                  <a:pt x="306614" y="283175"/>
                  <a:pt x="289945" y="306458"/>
                </a:cubicBezTo>
                <a:cubicBezTo>
                  <a:pt x="273276" y="329741"/>
                  <a:pt x="212951" y="341912"/>
                  <a:pt x="208982" y="335033"/>
                </a:cubicBezTo>
                <a:cubicBezTo>
                  <a:pt x="205013" y="328154"/>
                  <a:pt x="258724" y="280000"/>
                  <a:pt x="266132" y="265183"/>
                </a:cubicBezTo>
                <a:cubicBezTo>
                  <a:pt x="273540" y="250366"/>
                  <a:pt x="266132" y="249308"/>
                  <a:pt x="253432" y="246133"/>
                </a:cubicBezTo>
                <a:cubicBezTo>
                  <a:pt x="240732" y="242958"/>
                  <a:pt x="222476" y="250366"/>
                  <a:pt x="189932" y="246133"/>
                </a:cubicBezTo>
                <a:cubicBezTo>
                  <a:pt x="157388" y="241900"/>
                  <a:pt x="74309" y="228935"/>
                  <a:pt x="58170" y="220733"/>
                </a:cubicBezTo>
                <a:cubicBezTo>
                  <a:pt x="42031" y="212531"/>
                  <a:pt x="79866" y="212530"/>
                  <a:pt x="93095" y="196920"/>
                </a:cubicBezTo>
                <a:cubicBezTo>
                  <a:pt x="106324" y="181310"/>
                  <a:pt x="124316" y="154851"/>
                  <a:pt x="137545" y="127070"/>
                </a:cubicBezTo>
                <a:cubicBezTo>
                  <a:pt x="150774" y="99289"/>
                  <a:pt x="178026" y="2980"/>
                  <a:pt x="178820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4" name="フリーフォーム: 図形 843">
            <a:extLst>
              <a:ext uri="{FF2B5EF4-FFF2-40B4-BE49-F238E27FC236}">
                <a16:creationId xmlns:a16="http://schemas.microsoft.com/office/drawing/2014/main" id="{7C06B364-6AE9-492E-95B6-6829DA5031BE}"/>
              </a:ext>
            </a:extLst>
          </p:cNvPr>
          <p:cNvSpPr/>
          <p:nvPr/>
        </p:nvSpPr>
        <p:spPr>
          <a:xfrm>
            <a:off x="5627678" y="2744678"/>
            <a:ext cx="850451" cy="239860"/>
          </a:xfrm>
          <a:custGeom>
            <a:avLst/>
            <a:gdLst>
              <a:gd name="connsiteX0" fmla="*/ 10 w 850451"/>
              <a:gd name="connsiteY0" fmla="*/ 177910 h 239860"/>
              <a:gd name="connsiteX1" fmla="*/ 53985 w 850451"/>
              <a:gd name="connsiteY1" fmla="*/ 39797 h 239860"/>
              <a:gd name="connsiteX2" fmla="*/ 52397 w 850451"/>
              <a:gd name="connsiteY2" fmla="*/ 157272 h 239860"/>
              <a:gd name="connsiteX3" fmla="*/ 79385 w 850451"/>
              <a:gd name="connsiteY3" fmla="*/ 139810 h 239860"/>
              <a:gd name="connsiteX4" fmla="*/ 88910 w 850451"/>
              <a:gd name="connsiteY4" fmla="*/ 100122 h 239860"/>
              <a:gd name="connsiteX5" fmla="*/ 93672 w 850451"/>
              <a:gd name="connsiteY5" fmla="*/ 96947 h 239860"/>
              <a:gd name="connsiteX6" fmla="*/ 133360 w 850451"/>
              <a:gd name="connsiteY6" fmla="*/ 209660 h 239860"/>
              <a:gd name="connsiteX7" fmla="*/ 147647 w 850451"/>
              <a:gd name="connsiteY7" fmla="*/ 192197 h 239860"/>
              <a:gd name="connsiteX8" fmla="*/ 153997 w 850451"/>
              <a:gd name="connsiteY8" fmla="*/ 239822 h 239860"/>
              <a:gd name="connsiteX9" fmla="*/ 257185 w 850451"/>
              <a:gd name="connsiteY9" fmla="*/ 200135 h 239860"/>
              <a:gd name="connsiteX10" fmla="*/ 292110 w 850451"/>
              <a:gd name="connsiteY10" fmla="*/ 192197 h 239860"/>
              <a:gd name="connsiteX11" fmla="*/ 287347 w 850451"/>
              <a:gd name="connsiteY11" fmla="*/ 152510 h 239860"/>
              <a:gd name="connsiteX12" fmla="*/ 312747 w 850451"/>
              <a:gd name="connsiteY12" fmla="*/ 192197 h 239860"/>
              <a:gd name="connsiteX13" fmla="*/ 355610 w 850451"/>
              <a:gd name="connsiteY13" fmla="*/ 219185 h 239860"/>
              <a:gd name="connsiteX14" fmla="*/ 630247 w 850451"/>
              <a:gd name="connsiteY14" fmla="*/ 231885 h 239860"/>
              <a:gd name="connsiteX15" fmla="*/ 484197 w 850451"/>
              <a:gd name="connsiteY15" fmla="*/ 220772 h 239860"/>
              <a:gd name="connsiteX16" fmla="*/ 627072 w 850451"/>
              <a:gd name="connsiteY16" fmla="*/ 177910 h 239860"/>
              <a:gd name="connsiteX17" fmla="*/ 661997 w 850451"/>
              <a:gd name="connsiteY17" fmla="*/ 179497 h 239860"/>
              <a:gd name="connsiteX18" fmla="*/ 735022 w 850451"/>
              <a:gd name="connsiteY18" fmla="*/ 176322 h 239860"/>
              <a:gd name="connsiteX19" fmla="*/ 735022 w 850451"/>
              <a:gd name="connsiteY19" fmla="*/ 110 h 239860"/>
              <a:gd name="connsiteX20" fmla="*/ 792172 w 850451"/>
              <a:gd name="connsiteY20" fmla="*/ 204897 h 239860"/>
              <a:gd name="connsiteX21" fmla="*/ 849322 w 850451"/>
              <a:gd name="connsiteY21" fmla="*/ 239822 h 239860"/>
              <a:gd name="connsiteX22" fmla="*/ 738197 w 850451"/>
              <a:gd name="connsiteY22" fmla="*/ 209660 h 239860"/>
              <a:gd name="connsiteX23" fmla="*/ 695335 w 850451"/>
              <a:gd name="connsiteY23" fmla="*/ 201722 h 239860"/>
              <a:gd name="connsiteX24" fmla="*/ 650885 w 850451"/>
              <a:gd name="connsiteY24" fmla="*/ 120760 h 239860"/>
              <a:gd name="connsiteX25" fmla="*/ 609610 w 850451"/>
              <a:gd name="connsiteY25" fmla="*/ 219185 h 239860"/>
              <a:gd name="connsiteX26" fmla="*/ 520710 w 850451"/>
              <a:gd name="connsiteY26" fmla="*/ 211247 h 239860"/>
              <a:gd name="connsiteX27" fmla="*/ 350847 w 850451"/>
              <a:gd name="connsiteY27" fmla="*/ 173147 h 239860"/>
              <a:gd name="connsiteX28" fmla="*/ 315922 w 850451"/>
              <a:gd name="connsiteY28" fmla="*/ 131872 h 239860"/>
              <a:gd name="connsiteX29" fmla="*/ 152410 w 850451"/>
              <a:gd name="connsiteY29" fmla="*/ 190610 h 239860"/>
              <a:gd name="connsiteX30" fmla="*/ 58747 w 850451"/>
              <a:gd name="connsiteY30" fmla="*/ 201722 h 239860"/>
              <a:gd name="connsiteX31" fmla="*/ 10 w 850451"/>
              <a:gd name="connsiteY31" fmla="*/ 177910 h 23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50451" h="239860">
                <a:moveTo>
                  <a:pt x="10" y="177910"/>
                </a:moveTo>
                <a:cubicBezTo>
                  <a:pt x="-784" y="150923"/>
                  <a:pt x="45254" y="43237"/>
                  <a:pt x="53985" y="39797"/>
                </a:cubicBezTo>
                <a:cubicBezTo>
                  <a:pt x="62716" y="36357"/>
                  <a:pt x="48164" y="140603"/>
                  <a:pt x="52397" y="157272"/>
                </a:cubicBezTo>
                <a:cubicBezTo>
                  <a:pt x="56630" y="173941"/>
                  <a:pt x="73300" y="149335"/>
                  <a:pt x="79385" y="139810"/>
                </a:cubicBezTo>
                <a:cubicBezTo>
                  <a:pt x="85470" y="130285"/>
                  <a:pt x="86529" y="107266"/>
                  <a:pt x="88910" y="100122"/>
                </a:cubicBezTo>
                <a:cubicBezTo>
                  <a:pt x="91291" y="92978"/>
                  <a:pt x="86264" y="78691"/>
                  <a:pt x="93672" y="96947"/>
                </a:cubicBezTo>
                <a:cubicBezTo>
                  <a:pt x="101080" y="115203"/>
                  <a:pt x="124364" y="193785"/>
                  <a:pt x="133360" y="209660"/>
                </a:cubicBezTo>
                <a:cubicBezTo>
                  <a:pt x="142356" y="225535"/>
                  <a:pt x="144208" y="187170"/>
                  <a:pt x="147647" y="192197"/>
                </a:cubicBezTo>
                <a:cubicBezTo>
                  <a:pt x="151086" y="197224"/>
                  <a:pt x="135741" y="238499"/>
                  <a:pt x="153997" y="239822"/>
                </a:cubicBezTo>
                <a:cubicBezTo>
                  <a:pt x="172253" y="241145"/>
                  <a:pt x="234166" y="208072"/>
                  <a:pt x="257185" y="200135"/>
                </a:cubicBezTo>
                <a:cubicBezTo>
                  <a:pt x="280204" y="192198"/>
                  <a:pt x="287083" y="200135"/>
                  <a:pt x="292110" y="192197"/>
                </a:cubicBezTo>
                <a:cubicBezTo>
                  <a:pt x="297137" y="184260"/>
                  <a:pt x="283908" y="152510"/>
                  <a:pt x="287347" y="152510"/>
                </a:cubicBezTo>
                <a:cubicBezTo>
                  <a:pt x="290786" y="152510"/>
                  <a:pt x="301370" y="181085"/>
                  <a:pt x="312747" y="192197"/>
                </a:cubicBezTo>
                <a:cubicBezTo>
                  <a:pt x="324124" y="203310"/>
                  <a:pt x="302693" y="212570"/>
                  <a:pt x="355610" y="219185"/>
                </a:cubicBezTo>
                <a:cubicBezTo>
                  <a:pt x="408527" y="225800"/>
                  <a:pt x="608816" y="231621"/>
                  <a:pt x="630247" y="231885"/>
                </a:cubicBezTo>
                <a:cubicBezTo>
                  <a:pt x="651678" y="232150"/>
                  <a:pt x="484726" y="229768"/>
                  <a:pt x="484197" y="220772"/>
                </a:cubicBezTo>
                <a:cubicBezTo>
                  <a:pt x="483668" y="211776"/>
                  <a:pt x="597439" y="184789"/>
                  <a:pt x="627072" y="177910"/>
                </a:cubicBezTo>
                <a:cubicBezTo>
                  <a:pt x="656705" y="171031"/>
                  <a:pt x="644005" y="179762"/>
                  <a:pt x="661997" y="179497"/>
                </a:cubicBezTo>
                <a:cubicBezTo>
                  <a:pt x="679989" y="179232"/>
                  <a:pt x="722851" y="206220"/>
                  <a:pt x="735022" y="176322"/>
                </a:cubicBezTo>
                <a:cubicBezTo>
                  <a:pt x="747193" y="146424"/>
                  <a:pt x="725497" y="-4653"/>
                  <a:pt x="735022" y="110"/>
                </a:cubicBezTo>
                <a:cubicBezTo>
                  <a:pt x="744547" y="4873"/>
                  <a:pt x="773122" y="164945"/>
                  <a:pt x="792172" y="204897"/>
                </a:cubicBezTo>
                <a:cubicBezTo>
                  <a:pt x="811222" y="244849"/>
                  <a:pt x="858318" y="239028"/>
                  <a:pt x="849322" y="239822"/>
                </a:cubicBezTo>
                <a:cubicBezTo>
                  <a:pt x="840326" y="240616"/>
                  <a:pt x="763861" y="216010"/>
                  <a:pt x="738197" y="209660"/>
                </a:cubicBezTo>
                <a:cubicBezTo>
                  <a:pt x="712533" y="203310"/>
                  <a:pt x="709887" y="216539"/>
                  <a:pt x="695335" y="201722"/>
                </a:cubicBezTo>
                <a:cubicBezTo>
                  <a:pt x="680783" y="186905"/>
                  <a:pt x="665173" y="117849"/>
                  <a:pt x="650885" y="120760"/>
                </a:cubicBezTo>
                <a:cubicBezTo>
                  <a:pt x="636598" y="123670"/>
                  <a:pt x="631306" y="204104"/>
                  <a:pt x="609610" y="219185"/>
                </a:cubicBezTo>
                <a:cubicBezTo>
                  <a:pt x="587914" y="234266"/>
                  <a:pt x="563837" y="218920"/>
                  <a:pt x="520710" y="211247"/>
                </a:cubicBezTo>
                <a:cubicBezTo>
                  <a:pt x="477583" y="203574"/>
                  <a:pt x="384978" y="186376"/>
                  <a:pt x="350847" y="173147"/>
                </a:cubicBezTo>
                <a:cubicBezTo>
                  <a:pt x="316716" y="159918"/>
                  <a:pt x="348995" y="128962"/>
                  <a:pt x="315922" y="131872"/>
                </a:cubicBezTo>
                <a:cubicBezTo>
                  <a:pt x="282849" y="134782"/>
                  <a:pt x="195272" y="178968"/>
                  <a:pt x="152410" y="190610"/>
                </a:cubicBezTo>
                <a:cubicBezTo>
                  <a:pt x="109548" y="202252"/>
                  <a:pt x="80178" y="210189"/>
                  <a:pt x="58747" y="201722"/>
                </a:cubicBezTo>
                <a:cubicBezTo>
                  <a:pt x="37316" y="193255"/>
                  <a:pt x="804" y="204897"/>
                  <a:pt x="10" y="177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5" name="フリーフォーム: 図形 844">
            <a:extLst>
              <a:ext uri="{FF2B5EF4-FFF2-40B4-BE49-F238E27FC236}">
                <a16:creationId xmlns:a16="http://schemas.microsoft.com/office/drawing/2014/main" id="{3C4E78E2-265E-480E-AE7C-DA4C37C0BCEB}"/>
              </a:ext>
            </a:extLst>
          </p:cNvPr>
          <p:cNvSpPr/>
          <p:nvPr/>
        </p:nvSpPr>
        <p:spPr>
          <a:xfrm>
            <a:off x="5514352" y="2947868"/>
            <a:ext cx="136447" cy="106084"/>
          </a:xfrm>
          <a:custGeom>
            <a:avLst/>
            <a:gdLst>
              <a:gd name="connsiteX0" fmla="*/ 135561 w 136447"/>
              <a:gd name="connsiteY0" fmla="*/ 120 h 106084"/>
              <a:gd name="connsiteX1" fmla="*/ 2211 w 136447"/>
              <a:gd name="connsiteY1" fmla="*/ 101720 h 106084"/>
              <a:gd name="connsiteX2" fmla="*/ 57773 w 136447"/>
              <a:gd name="connsiteY2" fmla="*/ 81082 h 106084"/>
              <a:gd name="connsiteX3" fmla="*/ 135561 w 136447"/>
              <a:gd name="connsiteY3" fmla="*/ 120 h 10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47" h="106084">
                <a:moveTo>
                  <a:pt x="135561" y="120"/>
                </a:moveTo>
                <a:cubicBezTo>
                  <a:pt x="126301" y="3560"/>
                  <a:pt x="15176" y="88226"/>
                  <a:pt x="2211" y="101720"/>
                </a:cubicBezTo>
                <a:cubicBezTo>
                  <a:pt x="-10754" y="115214"/>
                  <a:pt x="36606" y="94311"/>
                  <a:pt x="57773" y="81082"/>
                </a:cubicBezTo>
                <a:cubicBezTo>
                  <a:pt x="78940" y="67853"/>
                  <a:pt x="144821" y="-3320"/>
                  <a:pt x="135561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6" name="フリーフォーム: 図形 845">
            <a:extLst>
              <a:ext uri="{FF2B5EF4-FFF2-40B4-BE49-F238E27FC236}">
                <a16:creationId xmlns:a16="http://schemas.microsoft.com/office/drawing/2014/main" id="{6B004F77-B951-4260-9285-D48F92F53DAD}"/>
              </a:ext>
            </a:extLst>
          </p:cNvPr>
          <p:cNvSpPr/>
          <p:nvPr/>
        </p:nvSpPr>
        <p:spPr>
          <a:xfrm>
            <a:off x="5442394" y="3158514"/>
            <a:ext cx="303381" cy="419571"/>
          </a:xfrm>
          <a:custGeom>
            <a:avLst/>
            <a:gdLst>
              <a:gd name="connsiteX0" fmla="*/ 296419 w 303381"/>
              <a:gd name="connsiteY0" fmla="*/ 3786 h 419571"/>
              <a:gd name="connsiteX1" fmla="*/ 24956 w 303381"/>
              <a:gd name="connsiteY1" fmla="*/ 153011 h 419571"/>
              <a:gd name="connsiteX2" fmla="*/ 20194 w 303381"/>
              <a:gd name="connsiteY2" fmla="*/ 170474 h 419571"/>
              <a:gd name="connsiteX3" fmla="*/ 75756 w 303381"/>
              <a:gd name="connsiteY3" fmla="*/ 192699 h 419571"/>
              <a:gd name="connsiteX4" fmla="*/ 82106 w 303381"/>
              <a:gd name="connsiteY4" fmla="*/ 283186 h 419571"/>
              <a:gd name="connsiteX5" fmla="*/ 78931 w 303381"/>
              <a:gd name="connsiteY5" fmla="*/ 278424 h 419571"/>
              <a:gd name="connsiteX6" fmla="*/ 51944 w 303381"/>
              <a:gd name="connsiteY6" fmla="*/ 235561 h 419571"/>
              <a:gd name="connsiteX7" fmla="*/ 2731 w 303381"/>
              <a:gd name="connsiteY7" fmla="*/ 313349 h 419571"/>
              <a:gd name="connsiteX8" fmla="*/ 10669 w 303381"/>
              <a:gd name="connsiteY8" fmla="*/ 418124 h 419571"/>
              <a:gd name="connsiteX9" fmla="*/ 47181 w 303381"/>
              <a:gd name="connsiteY9" fmla="*/ 230799 h 419571"/>
              <a:gd name="connsiteX10" fmla="*/ 70994 w 303381"/>
              <a:gd name="connsiteY10" fmla="*/ 243499 h 419571"/>
              <a:gd name="connsiteX11" fmla="*/ 32894 w 303381"/>
              <a:gd name="connsiteY11" fmla="*/ 181586 h 419571"/>
              <a:gd name="connsiteX12" fmla="*/ 153544 w 303381"/>
              <a:gd name="connsiteY12" fmla="*/ 73636 h 419571"/>
              <a:gd name="connsiteX13" fmla="*/ 86869 w 303381"/>
              <a:gd name="connsiteY13" fmla="*/ 49824 h 419571"/>
              <a:gd name="connsiteX14" fmla="*/ 210694 w 303381"/>
              <a:gd name="connsiteY14" fmla="*/ 43474 h 419571"/>
              <a:gd name="connsiteX15" fmla="*/ 296419 w 303381"/>
              <a:gd name="connsiteY15" fmla="*/ 3786 h 41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3381" h="419571">
                <a:moveTo>
                  <a:pt x="296419" y="3786"/>
                </a:moveTo>
                <a:cubicBezTo>
                  <a:pt x="265463" y="22042"/>
                  <a:pt x="70993" y="125230"/>
                  <a:pt x="24956" y="153011"/>
                </a:cubicBezTo>
                <a:cubicBezTo>
                  <a:pt x="-21081" y="180792"/>
                  <a:pt x="11727" y="163859"/>
                  <a:pt x="20194" y="170474"/>
                </a:cubicBezTo>
                <a:cubicBezTo>
                  <a:pt x="28661" y="177089"/>
                  <a:pt x="65437" y="173914"/>
                  <a:pt x="75756" y="192699"/>
                </a:cubicBezTo>
                <a:cubicBezTo>
                  <a:pt x="86075" y="211484"/>
                  <a:pt x="81577" y="268899"/>
                  <a:pt x="82106" y="283186"/>
                </a:cubicBezTo>
                <a:cubicBezTo>
                  <a:pt x="82635" y="297474"/>
                  <a:pt x="78931" y="278424"/>
                  <a:pt x="78931" y="278424"/>
                </a:cubicBezTo>
                <a:cubicBezTo>
                  <a:pt x="73904" y="270487"/>
                  <a:pt x="64644" y="229740"/>
                  <a:pt x="51944" y="235561"/>
                </a:cubicBezTo>
                <a:cubicBezTo>
                  <a:pt x="39244" y="241382"/>
                  <a:pt x="9610" y="282922"/>
                  <a:pt x="2731" y="313349"/>
                </a:cubicBezTo>
                <a:cubicBezTo>
                  <a:pt x="-4148" y="343776"/>
                  <a:pt x="3261" y="431882"/>
                  <a:pt x="10669" y="418124"/>
                </a:cubicBezTo>
                <a:cubicBezTo>
                  <a:pt x="18077" y="404366"/>
                  <a:pt x="37127" y="259903"/>
                  <a:pt x="47181" y="230799"/>
                </a:cubicBezTo>
                <a:cubicBezTo>
                  <a:pt x="57235" y="201695"/>
                  <a:pt x="73375" y="251701"/>
                  <a:pt x="70994" y="243499"/>
                </a:cubicBezTo>
                <a:cubicBezTo>
                  <a:pt x="68613" y="235297"/>
                  <a:pt x="19136" y="209896"/>
                  <a:pt x="32894" y="181586"/>
                </a:cubicBezTo>
                <a:cubicBezTo>
                  <a:pt x="46652" y="153276"/>
                  <a:pt x="144548" y="95596"/>
                  <a:pt x="153544" y="73636"/>
                </a:cubicBezTo>
                <a:cubicBezTo>
                  <a:pt x="162540" y="51676"/>
                  <a:pt x="77344" y="54851"/>
                  <a:pt x="86869" y="49824"/>
                </a:cubicBezTo>
                <a:cubicBezTo>
                  <a:pt x="96394" y="44797"/>
                  <a:pt x="174181" y="47972"/>
                  <a:pt x="210694" y="43474"/>
                </a:cubicBezTo>
                <a:cubicBezTo>
                  <a:pt x="247207" y="38976"/>
                  <a:pt x="327375" y="-14470"/>
                  <a:pt x="296419" y="3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7" name="フリーフォーム: 図形 846">
            <a:extLst>
              <a:ext uri="{FF2B5EF4-FFF2-40B4-BE49-F238E27FC236}">
                <a16:creationId xmlns:a16="http://schemas.microsoft.com/office/drawing/2014/main" id="{9DF8411A-D3F4-4969-887B-027BF8C38350}"/>
              </a:ext>
            </a:extLst>
          </p:cNvPr>
          <p:cNvSpPr/>
          <p:nvPr/>
        </p:nvSpPr>
        <p:spPr>
          <a:xfrm>
            <a:off x="4550632" y="4891344"/>
            <a:ext cx="728978" cy="1212772"/>
          </a:xfrm>
          <a:custGeom>
            <a:avLst/>
            <a:gdLst>
              <a:gd name="connsiteX0" fmla="*/ 611918 w 728978"/>
              <a:gd name="connsiteY0" fmla="*/ 273 h 1212772"/>
              <a:gd name="connsiteX1" fmla="*/ 622501 w 728978"/>
              <a:gd name="connsiteY1" fmla="*/ 296606 h 1212772"/>
              <a:gd name="connsiteX2" fmla="*/ 605568 w 728978"/>
              <a:gd name="connsiteY2" fmla="*/ 288139 h 1212772"/>
              <a:gd name="connsiteX3" fmla="*/ 487035 w 728978"/>
              <a:gd name="connsiteY3" fmla="*/ 631039 h 1212772"/>
              <a:gd name="connsiteX4" fmla="*/ 480685 w 728978"/>
              <a:gd name="connsiteY4" fmla="*/ 626806 h 1212772"/>
              <a:gd name="connsiteX5" fmla="*/ 535718 w 728978"/>
              <a:gd name="connsiteY5" fmla="*/ 963356 h 1212772"/>
              <a:gd name="connsiteX6" fmla="*/ 624618 w 728978"/>
              <a:gd name="connsiteY6" fmla="*/ 1094589 h 1212772"/>
              <a:gd name="connsiteX7" fmla="*/ 719868 w 728978"/>
              <a:gd name="connsiteY7" fmla="*/ 1211006 h 1212772"/>
              <a:gd name="connsiteX8" fmla="*/ 719868 w 728978"/>
              <a:gd name="connsiteY8" fmla="*/ 1164439 h 1212772"/>
              <a:gd name="connsiteX9" fmla="*/ 673301 w 728978"/>
              <a:gd name="connsiteY9" fmla="*/ 1158089 h 1212772"/>
              <a:gd name="connsiteX10" fmla="*/ 461635 w 728978"/>
              <a:gd name="connsiteY10" fmla="*/ 1084006 h 1212772"/>
              <a:gd name="connsiteX11" fmla="*/ 201 w 728978"/>
              <a:gd name="connsiteY11" fmla="*/ 798256 h 1212772"/>
              <a:gd name="connsiteX12" fmla="*/ 402368 w 728978"/>
              <a:gd name="connsiteY12" fmla="*/ 1151739 h 1212772"/>
              <a:gd name="connsiteX13" fmla="*/ 330401 w 728978"/>
              <a:gd name="connsiteY13" fmla="*/ 973939 h 1212772"/>
              <a:gd name="connsiteX14" fmla="*/ 387551 w 728978"/>
              <a:gd name="connsiteY14" fmla="*/ 597173 h 1212772"/>
              <a:gd name="connsiteX15" fmla="*/ 425651 w 728978"/>
              <a:gd name="connsiteY15" fmla="*/ 493456 h 1212772"/>
              <a:gd name="connsiteX16" fmla="*/ 336751 w 728978"/>
              <a:gd name="connsiteY16" fmla="*/ 508273 h 1212772"/>
              <a:gd name="connsiteX17" fmla="*/ 364268 w 728978"/>
              <a:gd name="connsiteY17" fmla="*/ 537906 h 1212772"/>
              <a:gd name="connsiteX18" fmla="*/ 548418 w 728978"/>
              <a:gd name="connsiteY18" fmla="*/ 205589 h 1212772"/>
              <a:gd name="connsiteX19" fmla="*/ 554768 w 728978"/>
              <a:gd name="connsiteY19" fmla="*/ 192889 h 1212772"/>
              <a:gd name="connsiteX20" fmla="*/ 537835 w 728978"/>
              <a:gd name="connsiteY20" fmla="*/ 241573 h 1212772"/>
              <a:gd name="connsiteX21" fmla="*/ 611918 w 728978"/>
              <a:gd name="connsiteY21" fmla="*/ 273 h 121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8978" h="1212772">
                <a:moveTo>
                  <a:pt x="611918" y="273"/>
                </a:moveTo>
                <a:cubicBezTo>
                  <a:pt x="626029" y="9445"/>
                  <a:pt x="623559" y="248628"/>
                  <a:pt x="622501" y="296606"/>
                </a:cubicBezTo>
                <a:cubicBezTo>
                  <a:pt x="621443" y="344584"/>
                  <a:pt x="628146" y="232400"/>
                  <a:pt x="605568" y="288139"/>
                </a:cubicBezTo>
                <a:cubicBezTo>
                  <a:pt x="582990" y="343878"/>
                  <a:pt x="507849" y="574595"/>
                  <a:pt x="487035" y="631039"/>
                </a:cubicBezTo>
                <a:cubicBezTo>
                  <a:pt x="466221" y="687483"/>
                  <a:pt x="472571" y="571420"/>
                  <a:pt x="480685" y="626806"/>
                </a:cubicBezTo>
                <a:cubicBezTo>
                  <a:pt x="488799" y="682192"/>
                  <a:pt x="511729" y="885392"/>
                  <a:pt x="535718" y="963356"/>
                </a:cubicBezTo>
                <a:cubicBezTo>
                  <a:pt x="559707" y="1041320"/>
                  <a:pt x="593926" y="1053314"/>
                  <a:pt x="624618" y="1094589"/>
                </a:cubicBezTo>
                <a:cubicBezTo>
                  <a:pt x="655310" y="1135864"/>
                  <a:pt x="703993" y="1199364"/>
                  <a:pt x="719868" y="1211006"/>
                </a:cubicBezTo>
                <a:cubicBezTo>
                  <a:pt x="735743" y="1222648"/>
                  <a:pt x="727629" y="1173258"/>
                  <a:pt x="719868" y="1164439"/>
                </a:cubicBezTo>
                <a:cubicBezTo>
                  <a:pt x="712107" y="1155620"/>
                  <a:pt x="716340" y="1171494"/>
                  <a:pt x="673301" y="1158089"/>
                </a:cubicBezTo>
                <a:cubicBezTo>
                  <a:pt x="630262" y="1144684"/>
                  <a:pt x="573818" y="1143978"/>
                  <a:pt x="461635" y="1084006"/>
                </a:cubicBezTo>
                <a:cubicBezTo>
                  <a:pt x="349452" y="1024034"/>
                  <a:pt x="10079" y="786967"/>
                  <a:pt x="201" y="798256"/>
                </a:cubicBezTo>
                <a:cubicBezTo>
                  <a:pt x="-9677" y="809545"/>
                  <a:pt x="347335" y="1122459"/>
                  <a:pt x="402368" y="1151739"/>
                </a:cubicBezTo>
                <a:cubicBezTo>
                  <a:pt x="457401" y="1181019"/>
                  <a:pt x="332871" y="1066367"/>
                  <a:pt x="330401" y="973939"/>
                </a:cubicBezTo>
                <a:cubicBezTo>
                  <a:pt x="327931" y="881511"/>
                  <a:pt x="371676" y="677253"/>
                  <a:pt x="387551" y="597173"/>
                </a:cubicBezTo>
                <a:cubicBezTo>
                  <a:pt x="403426" y="517093"/>
                  <a:pt x="434118" y="508273"/>
                  <a:pt x="425651" y="493456"/>
                </a:cubicBezTo>
                <a:cubicBezTo>
                  <a:pt x="417184" y="478639"/>
                  <a:pt x="346981" y="500865"/>
                  <a:pt x="336751" y="508273"/>
                </a:cubicBezTo>
                <a:cubicBezTo>
                  <a:pt x="326521" y="515681"/>
                  <a:pt x="328990" y="588353"/>
                  <a:pt x="364268" y="537906"/>
                </a:cubicBezTo>
                <a:cubicBezTo>
                  <a:pt x="399546" y="487459"/>
                  <a:pt x="516668" y="263092"/>
                  <a:pt x="548418" y="205589"/>
                </a:cubicBezTo>
                <a:cubicBezTo>
                  <a:pt x="580168" y="148086"/>
                  <a:pt x="556532" y="186892"/>
                  <a:pt x="554768" y="192889"/>
                </a:cubicBezTo>
                <a:cubicBezTo>
                  <a:pt x="553004" y="198886"/>
                  <a:pt x="529368" y="268031"/>
                  <a:pt x="537835" y="241573"/>
                </a:cubicBezTo>
                <a:cubicBezTo>
                  <a:pt x="546302" y="215115"/>
                  <a:pt x="597807" y="-8899"/>
                  <a:pt x="611918" y="27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8" name="フリーフォーム: 図形 847">
            <a:extLst>
              <a:ext uri="{FF2B5EF4-FFF2-40B4-BE49-F238E27FC236}">
                <a16:creationId xmlns:a16="http://schemas.microsoft.com/office/drawing/2014/main" id="{68A795CE-5912-4C37-AC6D-4826D22C3E81}"/>
              </a:ext>
            </a:extLst>
          </p:cNvPr>
          <p:cNvSpPr/>
          <p:nvPr/>
        </p:nvSpPr>
        <p:spPr>
          <a:xfrm>
            <a:off x="6313505" y="3115071"/>
            <a:ext cx="582955" cy="1145103"/>
          </a:xfrm>
          <a:custGeom>
            <a:avLst/>
            <a:gdLst>
              <a:gd name="connsiteX0" fmla="*/ 176195 w 582955"/>
              <a:gd name="connsiteY0" fmla="*/ 1120379 h 1145103"/>
              <a:gd name="connsiteX1" fmla="*/ 442895 w 582955"/>
              <a:gd name="connsiteY1" fmla="*/ 669529 h 1145103"/>
              <a:gd name="connsiteX2" fmla="*/ 582595 w 582955"/>
              <a:gd name="connsiteY2" fmla="*/ 332979 h 1145103"/>
              <a:gd name="connsiteX3" fmla="*/ 480995 w 582955"/>
              <a:gd name="connsiteY3" fmla="*/ 472679 h 1145103"/>
              <a:gd name="connsiteX4" fmla="*/ 411145 w 582955"/>
              <a:gd name="connsiteY4" fmla="*/ 491729 h 1145103"/>
              <a:gd name="connsiteX5" fmla="*/ 217470 w 582955"/>
              <a:gd name="connsiteY5" fmla="*/ 869554 h 1145103"/>
              <a:gd name="connsiteX6" fmla="*/ 303195 w 582955"/>
              <a:gd name="connsiteY6" fmla="*/ 542529 h 1145103"/>
              <a:gd name="connsiteX7" fmla="*/ 61895 w 582955"/>
              <a:gd name="connsiteY7" fmla="*/ 1142604 h 1145103"/>
              <a:gd name="connsiteX8" fmla="*/ 239695 w 582955"/>
              <a:gd name="connsiteY8" fmla="*/ 742554 h 1145103"/>
              <a:gd name="connsiteX9" fmla="*/ 363520 w 582955"/>
              <a:gd name="connsiteY9" fmla="*/ 396479 h 1145103"/>
              <a:gd name="connsiteX10" fmla="*/ 306370 w 582955"/>
              <a:gd name="connsiteY10" fmla="*/ 288529 h 1145103"/>
              <a:gd name="connsiteX11" fmla="*/ 163495 w 582955"/>
              <a:gd name="connsiteY11" fmla="*/ 177404 h 1145103"/>
              <a:gd name="connsiteX12" fmla="*/ 138095 w 582955"/>
              <a:gd name="connsiteY12" fmla="*/ 298054 h 1145103"/>
              <a:gd name="connsiteX13" fmla="*/ 74595 w 582955"/>
              <a:gd name="connsiteY13" fmla="*/ 507604 h 1145103"/>
              <a:gd name="connsiteX14" fmla="*/ 55545 w 582955"/>
              <a:gd name="connsiteY14" fmla="*/ 961629 h 1145103"/>
              <a:gd name="connsiteX15" fmla="*/ 55545 w 582955"/>
              <a:gd name="connsiteY15" fmla="*/ 498079 h 1145103"/>
              <a:gd name="connsiteX16" fmla="*/ 1570 w 582955"/>
              <a:gd name="connsiteY16" fmla="*/ 202804 h 1145103"/>
              <a:gd name="connsiteX17" fmla="*/ 125395 w 582955"/>
              <a:gd name="connsiteY17" fmla="*/ 2779 h 1145103"/>
              <a:gd name="connsiteX18" fmla="*/ 138095 w 582955"/>
              <a:gd name="connsiteY18" fmla="*/ 98029 h 1145103"/>
              <a:gd name="connsiteX19" fmla="*/ 182545 w 582955"/>
              <a:gd name="connsiteY19" fmla="*/ 266304 h 1145103"/>
              <a:gd name="connsiteX20" fmla="*/ 230170 w 582955"/>
              <a:gd name="connsiteY20" fmla="*/ 352029 h 1145103"/>
              <a:gd name="connsiteX21" fmla="*/ 268270 w 582955"/>
              <a:gd name="connsiteY21" fmla="*/ 371079 h 1145103"/>
              <a:gd name="connsiteX22" fmla="*/ 350820 w 582955"/>
              <a:gd name="connsiteY22" fmla="*/ 425054 h 1145103"/>
              <a:gd name="connsiteX23" fmla="*/ 319070 w 582955"/>
              <a:gd name="connsiteY23" fmla="*/ 533004 h 1145103"/>
              <a:gd name="connsiteX24" fmla="*/ 195245 w 582955"/>
              <a:gd name="connsiteY24" fmla="*/ 380604 h 1145103"/>
              <a:gd name="connsiteX25" fmla="*/ 195245 w 582955"/>
              <a:gd name="connsiteY25" fmla="*/ 840979 h 1145103"/>
              <a:gd name="connsiteX26" fmla="*/ 176195 w 582955"/>
              <a:gd name="connsiteY26" fmla="*/ 1120379 h 114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2955" h="1145103">
                <a:moveTo>
                  <a:pt x="176195" y="1120379"/>
                </a:moveTo>
                <a:cubicBezTo>
                  <a:pt x="275678" y="960570"/>
                  <a:pt x="375162" y="800762"/>
                  <a:pt x="442895" y="669529"/>
                </a:cubicBezTo>
                <a:cubicBezTo>
                  <a:pt x="510628" y="538296"/>
                  <a:pt x="576245" y="365787"/>
                  <a:pt x="582595" y="332979"/>
                </a:cubicBezTo>
                <a:cubicBezTo>
                  <a:pt x="588945" y="300171"/>
                  <a:pt x="509570" y="446221"/>
                  <a:pt x="480995" y="472679"/>
                </a:cubicBezTo>
                <a:cubicBezTo>
                  <a:pt x="452420" y="499137"/>
                  <a:pt x="455066" y="425583"/>
                  <a:pt x="411145" y="491729"/>
                </a:cubicBezTo>
                <a:cubicBezTo>
                  <a:pt x="367224" y="557875"/>
                  <a:pt x="235462" y="861087"/>
                  <a:pt x="217470" y="869554"/>
                </a:cubicBezTo>
                <a:cubicBezTo>
                  <a:pt x="199478" y="878021"/>
                  <a:pt x="329124" y="497021"/>
                  <a:pt x="303195" y="542529"/>
                </a:cubicBezTo>
                <a:cubicBezTo>
                  <a:pt x="277266" y="588037"/>
                  <a:pt x="72478" y="1109266"/>
                  <a:pt x="61895" y="1142604"/>
                </a:cubicBezTo>
                <a:cubicBezTo>
                  <a:pt x="51312" y="1175942"/>
                  <a:pt x="189424" y="866908"/>
                  <a:pt x="239695" y="742554"/>
                </a:cubicBezTo>
                <a:cubicBezTo>
                  <a:pt x="289966" y="618200"/>
                  <a:pt x="352408" y="472150"/>
                  <a:pt x="363520" y="396479"/>
                </a:cubicBezTo>
                <a:cubicBezTo>
                  <a:pt x="374632" y="320808"/>
                  <a:pt x="339708" y="325041"/>
                  <a:pt x="306370" y="288529"/>
                </a:cubicBezTo>
                <a:cubicBezTo>
                  <a:pt x="273033" y="252016"/>
                  <a:pt x="191541" y="175817"/>
                  <a:pt x="163495" y="177404"/>
                </a:cubicBezTo>
                <a:cubicBezTo>
                  <a:pt x="135449" y="178991"/>
                  <a:pt x="152912" y="243021"/>
                  <a:pt x="138095" y="298054"/>
                </a:cubicBezTo>
                <a:cubicBezTo>
                  <a:pt x="123278" y="353087"/>
                  <a:pt x="88353" y="397008"/>
                  <a:pt x="74595" y="507604"/>
                </a:cubicBezTo>
                <a:cubicBezTo>
                  <a:pt x="60837" y="618200"/>
                  <a:pt x="58720" y="963216"/>
                  <a:pt x="55545" y="961629"/>
                </a:cubicBezTo>
                <a:cubicBezTo>
                  <a:pt x="52370" y="960042"/>
                  <a:pt x="64541" y="624550"/>
                  <a:pt x="55545" y="498079"/>
                </a:cubicBezTo>
                <a:cubicBezTo>
                  <a:pt x="46549" y="371608"/>
                  <a:pt x="-10072" y="285354"/>
                  <a:pt x="1570" y="202804"/>
                </a:cubicBezTo>
                <a:cubicBezTo>
                  <a:pt x="13212" y="120254"/>
                  <a:pt x="102641" y="20241"/>
                  <a:pt x="125395" y="2779"/>
                </a:cubicBezTo>
                <a:cubicBezTo>
                  <a:pt x="148149" y="-14684"/>
                  <a:pt x="128570" y="54108"/>
                  <a:pt x="138095" y="98029"/>
                </a:cubicBezTo>
                <a:cubicBezTo>
                  <a:pt x="147620" y="141950"/>
                  <a:pt x="167199" y="223971"/>
                  <a:pt x="182545" y="266304"/>
                </a:cubicBezTo>
                <a:cubicBezTo>
                  <a:pt x="197891" y="308637"/>
                  <a:pt x="215883" y="334567"/>
                  <a:pt x="230170" y="352029"/>
                </a:cubicBezTo>
                <a:cubicBezTo>
                  <a:pt x="244457" y="369491"/>
                  <a:pt x="248162" y="358908"/>
                  <a:pt x="268270" y="371079"/>
                </a:cubicBezTo>
                <a:cubicBezTo>
                  <a:pt x="288378" y="383250"/>
                  <a:pt x="342353" y="398066"/>
                  <a:pt x="350820" y="425054"/>
                </a:cubicBezTo>
                <a:cubicBezTo>
                  <a:pt x="359287" y="452042"/>
                  <a:pt x="344999" y="540412"/>
                  <a:pt x="319070" y="533004"/>
                </a:cubicBezTo>
                <a:cubicBezTo>
                  <a:pt x="293141" y="525596"/>
                  <a:pt x="215882" y="329275"/>
                  <a:pt x="195245" y="380604"/>
                </a:cubicBezTo>
                <a:cubicBezTo>
                  <a:pt x="174608" y="431933"/>
                  <a:pt x="195245" y="840979"/>
                  <a:pt x="195245" y="840979"/>
                </a:cubicBezTo>
                <a:lnTo>
                  <a:pt x="176195" y="11203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9" name="フリーフォーム: 図形 848">
            <a:extLst>
              <a:ext uri="{FF2B5EF4-FFF2-40B4-BE49-F238E27FC236}">
                <a16:creationId xmlns:a16="http://schemas.microsoft.com/office/drawing/2014/main" id="{453DCC3A-84F8-41BD-B28D-3A59A409EEF0}"/>
              </a:ext>
            </a:extLst>
          </p:cNvPr>
          <p:cNvSpPr/>
          <p:nvPr/>
        </p:nvSpPr>
        <p:spPr>
          <a:xfrm>
            <a:off x="6392858" y="3298643"/>
            <a:ext cx="306392" cy="959162"/>
          </a:xfrm>
          <a:custGeom>
            <a:avLst/>
            <a:gdLst>
              <a:gd name="connsiteX0" fmla="*/ 36517 w 306392"/>
              <a:gd name="connsiteY0" fmla="*/ 182 h 959162"/>
              <a:gd name="connsiteX1" fmla="*/ 274642 w 306392"/>
              <a:gd name="connsiteY1" fmla="*/ 228782 h 959162"/>
              <a:gd name="connsiteX2" fmla="*/ 230192 w 306392"/>
              <a:gd name="connsiteY2" fmla="*/ 276407 h 959162"/>
              <a:gd name="connsiteX3" fmla="*/ 176217 w 306392"/>
              <a:gd name="connsiteY3" fmla="*/ 546282 h 959162"/>
              <a:gd name="connsiteX4" fmla="*/ 306392 w 306392"/>
              <a:gd name="connsiteY4" fmla="*/ 292282 h 959162"/>
              <a:gd name="connsiteX5" fmla="*/ 176217 w 306392"/>
              <a:gd name="connsiteY5" fmla="*/ 619307 h 959162"/>
              <a:gd name="connsiteX6" fmla="*/ 100017 w 306392"/>
              <a:gd name="connsiteY6" fmla="*/ 959032 h 959162"/>
              <a:gd name="connsiteX7" fmla="*/ 4767 w 306392"/>
              <a:gd name="connsiteY7" fmla="*/ 657407 h 959162"/>
              <a:gd name="connsiteX8" fmla="*/ 14292 w 306392"/>
              <a:gd name="connsiteY8" fmla="*/ 476432 h 959162"/>
              <a:gd name="connsiteX9" fmla="*/ 14292 w 306392"/>
              <a:gd name="connsiteY9" fmla="*/ 441507 h 959162"/>
              <a:gd name="connsiteX10" fmla="*/ 36517 w 306392"/>
              <a:gd name="connsiteY10" fmla="*/ 270057 h 959162"/>
              <a:gd name="connsiteX11" fmla="*/ 36517 w 306392"/>
              <a:gd name="connsiteY11" fmla="*/ 182 h 95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6392" h="959162">
                <a:moveTo>
                  <a:pt x="36517" y="182"/>
                </a:moveTo>
                <a:cubicBezTo>
                  <a:pt x="76204" y="-6697"/>
                  <a:pt x="242363" y="182745"/>
                  <a:pt x="274642" y="228782"/>
                </a:cubicBezTo>
                <a:cubicBezTo>
                  <a:pt x="306921" y="274819"/>
                  <a:pt x="246596" y="223490"/>
                  <a:pt x="230192" y="276407"/>
                </a:cubicBezTo>
                <a:cubicBezTo>
                  <a:pt x="213788" y="329324"/>
                  <a:pt x="163517" y="543636"/>
                  <a:pt x="176217" y="546282"/>
                </a:cubicBezTo>
                <a:cubicBezTo>
                  <a:pt x="188917" y="548928"/>
                  <a:pt x="306392" y="280111"/>
                  <a:pt x="306392" y="292282"/>
                </a:cubicBezTo>
                <a:cubicBezTo>
                  <a:pt x="306392" y="304453"/>
                  <a:pt x="210613" y="508182"/>
                  <a:pt x="176217" y="619307"/>
                </a:cubicBezTo>
                <a:cubicBezTo>
                  <a:pt x="141821" y="730432"/>
                  <a:pt x="128592" y="952682"/>
                  <a:pt x="100017" y="959032"/>
                </a:cubicBezTo>
                <a:cubicBezTo>
                  <a:pt x="71442" y="965382"/>
                  <a:pt x="19054" y="737840"/>
                  <a:pt x="4767" y="657407"/>
                </a:cubicBezTo>
                <a:cubicBezTo>
                  <a:pt x="-9520" y="576974"/>
                  <a:pt x="12704" y="512415"/>
                  <a:pt x="14292" y="476432"/>
                </a:cubicBezTo>
                <a:cubicBezTo>
                  <a:pt x="15879" y="440449"/>
                  <a:pt x="10588" y="475903"/>
                  <a:pt x="14292" y="441507"/>
                </a:cubicBezTo>
                <a:cubicBezTo>
                  <a:pt x="17996" y="407111"/>
                  <a:pt x="28580" y="343082"/>
                  <a:pt x="36517" y="270057"/>
                </a:cubicBezTo>
                <a:cubicBezTo>
                  <a:pt x="44454" y="197032"/>
                  <a:pt x="-3170" y="7061"/>
                  <a:pt x="36517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0" name="フリーフォーム: 図形 849">
            <a:extLst>
              <a:ext uri="{FF2B5EF4-FFF2-40B4-BE49-F238E27FC236}">
                <a16:creationId xmlns:a16="http://schemas.microsoft.com/office/drawing/2014/main" id="{E4AF2630-DA6B-4B59-8D54-3A2473D1D4D9}"/>
              </a:ext>
            </a:extLst>
          </p:cNvPr>
          <p:cNvSpPr/>
          <p:nvPr/>
        </p:nvSpPr>
        <p:spPr>
          <a:xfrm>
            <a:off x="6499067" y="3558408"/>
            <a:ext cx="581167" cy="753517"/>
          </a:xfrm>
          <a:custGeom>
            <a:avLst/>
            <a:gdLst>
              <a:gd name="connsiteX0" fmla="*/ 578008 w 581167"/>
              <a:gd name="connsiteY0" fmla="*/ 767 h 753517"/>
              <a:gd name="connsiteX1" fmla="*/ 260508 w 581167"/>
              <a:gd name="connsiteY1" fmla="*/ 248417 h 753517"/>
              <a:gd name="connsiteX2" fmla="*/ 498633 w 581167"/>
              <a:gd name="connsiteY2" fmla="*/ 153167 h 753517"/>
              <a:gd name="connsiteX3" fmla="*/ 263683 w 581167"/>
              <a:gd name="connsiteY3" fmla="*/ 251592 h 753517"/>
              <a:gd name="connsiteX4" fmla="*/ 117633 w 581167"/>
              <a:gd name="connsiteY4" fmla="*/ 530992 h 753517"/>
              <a:gd name="connsiteX5" fmla="*/ 158 w 581167"/>
              <a:gd name="connsiteY5" fmla="*/ 734192 h 753517"/>
              <a:gd name="connsiteX6" fmla="*/ 95408 w 581167"/>
              <a:gd name="connsiteY6" fmla="*/ 708792 h 753517"/>
              <a:gd name="connsiteX7" fmla="*/ 222408 w 581167"/>
              <a:gd name="connsiteY7" fmla="*/ 753242 h 753517"/>
              <a:gd name="connsiteX8" fmla="*/ 317658 w 581167"/>
              <a:gd name="connsiteY8" fmla="*/ 724667 h 753517"/>
              <a:gd name="connsiteX9" fmla="*/ 346233 w 581167"/>
              <a:gd name="connsiteY9" fmla="*/ 667517 h 753517"/>
              <a:gd name="connsiteX10" fmla="*/ 444658 w 581167"/>
              <a:gd name="connsiteY10" fmla="*/ 654817 h 753517"/>
              <a:gd name="connsiteX11" fmla="*/ 473233 w 581167"/>
              <a:gd name="connsiteY11" fmla="*/ 562742 h 753517"/>
              <a:gd name="connsiteX12" fmla="*/ 520858 w 581167"/>
              <a:gd name="connsiteY12" fmla="*/ 299217 h 753517"/>
              <a:gd name="connsiteX13" fmla="*/ 574833 w 581167"/>
              <a:gd name="connsiteY13" fmla="*/ 165867 h 753517"/>
              <a:gd name="connsiteX14" fmla="*/ 431958 w 581167"/>
              <a:gd name="connsiteY14" fmla="*/ 169042 h 753517"/>
              <a:gd name="connsiteX15" fmla="*/ 578008 w 581167"/>
              <a:gd name="connsiteY15" fmla="*/ 767 h 7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1167" h="753517">
                <a:moveTo>
                  <a:pt x="578008" y="767"/>
                </a:moveTo>
                <a:cubicBezTo>
                  <a:pt x="549433" y="13996"/>
                  <a:pt x="273737" y="223017"/>
                  <a:pt x="260508" y="248417"/>
                </a:cubicBezTo>
                <a:cubicBezTo>
                  <a:pt x="247279" y="273817"/>
                  <a:pt x="498104" y="152638"/>
                  <a:pt x="498633" y="153167"/>
                </a:cubicBezTo>
                <a:cubicBezTo>
                  <a:pt x="499162" y="153696"/>
                  <a:pt x="327183" y="188621"/>
                  <a:pt x="263683" y="251592"/>
                </a:cubicBezTo>
                <a:cubicBezTo>
                  <a:pt x="200183" y="314563"/>
                  <a:pt x="161554" y="450559"/>
                  <a:pt x="117633" y="530992"/>
                </a:cubicBezTo>
                <a:cubicBezTo>
                  <a:pt x="73712" y="611425"/>
                  <a:pt x="3862" y="704559"/>
                  <a:pt x="158" y="734192"/>
                </a:cubicBezTo>
                <a:cubicBezTo>
                  <a:pt x="-3546" y="763825"/>
                  <a:pt x="58366" y="705617"/>
                  <a:pt x="95408" y="708792"/>
                </a:cubicBezTo>
                <a:cubicBezTo>
                  <a:pt x="132450" y="711967"/>
                  <a:pt x="185366" y="750596"/>
                  <a:pt x="222408" y="753242"/>
                </a:cubicBezTo>
                <a:cubicBezTo>
                  <a:pt x="259450" y="755888"/>
                  <a:pt x="297021" y="738954"/>
                  <a:pt x="317658" y="724667"/>
                </a:cubicBezTo>
                <a:cubicBezTo>
                  <a:pt x="338295" y="710380"/>
                  <a:pt x="325066" y="679159"/>
                  <a:pt x="346233" y="667517"/>
                </a:cubicBezTo>
                <a:cubicBezTo>
                  <a:pt x="367400" y="655875"/>
                  <a:pt x="423491" y="672279"/>
                  <a:pt x="444658" y="654817"/>
                </a:cubicBezTo>
                <a:cubicBezTo>
                  <a:pt x="465825" y="637355"/>
                  <a:pt x="460533" y="622009"/>
                  <a:pt x="473233" y="562742"/>
                </a:cubicBezTo>
                <a:cubicBezTo>
                  <a:pt x="485933" y="503475"/>
                  <a:pt x="503925" y="365363"/>
                  <a:pt x="520858" y="299217"/>
                </a:cubicBezTo>
                <a:cubicBezTo>
                  <a:pt x="537791" y="233071"/>
                  <a:pt x="589650" y="187563"/>
                  <a:pt x="574833" y="165867"/>
                </a:cubicBezTo>
                <a:cubicBezTo>
                  <a:pt x="560016" y="144171"/>
                  <a:pt x="431958" y="188621"/>
                  <a:pt x="431958" y="169042"/>
                </a:cubicBezTo>
                <a:cubicBezTo>
                  <a:pt x="431958" y="149463"/>
                  <a:pt x="606583" y="-12462"/>
                  <a:pt x="578008" y="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1" name="フリーフォーム: 図形 850">
            <a:extLst>
              <a:ext uri="{FF2B5EF4-FFF2-40B4-BE49-F238E27FC236}">
                <a16:creationId xmlns:a16="http://schemas.microsoft.com/office/drawing/2014/main" id="{C2E91182-4EF9-4695-BD1D-50A1BDE84CB2}"/>
              </a:ext>
            </a:extLst>
          </p:cNvPr>
          <p:cNvSpPr/>
          <p:nvPr/>
        </p:nvSpPr>
        <p:spPr>
          <a:xfrm>
            <a:off x="6635691" y="4368393"/>
            <a:ext cx="312928" cy="477042"/>
          </a:xfrm>
          <a:custGeom>
            <a:avLst/>
            <a:gdLst>
              <a:gd name="connsiteX0" fmla="*/ 266759 w 312928"/>
              <a:gd name="connsiteY0" fmla="*/ 407 h 477042"/>
              <a:gd name="connsiteX1" fmla="*/ 288984 w 312928"/>
              <a:gd name="connsiteY1" fmla="*/ 324257 h 477042"/>
              <a:gd name="connsiteX2" fmla="*/ 59 w 312928"/>
              <a:gd name="connsiteY2" fmla="*/ 476657 h 477042"/>
              <a:gd name="connsiteX3" fmla="*/ 263584 w 312928"/>
              <a:gd name="connsiteY3" fmla="*/ 362357 h 477042"/>
              <a:gd name="connsiteX4" fmla="*/ 266759 w 312928"/>
              <a:gd name="connsiteY4" fmla="*/ 194082 h 477042"/>
              <a:gd name="connsiteX5" fmla="*/ 254059 w 312928"/>
              <a:gd name="connsiteY5" fmla="*/ 159157 h 477042"/>
              <a:gd name="connsiteX6" fmla="*/ 28634 w 312928"/>
              <a:gd name="connsiteY6" fmla="*/ 254407 h 477042"/>
              <a:gd name="connsiteX7" fmla="*/ 266759 w 312928"/>
              <a:gd name="connsiteY7" fmla="*/ 407 h 47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928" h="477042">
                <a:moveTo>
                  <a:pt x="266759" y="407"/>
                </a:moveTo>
                <a:cubicBezTo>
                  <a:pt x="310151" y="12049"/>
                  <a:pt x="333434" y="244882"/>
                  <a:pt x="288984" y="324257"/>
                </a:cubicBezTo>
                <a:cubicBezTo>
                  <a:pt x="244534" y="403632"/>
                  <a:pt x="4292" y="470307"/>
                  <a:pt x="59" y="476657"/>
                </a:cubicBezTo>
                <a:cubicBezTo>
                  <a:pt x="-4174" y="483007"/>
                  <a:pt x="219134" y="409453"/>
                  <a:pt x="263584" y="362357"/>
                </a:cubicBezTo>
                <a:cubicBezTo>
                  <a:pt x="308034" y="315261"/>
                  <a:pt x="268346" y="227949"/>
                  <a:pt x="266759" y="194082"/>
                </a:cubicBezTo>
                <a:cubicBezTo>
                  <a:pt x="265172" y="160215"/>
                  <a:pt x="293746" y="149103"/>
                  <a:pt x="254059" y="159157"/>
                </a:cubicBezTo>
                <a:cubicBezTo>
                  <a:pt x="214372" y="169211"/>
                  <a:pt x="24930" y="278749"/>
                  <a:pt x="28634" y="254407"/>
                </a:cubicBezTo>
                <a:cubicBezTo>
                  <a:pt x="32338" y="230065"/>
                  <a:pt x="223367" y="-11235"/>
                  <a:pt x="266759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2" name="フリーフォーム: 図形 851">
            <a:extLst>
              <a:ext uri="{FF2B5EF4-FFF2-40B4-BE49-F238E27FC236}">
                <a16:creationId xmlns:a16="http://schemas.microsoft.com/office/drawing/2014/main" id="{EEAD4838-F597-46D1-8664-E3FF9E04033E}"/>
              </a:ext>
            </a:extLst>
          </p:cNvPr>
          <p:cNvSpPr/>
          <p:nvPr/>
        </p:nvSpPr>
        <p:spPr>
          <a:xfrm>
            <a:off x="6292804" y="4498836"/>
            <a:ext cx="593774" cy="336691"/>
          </a:xfrm>
          <a:custGeom>
            <a:avLst/>
            <a:gdLst>
              <a:gd name="connsiteX0" fmla="*/ 46 w 593774"/>
              <a:gd name="connsiteY0" fmla="*/ 336689 h 336691"/>
              <a:gd name="connsiteX1" fmla="*/ 476296 w 593774"/>
              <a:gd name="connsiteY1" fmla="*/ 219214 h 336691"/>
              <a:gd name="connsiteX2" fmla="*/ 511221 w 593774"/>
              <a:gd name="connsiteY2" fmla="*/ 209689 h 336691"/>
              <a:gd name="connsiteX3" fmla="*/ 593771 w 593774"/>
              <a:gd name="connsiteY3" fmla="*/ 139 h 336691"/>
              <a:gd name="connsiteX4" fmla="*/ 508046 w 593774"/>
              <a:gd name="connsiteY4" fmla="*/ 177939 h 336691"/>
              <a:gd name="connsiteX5" fmla="*/ 447721 w 593774"/>
              <a:gd name="connsiteY5" fmla="*/ 216039 h 336691"/>
              <a:gd name="connsiteX6" fmla="*/ 46 w 593774"/>
              <a:gd name="connsiteY6" fmla="*/ 336689 h 33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774" h="336691">
                <a:moveTo>
                  <a:pt x="46" y="336689"/>
                </a:moveTo>
                <a:cubicBezTo>
                  <a:pt x="4809" y="337218"/>
                  <a:pt x="391100" y="240381"/>
                  <a:pt x="476296" y="219214"/>
                </a:cubicBezTo>
                <a:cubicBezTo>
                  <a:pt x="561492" y="198047"/>
                  <a:pt x="491642" y="246201"/>
                  <a:pt x="511221" y="209689"/>
                </a:cubicBezTo>
                <a:cubicBezTo>
                  <a:pt x="530800" y="173176"/>
                  <a:pt x="594300" y="5431"/>
                  <a:pt x="593771" y="139"/>
                </a:cubicBezTo>
                <a:cubicBezTo>
                  <a:pt x="593242" y="-5153"/>
                  <a:pt x="532388" y="141956"/>
                  <a:pt x="508046" y="177939"/>
                </a:cubicBezTo>
                <a:cubicBezTo>
                  <a:pt x="483704" y="213922"/>
                  <a:pt x="538208" y="189581"/>
                  <a:pt x="447721" y="216039"/>
                </a:cubicBezTo>
                <a:cubicBezTo>
                  <a:pt x="357234" y="242497"/>
                  <a:pt x="-4717" y="336160"/>
                  <a:pt x="46" y="336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3" name="フリーフォーム: 図形 852">
            <a:extLst>
              <a:ext uri="{FF2B5EF4-FFF2-40B4-BE49-F238E27FC236}">
                <a16:creationId xmlns:a16="http://schemas.microsoft.com/office/drawing/2014/main" id="{3B7B579C-45EE-4FD4-AA4E-7971DE7E673B}"/>
              </a:ext>
            </a:extLst>
          </p:cNvPr>
          <p:cNvSpPr/>
          <p:nvPr/>
        </p:nvSpPr>
        <p:spPr>
          <a:xfrm>
            <a:off x="7350112" y="3751935"/>
            <a:ext cx="263593" cy="855858"/>
          </a:xfrm>
          <a:custGeom>
            <a:avLst/>
            <a:gdLst>
              <a:gd name="connsiteX0" fmla="*/ 263538 w 263593"/>
              <a:gd name="connsiteY0" fmla="*/ 915 h 855858"/>
              <a:gd name="connsiteX1" fmla="*/ 82563 w 263593"/>
              <a:gd name="connsiteY1" fmla="*/ 324765 h 855858"/>
              <a:gd name="connsiteX2" fmla="*/ 114313 w 263593"/>
              <a:gd name="connsiteY2" fmla="*/ 264440 h 855858"/>
              <a:gd name="connsiteX3" fmla="*/ 79388 w 263593"/>
              <a:gd name="connsiteY3" fmla="*/ 508915 h 855858"/>
              <a:gd name="connsiteX4" fmla="*/ 13 w 263593"/>
              <a:gd name="connsiteY4" fmla="*/ 854990 h 855858"/>
              <a:gd name="connsiteX5" fmla="*/ 73038 w 263593"/>
              <a:gd name="connsiteY5" fmla="*/ 597815 h 855858"/>
              <a:gd name="connsiteX6" fmla="*/ 79388 w 263593"/>
              <a:gd name="connsiteY6" fmla="*/ 293015 h 855858"/>
              <a:gd name="connsiteX7" fmla="*/ 101613 w 263593"/>
              <a:gd name="connsiteY7" fmla="*/ 229515 h 855858"/>
              <a:gd name="connsiteX8" fmla="*/ 263538 w 263593"/>
              <a:gd name="connsiteY8" fmla="*/ 915 h 85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593" h="855858">
                <a:moveTo>
                  <a:pt x="263538" y="915"/>
                </a:moveTo>
                <a:cubicBezTo>
                  <a:pt x="260363" y="16790"/>
                  <a:pt x="107434" y="280844"/>
                  <a:pt x="82563" y="324765"/>
                </a:cubicBezTo>
                <a:cubicBezTo>
                  <a:pt x="57692" y="368686"/>
                  <a:pt x="114842" y="233748"/>
                  <a:pt x="114313" y="264440"/>
                </a:cubicBezTo>
                <a:cubicBezTo>
                  <a:pt x="113784" y="295132"/>
                  <a:pt x="98438" y="410490"/>
                  <a:pt x="79388" y="508915"/>
                </a:cubicBezTo>
                <a:cubicBezTo>
                  <a:pt x="60338" y="607340"/>
                  <a:pt x="1071" y="840173"/>
                  <a:pt x="13" y="854990"/>
                </a:cubicBezTo>
                <a:cubicBezTo>
                  <a:pt x="-1045" y="869807"/>
                  <a:pt x="59809" y="691477"/>
                  <a:pt x="73038" y="597815"/>
                </a:cubicBezTo>
                <a:cubicBezTo>
                  <a:pt x="86267" y="504153"/>
                  <a:pt x="74626" y="354398"/>
                  <a:pt x="79388" y="293015"/>
                </a:cubicBezTo>
                <a:cubicBezTo>
                  <a:pt x="84150" y="231632"/>
                  <a:pt x="71451" y="278727"/>
                  <a:pt x="101613" y="229515"/>
                </a:cubicBezTo>
                <a:cubicBezTo>
                  <a:pt x="131775" y="180303"/>
                  <a:pt x="266713" y="-14960"/>
                  <a:pt x="263538" y="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4" name="フリーフォーム: 図形 853">
            <a:extLst>
              <a:ext uri="{FF2B5EF4-FFF2-40B4-BE49-F238E27FC236}">
                <a16:creationId xmlns:a16="http://schemas.microsoft.com/office/drawing/2014/main" id="{CA963E46-2848-4F23-AC23-79CD36A10897}"/>
              </a:ext>
            </a:extLst>
          </p:cNvPr>
          <p:cNvSpPr/>
          <p:nvPr/>
        </p:nvSpPr>
        <p:spPr>
          <a:xfrm>
            <a:off x="7224712" y="4354143"/>
            <a:ext cx="106833" cy="261195"/>
          </a:xfrm>
          <a:custGeom>
            <a:avLst/>
            <a:gdLst>
              <a:gd name="connsiteX0" fmla="*/ 106363 w 106833"/>
              <a:gd name="connsiteY0" fmla="*/ 1957 h 261195"/>
              <a:gd name="connsiteX1" fmla="*/ 90488 w 106833"/>
              <a:gd name="connsiteY1" fmla="*/ 224207 h 261195"/>
              <a:gd name="connsiteX2" fmla="*/ 74613 w 106833"/>
              <a:gd name="connsiteY2" fmla="*/ 228970 h 261195"/>
              <a:gd name="connsiteX3" fmla="*/ 38101 w 106833"/>
              <a:gd name="connsiteY3" fmla="*/ 255957 h 261195"/>
              <a:gd name="connsiteX4" fmla="*/ 23813 w 106833"/>
              <a:gd name="connsiteY4" fmla="*/ 243257 h 261195"/>
              <a:gd name="connsiteX5" fmla="*/ 1588 w 106833"/>
              <a:gd name="connsiteY5" fmla="*/ 254370 h 261195"/>
              <a:gd name="connsiteX6" fmla="*/ 71438 w 106833"/>
              <a:gd name="connsiteY6" fmla="*/ 121020 h 261195"/>
              <a:gd name="connsiteX7" fmla="*/ 106363 w 106833"/>
              <a:gd name="connsiteY7" fmla="*/ 1957 h 26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33" h="261195">
                <a:moveTo>
                  <a:pt x="106363" y="1957"/>
                </a:moveTo>
                <a:cubicBezTo>
                  <a:pt x="109538" y="19155"/>
                  <a:pt x="95780" y="186372"/>
                  <a:pt x="90488" y="224207"/>
                </a:cubicBezTo>
                <a:cubicBezTo>
                  <a:pt x="85196" y="262043"/>
                  <a:pt x="83344" y="223679"/>
                  <a:pt x="74613" y="228970"/>
                </a:cubicBezTo>
                <a:cubicBezTo>
                  <a:pt x="65882" y="234261"/>
                  <a:pt x="46567" y="253576"/>
                  <a:pt x="38101" y="255957"/>
                </a:cubicBezTo>
                <a:cubicBezTo>
                  <a:pt x="29635" y="258338"/>
                  <a:pt x="29898" y="243521"/>
                  <a:pt x="23813" y="243257"/>
                </a:cubicBezTo>
                <a:cubicBezTo>
                  <a:pt x="17728" y="242993"/>
                  <a:pt x="-6349" y="274743"/>
                  <a:pt x="1588" y="254370"/>
                </a:cubicBezTo>
                <a:cubicBezTo>
                  <a:pt x="9525" y="233997"/>
                  <a:pt x="55827" y="156474"/>
                  <a:pt x="71438" y="121020"/>
                </a:cubicBezTo>
                <a:cubicBezTo>
                  <a:pt x="87049" y="85566"/>
                  <a:pt x="103188" y="-15241"/>
                  <a:pt x="106363" y="1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5" name="フリーフォーム: 図形 854">
            <a:extLst>
              <a:ext uri="{FF2B5EF4-FFF2-40B4-BE49-F238E27FC236}">
                <a16:creationId xmlns:a16="http://schemas.microsoft.com/office/drawing/2014/main" id="{BCD9DDB2-958C-4367-B45F-52B430DCC8CB}"/>
              </a:ext>
            </a:extLst>
          </p:cNvPr>
          <p:cNvSpPr/>
          <p:nvPr/>
        </p:nvSpPr>
        <p:spPr>
          <a:xfrm>
            <a:off x="7068423" y="4223598"/>
            <a:ext cx="205641" cy="320806"/>
          </a:xfrm>
          <a:custGeom>
            <a:avLst/>
            <a:gdLst>
              <a:gd name="connsiteX0" fmla="*/ 195977 w 205641"/>
              <a:gd name="connsiteY0" fmla="*/ 5502 h 320806"/>
              <a:gd name="connsiteX1" fmla="*/ 21352 w 205641"/>
              <a:gd name="connsiteY1" fmla="*/ 275377 h 320806"/>
              <a:gd name="connsiteX2" fmla="*/ 8652 w 205641"/>
              <a:gd name="connsiteY2" fmla="*/ 319827 h 320806"/>
              <a:gd name="connsiteX3" fmla="*/ 73740 w 205641"/>
              <a:gd name="connsiteY3" fmla="*/ 267440 h 320806"/>
              <a:gd name="connsiteX4" fmla="*/ 88027 w 205641"/>
              <a:gd name="connsiteY4" fmla="*/ 254740 h 320806"/>
              <a:gd name="connsiteX5" fmla="*/ 172165 w 205641"/>
              <a:gd name="connsiteY5" fmla="*/ 103927 h 320806"/>
              <a:gd name="connsiteX6" fmla="*/ 195977 w 205641"/>
              <a:gd name="connsiteY6" fmla="*/ 5502 h 32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641" h="320806">
                <a:moveTo>
                  <a:pt x="195977" y="5502"/>
                </a:moveTo>
                <a:cubicBezTo>
                  <a:pt x="170842" y="34077"/>
                  <a:pt x="52573" y="222990"/>
                  <a:pt x="21352" y="275377"/>
                </a:cubicBezTo>
                <a:cubicBezTo>
                  <a:pt x="-9869" y="327764"/>
                  <a:pt x="-79" y="321150"/>
                  <a:pt x="8652" y="319827"/>
                </a:cubicBezTo>
                <a:cubicBezTo>
                  <a:pt x="17383" y="318504"/>
                  <a:pt x="60511" y="278288"/>
                  <a:pt x="73740" y="267440"/>
                </a:cubicBezTo>
                <a:cubicBezTo>
                  <a:pt x="86969" y="256592"/>
                  <a:pt x="71623" y="281992"/>
                  <a:pt x="88027" y="254740"/>
                </a:cubicBezTo>
                <a:cubicBezTo>
                  <a:pt x="104431" y="227488"/>
                  <a:pt x="152850" y="140704"/>
                  <a:pt x="172165" y="103927"/>
                </a:cubicBezTo>
                <a:cubicBezTo>
                  <a:pt x="191480" y="67150"/>
                  <a:pt x="221112" y="-23073"/>
                  <a:pt x="195977" y="5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6" name="フリーフォーム: 図形 855">
            <a:extLst>
              <a:ext uri="{FF2B5EF4-FFF2-40B4-BE49-F238E27FC236}">
                <a16:creationId xmlns:a16="http://schemas.microsoft.com/office/drawing/2014/main" id="{DDBC6F8A-9511-49C4-A356-4E6D9D5D4761}"/>
              </a:ext>
            </a:extLst>
          </p:cNvPr>
          <p:cNvSpPr/>
          <p:nvPr/>
        </p:nvSpPr>
        <p:spPr>
          <a:xfrm>
            <a:off x="7088602" y="3498210"/>
            <a:ext cx="527579" cy="940742"/>
          </a:xfrm>
          <a:custGeom>
            <a:avLst/>
            <a:gdLst>
              <a:gd name="connsiteX0" fmla="*/ 527165 w 527579"/>
              <a:gd name="connsiteY0" fmla="*/ 106473 h 940742"/>
              <a:gd name="connsiteX1" fmla="*/ 429798 w 527579"/>
              <a:gd name="connsiteY1" fmla="*/ 36623 h 940742"/>
              <a:gd name="connsiteX2" fmla="*/ 313381 w 527579"/>
              <a:gd name="connsiteY2" fmla="*/ 34507 h 940742"/>
              <a:gd name="connsiteX3" fmla="*/ 304915 w 527579"/>
              <a:gd name="connsiteY3" fmla="*/ 131873 h 940742"/>
              <a:gd name="connsiteX4" fmla="*/ 347248 w 527579"/>
              <a:gd name="connsiteY4" fmla="*/ 229240 h 940742"/>
              <a:gd name="connsiteX5" fmla="*/ 351481 w 527579"/>
              <a:gd name="connsiteY5" fmla="*/ 265223 h 940742"/>
              <a:gd name="connsiteX6" fmla="*/ 262581 w 527579"/>
              <a:gd name="connsiteY6" fmla="*/ 392223 h 940742"/>
              <a:gd name="connsiteX7" fmla="*/ 205431 w 527579"/>
              <a:gd name="connsiteY7" fmla="*/ 476890 h 940742"/>
              <a:gd name="connsiteX8" fmla="*/ 237181 w 527579"/>
              <a:gd name="connsiteY8" fmla="*/ 199607 h 940742"/>
              <a:gd name="connsiteX9" fmla="*/ 239298 w 527579"/>
              <a:gd name="connsiteY9" fmla="*/ 500173 h 940742"/>
              <a:gd name="connsiteX10" fmla="*/ 218131 w 527579"/>
              <a:gd name="connsiteY10" fmla="*/ 557323 h 940742"/>
              <a:gd name="connsiteX11" fmla="*/ 129231 w 527579"/>
              <a:gd name="connsiteY11" fmla="*/ 705490 h 940742"/>
              <a:gd name="connsiteX12" fmla="*/ 115 w 527579"/>
              <a:gd name="connsiteY12" fmla="*/ 940440 h 940742"/>
              <a:gd name="connsiteX13" fmla="*/ 108065 w 527579"/>
              <a:gd name="connsiteY13" fmla="*/ 749940 h 940742"/>
              <a:gd name="connsiteX14" fmla="*/ 199081 w 527579"/>
              <a:gd name="connsiteY14" fmla="*/ 536157 h 940742"/>
              <a:gd name="connsiteX15" fmla="*/ 167331 w 527579"/>
              <a:gd name="connsiteY15" fmla="*/ 136107 h 940742"/>
              <a:gd name="connsiteX16" fmla="*/ 224481 w 527579"/>
              <a:gd name="connsiteY16" fmla="*/ 459957 h 940742"/>
              <a:gd name="connsiteX17" fmla="*/ 235065 w 527579"/>
              <a:gd name="connsiteY17" fmla="*/ 504407 h 940742"/>
              <a:gd name="connsiteX18" fmla="*/ 285865 w 527579"/>
              <a:gd name="connsiteY18" fmla="*/ 335073 h 940742"/>
              <a:gd name="connsiteX19" fmla="*/ 309148 w 527579"/>
              <a:gd name="connsiteY19" fmla="*/ 299090 h 940742"/>
              <a:gd name="connsiteX20" fmla="*/ 328198 w 527579"/>
              <a:gd name="connsiteY20" fmla="*/ 250407 h 940742"/>
              <a:gd name="connsiteX21" fmla="*/ 307031 w 527579"/>
              <a:gd name="connsiteY21" fmla="*/ 148807 h 940742"/>
              <a:gd name="connsiteX22" fmla="*/ 313381 w 527579"/>
              <a:gd name="connsiteY22" fmla="*/ 2757 h 940742"/>
              <a:gd name="connsiteX23" fmla="*/ 459431 w 527579"/>
              <a:gd name="connsiteY23" fmla="*/ 57790 h 940742"/>
              <a:gd name="connsiteX24" fmla="*/ 527165 w 527579"/>
              <a:gd name="connsiteY24" fmla="*/ 106473 h 9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7579" h="940742">
                <a:moveTo>
                  <a:pt x="527165" y="106473"/>
                </a:moveTo>
                <a:cubicBezTo>
                  <a:pt x="522226" y="102945"/>
                  <a:pt x="465429" y="48617"/>
                  <a:pt x="429798" y="36623"/>
                </a:cubicBezTo>
                <a:cubicBezTo>
                  <a:pt x="394167" y="24629"/>
                  <a:pt x="334195" y="18632"/>
                  <a:pt x="313381" y="34507"/>
                </a:cubicBezTo>
                <a:cubicBezTo>
                  <a:pt x="292567" y="50382"/>
                  <a:pt x="299271" y="99418"/>
                  <a:pt x="304915" y="131873"/>
                </a:cubicBezTo>
                <a:cubicBezTo>
                  <a:pt x="310559" y="164328"/>
                  <a:pt x="339487" y="207015"/>
                  <a:pt x="347248" y="229240"/>
                </a:cubicBezTo>
                <a:cubicBezTo>
                  <a:pt x="355009" y="251465"/>
                  <a:pt x="365592" y="238059"/>
                  <a:pt x="351481" y="265223"/>
                </a:cubicBezTo>
                <a:cubicBezTo>
                  <a:pt x="337370" y="292387"/>
                  <a:pt x="286923" y="356945"/>
                  <a:pt x="262581" y="392223"/>
                </a:cubicBezTo>
                <a:cubicBezTo>
                  <a:pt x="238239" y="427501"/>
                  <a:pt x="209664" y="508993"/>
                  <a:pt x="205431" y="476890"/>
                </a:cubicBezTo>
                <a:cubicBezTo>
                  <a:pt x="201198" y="444787"/>
                  <a:pt x="231537" y="195727"/>
                  <a:pt x="237181" y="199607"/>
                </a:cubicBezTo>
                <a:cubicBezTo>
                  <a:pt x="242825" y="203487"/>
                  <a:pt x="242473" y="440554"/>
                  <a:pt x="239298" y="500173"/>
                </a:cubicBezTo>
                <a:cubicBezTo>
                  <a:pt x="236123" y="559792"/>
                  <a:pt x="236476" y="523103"/>
                  <a:pt x="218131" y="557323"/>
                </a:cubicBezTo>
                <a:cubicBezTo>
                  <a:pt x="199786" y="591543"/>
                  <a:pt x="165567" y="641637"/>
                  <a:pt x="129231" y="705490"/>
                </a:cubicBezTo>
                <a:cubicBezTo>
                  <a:pt x="92895" y="769343"/>
                  <a:pt x="3643" y="933032"/>
                  <a:pt x="115" y="940440"/>
                </a:cubicBezTo>
                <a:cubicBezTo>
                  <a:pt x="-3413" y="947848"/>
                  <a:pt x="74904" y="817321"/>
                  <a:pt x="108065" y="749940"/>
                </a:cubicBezTo>
                <a:cubicBezTo>
                  <a:pt x="141226" y="682560"/>
                  <a:pt x="189203" y="638463"/>
                  <a:pt x="199081" y="536157"/>
                </a:cubicBezTo>
                <a:cubicBezTo>
                  <a:pt x="208959" y="433852"/>
                  <a:pt x="163098" y="148807"/>
                  <a:pt x="167331" y="136107"/>
                </a:cubicBezTo>
                <a:cubicBezTo>
                  <a:pt x="171564" y="123407"/>
                  <a:pt x="213192" y="398574"/>
                  <a:pt x="224481" y="459957"/>
                </a:cubicBezTo>
                <a:cubicBezTo>
                  <a:pt x="235770" y="521340"/>
                  <a:pt x="224834" y="525221"/>
                  <a:pt x="235065" y="504407"/>
                </a:cubicBezTo>
                <a:cubicBezTo>
                  <a:pt x="245296" y="483593"/>
                  <a:pt x="273518" y="369292"/>
                  <a:pt x="285865" y="335073"/>
                </a:cubicBezTo>
                <a:cubicBezTo>
                  <a:pt x="298212" y="300854"/>
                  <a:pt x="302093" y="313201"/>
                  <a:pt x="309148" y="299090"/>
                </a:cubicBezTo>
                <a:cubicBezTo>
                  <a:pt x="316203" y="284979"/>
                  <a:pt x="328551" y="275454"/>
                  <a:pt x="328198" y="250407"/>
                </a:cubicBezTo>
                <a:cubicBezTo>
                  <a:pt x="327845" y="225360"/>
                  <a:pt x="309500" y="190082"/>
                  <a:pt x="307031" y="148807"/>
                </a:cubicBezTo>
                <a:cubicBezTo>
                  <a:pt x="304562" y="107532"/>
                  <a:pt x="287981" y="17926"/>
                  <a:pt x="313381" y="2757"/>
                </a:cubicBezTo>
                <a:cubicBezTo>
                  <a:pt x="338781" y="-12412"/>
                  <a:pt x="426975" y="39093"/>
                  <a:pt x="459431" y="57790"/>
                </a:cubicBezTo>
                <a:cubicBezTo>
                  <a:pt x="491887" y="76487"/>
                  <a:pt x="532104" y="110001"/>
                  <a:pt x="527165" y="106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7" name="フリーフォーム: 図形 856">
            <a:extLst>
              <a:ext uri="{FF2B5EF4-FFF2-40B4-BE49-F238E27FC236}">
                <a16:creationId xmlns:a16="http://schemas.microsoft.com/office/drawing/2014/main" id="{DD656B37-B58C-48A9-B8C7-B1F02A3FF2CF}"/>
              </a:ext>
            </a:extLst>
          </p:cNvPr>
          <p:cNvSpPr/>
          <p:nvPr/>
        </p:nvSpPr>
        <p:spPr>
          <a:xfrm>
            <a:off x="7382931" y="3553623"/>
            <a:ext cx="220189" cy="310432"/>
          </a:xfrm>
          <a:custGeom>
            <a:avLst/>
            <a:gdLst>
              <a:gd name="connsiteX0" fmla="*/ 220136 w 220189"/>
              <a:gd name="connsiteY0" fmla="*/ 48944 h 310432"/>
              <a:gd name="connsiteX1" fmla="*/ 69852 w 220189"/>
              <a:gd name="connsiteY1" fmla="*/ 99744 h 310432"/>
              <a:gd name="connsiteX2" fmla="*/ 78319 w 220189"/>
              <a:gd name="connsiteY2" fmla="*/ 144194 h 310432"/>
              <a:gd name="connsiteX3" fmla="*/ 116419 w 220189"/>
              <a:gd name="connsiteY3" fmla="*/ 307177 h 310432"/>
              <a:gd name="connsiteX4" fmla="*/ 93136 w 220189"/>
              <a:gd name="connsiteY4" fmla="*/ 241560 h 310432"/>
              <a:gd name="connsiteX5" fmla="*/ 61386 w 220189"/>
              <a:gd name="connsiteY5" fmla="*/ 103977 h 310432"/>
              <a:gd name="connsiteX6" fmla="*/ 2 w 220189"/>
              <a:gd name="connsiteY6" fmla="*/ 260 h 310432"/>
              <a:gd name="connsiteX7" fmla="*/ 59269 w 220189"/>
              <a:gd name="connsiteY7" fmla="*/ 74344 h 310432"/>
              <a:gd name="connsiteX8" fmla="*/ 86786 w 220189"/>
              <a:gd name="connsiteY8" fmla="*/ 74344 h 310432"/>
              <a:gd name="connsiteX9" fmla="*/ 220136 w 220189"/>
              <a:gd name="connsiteY9" fmla="*/ 48944 h 31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89" h="310432">
                <a:moveTo>
                  <a:pt x="220136" y="48944"/>
                </a:moveTo>
                <a:cubicBezTo>
                  <a:pt x="217314" y="53177"/>
                  <a:pt x="93488" y="83869"/>
                  <a:pt x="69852" y="99744"/>
                </a:cubicBezTo>
                <a:cubicBezTo>
                  <a:pt x="46216" y="115619"/>
                  <a:pt x="70558" y="109622"/>
                  <a:pt x="78319" y="144194"/>
                </a:cubicBezTo>
                <a:cubicBezTo>
                  <a:pt x="86080" y="178766"/>
                  <a:pt x="113950" y="290949"/>
                  <a:pt x="116419" y="307177"/>
                </a:cubicBezTo>
                <a:cubicBezTo>
                  <a:pt x="118888" y="323405"/>
                  <a:pt x="102308" y="275427"/>
                  <a:pt x="93136" y="241560"/>
                </a:cubicBezTo>
                <a:cubicBezTo>
                  <a:pt x="83964" y="207693"/>
                  <a:pt x="76908" y="144193"/>
                  <a:pt x="61386" y="103977"/>
                </a:cubicBezTo>
                <a:cubicBezTo>
                  <a:pt x="45864" y="63761"/>
                  <a:pt x="355" y="5199"/>
                  <a:pt x="2" y="260"/>
                </a:cubicBezTo>
                <a:cubicBezTo>
                  <a:pt x="-351" y="-4679"/>
                  <a:pt x="44805" y="61997"/>
                  <a:pt x="59269" y="74344"/>
                </a:cubicBezTo>
                <a:cubicBezTo>
                  <a:pt x="73733" y="86691"/>
                  <a:pt x="60328" y="81047"/>
                  <a:pt x="86786" y="74344"/>
                </a:cubicBezTo>
                <a:cubicBezTo>
                  <a:pt x="113244" y="67641"/>
                  <a:pt x="222958" y="44711"/>
                  <a:pt x="220136" y="48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8" name="フリーフォーム: 図形 857">
            <a:extLst>
              <a:ext uri="{FF2B5EF4-FFF2-40B4-BE49-F238E27FC236}">
                <a16:creationId xmlns:a16="http://schemas.microsoft.com/office/drawing/2014/main" id="{36A27131-8BED-426C-B60C-E6AB6998BFB8}"/>
              </a:ext>
            </a:extLst>
          </p:cNvPr>
          <p:cNvSpPr/>
          <p:nvPr/>
        </p:nvSpPr>
        <p:spPr>
          <a:xfrm>
            <a:off x="7462448" y="3647572"/>
            <a:ext cx="106482" cy="169108"/>
          </a:xfrm>
          <a:custGeom>
            <a:avLst/>
            <a:gdLst>
              <a:gd name="connsiteX0" fmla="*/ 3035 w 106482"/>
              <a:gd name="connsiteY0" fmla="*/ 5795 h 169108"/>
              <a:gd name="connsiteX1" fmla="*/ 94052 w 106482"/>
              <a:gd name="connsiteY1" fmla="*/ 26961 h 169108"/>
              <a:gd name="connsiteX2" fmla="*/ 102519 w 106482"/>
              <a:gd name="connsiteY2" fmla="*/ 75645 h 169108"/>
              <a:gd name="connsiteX3" fmla="*/ 64419 w 106482"/>
              <a:gd name="connsiteY3" fmla="*/ 115861 h 169108"/>
              <a:gd name="connsiteX4" fmla="*/ 15735 w 106482"/>
              <a:gd name="connsiteY4" fmla="*/ 168778 h 169108"/>
              <a:gd name="connsiteX5" fmla="*/ 22085 w 106482"/>
              <a:gd name="connsiteY5" fmla="*/ 132795 h 169108"/>
              <a:gd name="connsiteX6" fmla="*/ 3035 w 106482"/>
              <a:gd name="connsiteY6" fmla="*/ 5795 h 16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482" h="169108">
                <a:moveTo>
                  <a:pt x="3035" y="5795"/>
                </a:moveTo>
                <a:cubicBezTo>
                  <a:pt x="15030" y="-11844"/>
                  <a:pt x="77471" y="15319"/>
                  <a:pt x="94052" y="26961"/>
                </a:cubicBezTo>
                <a:cubicBezTo>
                  <a:pt x="110633" y="38603"/>
                  <a:pt x="107458" y="60828"/>
                  <a:pt x="102519" y="75645"/>
                </a:cubicBezTo>
                <a:cubicBezTo>
                  <a:pt x="97580" y="90462"/>
                  <a:pt x="78883" y="100339"/>
                  <a:pt x="64419" y="115861"/>
                </a:cubicBezTo>
                <a:cubicBezTo>
                  <a:pt x="49955" y="131383"/>
                  <a:pt x="22791" y="165956"/>
                  <a:pt x="15735" y="168778"/>
                </a:cubicBezTo>
                <a:cubicBezTo>
                  <a:pt x="8679" y="171600"/>
                  <a:pt x="25965" y="156078"/>
                  <a:pt x="22085" y="132795"/>
                </a:cubicBezTo>
                <a:cubicBezTo>
                  <a:pt x="18205" y="109512"/>
                  <a:pt x="-8960" y="23434"/>
                  <a:pt x="3035" y="5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9" name="フリーフォーム: 図形 858">
            <a:extLst>
              <a:ext uri="{FF2B5EF4-FFF2-40B4-BE49-F238E27FC236}">
                <a16:creationId xmlns:a16="http://schemas.microsoft.com/office/drawing/2014/main" id="{67C8AAEF-915E-4252-8842-63EB3D6AC565}"/>
              </a:ext>
            </a:extLst>
          </p:cNvPr>
          <p:cNvSpPr/>
          <p:nvPr/>
        </p:nvSpPr>
        <p:spPr>
          <a:xfrm>
            <a:off x="7332049" y="3333683"/>
            <a:ext cx="342798" cy="637668"/>
          </a:xfrm>
          <a:custGeom>
            <a:avLst/>
            <a:gdLst>
              <a:gd name="connsiteX0" fmla="*/ 105918 w 342798"/>
              <a:gd name="connsiteY0" fmla="*/ 57217 h 637668"/>
              <a:gd name="connsiteX1" fmla="*/ 328168 w 342798"/>
              <a:gd name="connsiteY1" fmla="*/ 213850 h 637668"/>
              <a:gd name="connsiteX2" fmla="*/ 321818 w 342798"/>
              <a:gd name="connsiteY2" fmla="*/ 228667 h 637668"/>
              <a:gd name="connsiteX3" fmla="*/ 323934 w 342798"/>
              <a:gd name="connsiteY3" fmla="*/ 271000 h 637668"/>
              <a:gd name="connsiteX4" fmla="*/ 262551 w 342798"/>
              <a:gd name="connsiteY4" fmla="*/ 334500 h 637668"/>
              <a:gd name="connsiteX5" fmla="*/ 173651 w 342798"/>
              <a:gd name="connsiteY5" fmla="*/ 304867 h 637668"/>
              <a:gd name="connsiteX6" fmla="*/ 249851 w 342798"/>
              <a:gd name="connsiteY6" fmla="*/ 309100 h 637668"/>
              <a:gd name="connsiteX7" fmla="*/ 258318 w 342798"/>
              <a:gd name="connsiteY7" fmla="*/ 298517 h 637668"/>
              <a:gd name="connsiteX8" fmla="*/ 251968 w 342798"/>
              <a:gd name="connsiteY8" fmla="*/ 349317 h 637668"/>
              <a:gd name="connsiteX9" fmla="*/ 279484 w 342798"/>
              <a:gd name="connsiteY9" fmla="*/ 421284 h 637668"/>
              <a:gd name="connsiteX10" fmla="*/ 243501 w 342798"/>
              <a:gd name="connsiteY10" fmla="*/ 448800 h 637668"/>
              <a:gd name="connsiteX11" fmla="*/ 137668 w 342798"/>
              <a:gd name="connsiteY11" fmla="*/ 635067 h 637668"/>
              <a:gd name="connsiteX12" fmla="*/ 158834 w 342798"/>
              <a:gd name="connsiteY12" fmla="*/ 548284 h 637668"/>
              <a:gd name="connsiteX13" fmla="*/ 222334 w 342798"/>
              <a:gd name="connsiteY13" fmla="*/ 414934 h 637668"/>
              <a:gd name="connsiteX14" fmla="*/ 235034 w 342798"/>
              <a:gd name="connsiteY14" fmla="*/ 453034 h 637668"/>
              <a:gd name="connsiteX15" fmla="*/ 258318 w 342798"/>
              <a:gd name="connsiteY15" fmla="*/ 383184 h 637668"/>
              <a:gd name="connsiteX16" fmla="*/ 277368 w 342798"/>
              <a:gd name="connsiteY16" fmla="*/ 285817 h 637668"/>
              <a:gd name="connsiteX17" fmla="*/ 285834 w 342798"/>
              <a:gd name="connsiteY17" fmla="*/ 262534 h 637668"/>
              <a:gd name="connsiteX18" fmla="*/ 226568 w 342798"/>
              <a:gd name="connsiteY18" fmla="*/ 175750 h 637668"/>
              <a:gd name="connsiteX19" fmla="*/ 84 w 342798"/>
              <a:gd name="connsiteY19" fmla="*/ 67 h 637668"/>
              <a:gd name="connsiteX20" fmla="*/ 254084 w 342798"/>
              <a:gd name="connsiteY20" fmla="*/ 196917 h 637668"/>
              <a:gd name="connsiteX21" fmla="*/ 105918 w 342798"/>
              <a:gd name="connsiteY21" fmla="*/ 57217 h 63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2798" h="637668">
                <a:moveTo>
                  <a:pt x="105918" y="57217"/>
                </a:moveTo>
                <a:cubicBezTo>
                  <a:pt x="118265" y="60039"/>
                  <a:pt x="292185" y="185275"/>
                  <a:pt x="328168" y="213850"/>
                </a:cubicBezTo>
                <a:cubicBezTo>
                  <a:pt x="364151" y="242425"/>
                  <a:pt x="322524" y="219142"/>
                  <a:pt x="321818" y="228667"/>
                </a:cubicBezTo>
                <a:cubicBezTo>
                  <a:pt x="321112" y="238192"/>
                  <a:pt x="333812" y="253361"/>
                  <a:pt x="323934" y="271000"/>
                </a:cubicBezTo>
                <a:cubicBezTo>
                  <a:pt x="314056" y="288639"/>
                  <a:pt x="287598" y="328856"/>
                  <a:pt x="262551" y="334500"/>
                </a:cubicBezTo>
                <a:cubicBezTo>
                  <a:pt x="237504" y="340144"/>
                  <a:pt x="175768" y="309100"/>
                  <a:pt x="173651" y="304867"/>
                </a:cubicBezTo>
                <a:cubicBezTo>
                  <a:pt x="171534" y="300634"/>
                  <a:pt x="235740" y="310158"/>
                  <a:pt x="249851" y="309100"/>
                </a:cubicBezTo>
                <a:cubicBezTo>
                  <a:pt x="263962" y="308042"/>
                  <a:pt x="257965" y="291814"/>
                  <a:pt x="258318" y="298517"/>
                </a:cubicBezTo>
                <a:cubicBezTo>
                  <a:pt x="258671" y="305220"/>
                  <a:pt x="248440" y="328856"/>
                  <a:pt x="251968" y="349317"/>
                </a:cubicBezTo>
                <a:cubicBezTo>
                  <a:pt x="255496" y="369778"/>
                  <a:pt x="280895" y="404704"/>
                  <a:pt x="279484" y="421284"/>
                </a:cubicBezTo>
                <a:cubicBezTo>
                  <a:pt x="278073" y="437864"/>
                  <a:pt x="267137" y="413169"/>
                  <a:pt x="243501" y="448800"/>
                </a:cubicBezTo>
                <a:cubicBezTo>
                  <a:pt x="219865" y="484431"/>
                  <a:pt x="151779" y="618486"/>
                  <a:pt x="137668" y="635067"/>
                </a:cubicBezTo>
                <a:cubicBezTo>
                  <a:pt x="123557" y="651648"/>
                  <a:pt x="144723" y="584973"/>
                  <a:pt x="158834" y="548284"/>
                </a:cubicBezTo>
                <a:cubicBezTo>
                  <a:pt x="172945" y="511595"/>
                  <a:pt x="209634" y="430809"/>
                  <a:pt x="222334" y="414934"/>
                </a:cubicBezTo>
                <a:cubicBezTo>
                  <a:pt x="235034" y="399059"/>
                  <a:pt x="229037" y="458326"/>
                  <a:pt x="235034" y="453034"/>
                </a:cubicBezTo>
                <a:cubicBezTo>
                  <a:pt x="241031" y="447742"/>
                  <a:pt x="251262" y="411053"/>
                  <a:pt x="258318" y="383184"/>
                </a:cubicBezTo>
                <a:cubicBezTo>
                  <a:pt x="265374" y="355315"/>
                  <a:pt x="272782" y="305925"/>
                  <a:pt x="277368" y="285817"/>
                </a:cubicBezTo>
                <a:cubicBezTo>
                  <a:pt x="281954" y="265709"/>
                  <a:pt x="294301" y="280878"/>
                  <a:pt x="285834" y="262534"/>
                </a:cubicBezTo>
                <a:cubicBezTo>
                  <a:pt x="277367" y="244190"/>
                  <a:pt x="274193" y="219495"/>
                  <a:pt x="226568" y="175750"/>
                </a:cubicBezTo>
                <a:cubicBezTo>
                  <a:pt x="178943" y="132006"/>
                  <a:pt x="-4502" y="-3461"/>
                  <a:pt x="84" y="67"/>
                </a:cubicBezTo>
                <a:cubicBezTo>
                  <a:pt x="4670" y="3595"/>
                  <a:pt x="229390" y="185275"/>
                  <a:pt x="254084" y="196917"/>
                </a:cubicBezTo>
                <a:cubicBezTo>
                  <a:pt x="278779" y="208559"/>
                  <a:pt x="93571" y="54395"/>
                  <a:pt x="105918" y="57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0" name="フリーフォーム: 図形 859">
            <a:extLst>
              <a:ext uri="{FF2B5EF4-FFF2-40B4-BE49-F238E27FC236}">
                <a16:creationId xmlns:a16="http://schemas.microsoft.com/office/drawing/2014/main" id="{B8A07ABD-6FBD-4B9B-8414-55F196A5012E}"/>
              </a:ext>
            </a:extLst>
          </p:cNvPr>
          <p:cNvSpPr/>
          <p:nvPr/>
        </p:nvSpPr>
        <p:spPr>
          <a:xfrm>
            <a:off x="7077071" y="3535250"/>
            <a:ext cx="222598" cy="869188"/>
          </a:xfrm>
          <a:custGeom>
            <a:avLst/>
            <a:gdLst>
              <a:gd name="connsiteX0" fmla="*/ 150817 w 222598"/>
              <a:gd name="connsiteY0" fmla="*/ 38213 h 869188"/>
              <a:gd name="connsiteX1" fmla="*/ 207967 w 222598"/>
              <a:gd name="connsiteY1" fmla="*/ 435088 h 869188"/>
              <a:gd name="connsiteX2" fmla="*/ 206379 w 222598"/>
              <a:gd name="connsiteY2" fmla="*/ 406513 h 869188"/>
              <a:gd name="connsiteX3" fmla="*/ 222254 w 222598"/>
              <a:gd name="connsiteY3" fmla="*/ 482713 h 869188"/>
              <a:gd name="connsiteX4" fmla="*/ 188917 w 222598"/>
              <a:gd name="connsiteY4" fmla="*/ 466838 h 869188"/>
              <a:gd name="connsiteX5" fmla="*/ 149229 w 222598"/>
              <a:gd name="connsiteY5" fmla="*/ 628763 h 869188"/>
              <a:gd name="connsiteX6" fmla="*/ 111129 w 222598"/>
              <a:gd name="connsiteY6" fmla="*/ 566850 h 869188"/>
              <a:gd name="connsiteX7" fmla="*/ 20642 w 222598"/>
              <a:gd name="connsiteY7" fmla="*/ 868475 h 869188"/>
              <a:gd name="connsiteX8" fmla="*/ 4 w 222598"/>
              <a:gd name="connsiteY8" fmla="*/ 655750 h 869188"/>
              <a:gd name="connsiteX9" fmla="*/ 19054 w 222598"/>
              <a:gd name="connsiteY9" fmla="*/ 828788 h 869188"/>
              <a:gd name="connsiteX10" fmla="*/ 39692 w 222598"/>
              <a:gd name="connsiteY10" fmla="*/ 600188 h 869188"/>
              <a:gd name="connsiteX11" fmla="*/ 82554 w 222598"/>
              <a:gd name="connsiteY11" fmla="*/ 350950 h 869188"/>
              <a:gd name="connsiteX12" fmla="*/ 77792 w 222598"/>
              <a:gd name="connsiteY12" fmla="*/ 433500 h 869188"/>
              <a:gd name="connsiteX13" fmla="*/ 114304 w 222598"/>
              <a:gd name="connsiteY13" fmla="*/ 273163 h 869188"/>
              <a:gd name="connsiteX14" fmla="*/ 112717 w 222598"/>
              <a:gd name="connsiteY14" fmla="*/ 203313 h 869188"/>
              <a:gd name="connsiteX15" fmla="*/ 100017 w 222598"/>
              <a:gd name="connsiteY15" fmla="*/ 113 h 869188"/>
              <a:gd name="connsiteX16" fmla="*/ 146054 w 222598"/>
              <a:gd name="connsiteY16" fmla="*/ 233475 h 869188"/>
              <a:gd name="connsiteX17" fmla="*/ 150817 w 222598"/>
              <a:gd name="connsiteY17" fmla="*/ 38213 h 86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2598" h="869188">
                <a:moveTo>
                  <a:pt x="150817" y="38213"/>
                </a:moveTo>
                <a:cubicBezTo>
                  <a:pt x="161136" y="71815"/>
                  <a:pt x="198707" y="373705"/>
                  <a:pt x="207967" y="435088"/>
                </a:cubicBezTo>
                <a:cubicBezTo>
                  <a:pt x="217227" y="496471"/>
                  <a:pt x="203998" y="398576"/>
                  <a:pt x="206379" y="406513"/>
                </a:cubicBezTo>
                <a:cubicBezTo>
                  <a:pt x="208760" y="414450"/>
                  <a:pt x="225164" y="472659"/>
                  <a:pt x="222254" y="482713"/>
                </a:cubicBezTo>
                <a:cubicBezTo>
                  <a:pt x="219344" y="492767"/>
                  <a:pt x="201088" y="442496"/>
                  <a:pt x="188917" y="466838"/>
                </a:cubicBezTo>
                <a:cubicBezTo>
                  <a:pt x="176746" y="491180"/>
                  <a:pt x="162194" y="612094"/>
                  <a:pt x="149229" y="628763"/>
                </a:cubicBezTo>
                <a:cubicBezTo>
                  <a:pt x="136264" y="645432"/>
                  <a:pt x="132560" y="526898"/>
                  <a:pt x="111129" y="566850"/>
                </a:cubicBezTo>
                <a:cubicBezTo>
                  <a:pt x="89698" y="606802"/>
                  <a:pt x="39163" y="853658"/>
                  <a:pt x="20642" y="868475"/>
                </a:cubicBezTo>
                <a:cubicBezTo>
                  <a:pt x="2121" y="883292"/>
                  <a:pt x="269" y="662365"/>
                  <a:pt x="4" y="655750"/>
                </a:cubicBezTo>
                <a:cubicBezTo>
                  <a:pt x="-261" y="649136"/>
                  <a:pt x="12439" y="838048"/>
                  <a:pt x="19054" y="828788"/>
                </a:cubicBezTo>
                <a:cubicBezTo>
                  <a:pt x="25669" y="819528"/>
                  <a:pt x="29109" y="679828"/>
                  <a:pt x="39692" y="600188"/>
                </a:cubicBezTo>
                <a:cubicBezTo>
                  <a:pt x="50275" y="520548"/>
                  <a:pt x="76204" y="378731"/>
                  <a:pt x="82554" y="350950"/>
                </a:cubicBezTo>
                <a:cubicBezTo>
                  <a:pt x="88904" y="323169"/>
                  <a:pt x="72500" y="446464"/>
                  <a:pt x="77792" y="433500"/>
                </a:cubicBezTo>
                <a:cubicBezTo>
                  <a:pt x="83084" y="420536"/>
                  <a:pt x="108483" y="311527"/>
                  <a:pt x="114304" y="273163"/>
                </a:cubicBezTo>
                <a:cubicBezTo>
                  <a:pt x="120125" y="234799"/>
                  <a:pt x="115098" y="248821"/>
                  <a:pt x="112717" y="203313"/>
                </a:cubicBezTo>
                <a:cubicBezTo>
                  <a:pt x="110336" y="157805"/>
                  <a:pt x="94461" y="-4914"/>
                  <a:pt x="100017" y="113"/>
                </a:cubicBezTo>
                <a:cubicBezTo>
                  <a:pt x="105573" y="5140"/>
                  <a:pt x="141027" y="225538"/>
                  <a:pt x="146054" y="233475"/>
                </a:cubicBezTo>
                <a:cubicBezTo>
                  <a:pt x="151081" y="241413"/>
                  <a:pt x="140498" y="4611"/>
                  <a:pt x="150817" y="38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1" name="フリーフォーム: 図形 860">
            <a:extLst>
              <a:ext uri="{FF2B5EF4-FFF2-40B4-BE49-F238E27FC236}">
                <a16:creationId xmlns:a16="http://schemas.microsoft.com/office/drawing/2014/main" id="{AEDB1F4A-3B6B-4D5B-8E23-BBB5E1531371}"/>
              </a:ext>
            </a:extLst>
          </p:cNvPr>
          <p:cNvSpPr/>
          <p:nvPr/>
        </p:nvSpPr>
        <p:spPr>
          <a:xfrm>
            <a:off x="7229086" y="3794123"/>
            <a:ext cx="227816" cy="699486"/>
          </a:xfrm>
          <a:custGeom>
            <a:avLst/>
            <a:gdLst>
              <a:gd name="connsiteX0" fmla="*/ 213114 w 227816"/>
              <a:gd name="connsiteY0" fmla="*/ 2 h 699486"/>
              <a:gd name="connsiteX1" fmla="*/ 225814 w 227816"/>
              <a:gd name="connsiteY1" fmla="*/ 158752 h 699486"/>
              <a:gd name="connsiteX2" fmla="*/ 194064 w 227816"/>
              <a:gd name="connsiteY2" fmla="*/ 339727 h 699486"/>
              <a:gd name="connsiteX3" fmla="*/ 162314 w 227816"/>
              <a:gd name="connsiteY3" fmla="*/ 304802 h 699486"/>
              <a:gd name="connsiteX4" fmla="*/ 146439 w 227816"/>
              <a:gd name="connsiteY4" fmla="*/ 228602 h 699486"/>
              <a:gd name="connsiteX5" fmla="*/ 130564 w 227816"/>
              <a:gd name="connsiteY5" fmla="*/ 314327 h 699486"/>
              <a:gd name="connsiteX6" fmla="*/ 92464 w 227816"/>
              <a:gd name="connsiteY6" fmla="*/ 323852 h 699486"/>
              <a:gd name="connsiteX7" fmla="*/ 25789 w 227816"/>
              <a:gd name="connsiteY7" fmla="*/ 431802 h 699486"/>
              <a:gd name="connsiteX8" fmla="*/ 82939 w 227816"/>
              <a:gd name="connsiteY8" fmla="*/ 393702 h 699486"/>
              <a:gd name="connsiteX9" fmla="*/ 155964 w 227816"/>
              <a:gd name="connsiteY9" fmla="*/ 396877 h 699486"/>
              <a:gd name="connsiteX10" fmla="*/ 111514 w 227816"/>
              <a:gd name="connsiteY10" fmla="*/ 698502 h 699486"/>
              <a:gd name="connsiteX11" fmla="*/ 184539 w 227816"/>
              <a:gd name="connsiteY11" fmla="*/ 488952 h 699486"/>
              <a:gd name="connsiteX12" fmla="*/ 86114 w 227816"/>
              <a:gd name="connsiteY12" fmla="*/ 358777 h 699486"/>
              <a:gd name="connsiteX13" fmla="*/ 389 w 227816"/>
              <a:gd name="connsiteY13" fmla="*/ 412752 h 699486"/>
              <a:gd name="connsiteX14" fmla="*/ 121039 w 227816"/>
              <a:gd name="connsiteY14" fmla="*/ 155577 h 699486"/>
              <a:gd name="connsiteX15" fmla="*/ 213114 w 227816"/>
              <a:gd name="connsiteY15" fmla="*/ 2 h 69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7816" h="699486">
                <a:moveTo>
                  <a:pt x="213114" y="2"/>
                </a:moveTo>
                <a:cubicBezTo>
                  <a:pt x="230576" y="531"/>
                  <a:pt x="228989" y="102131"/>
                  <a:pt x="225814" y="158752"/>
                </a:cubicBezTo>
                <a:cubicBezTo>
                  <a:pt x="222639" y="215373"/>
                  <a:pt x="204647" y="315385"/>
                  <a:pt x="194064" y="339727"/>
                </a:cubicBezTo>
                <a:cubicBezTo>
                  <a:pt x="183481" y="364069"/>
                  <a:pt x="170251" y="323323"/>
                  <a:pt x="162314" y="304802"/>
                </a:cubicBezTo>
                <a:cubicBezTo>
                  <a:pt x="154377" y="286281"/>
                  <a:pt x="151731" y="227015"/>
                  <a:pt x="146439" y="228602"/>
                </a:cubicBezTo>
                <a:cubicBezTo>
                  <a:pt x="141147" y="230189"/>
                  <a:pt x="139560" y="298452"/>
                  <a:pt x="130564" y="314327"/>
                </a:cubicBezTo>
                <a:cubicBezTo>
                  <a:pt x="121568" y="330202"/>
                  <a:pt x="109926" y="304273"/>
                  <a:pt x="92464" y="323852"/>
                </a:cubicBezTo>
                <a:cubicBezTo>
                  <a:pt x="75002" y="343431"/>
                  <a:pt x="27376" y="420160"/>
                  <a:pt x="25789" y="431802"/>
                </a:cubicBezTo>
                <a:cubicBezTo>
                  <a:pt x="24202" y="443444"/>
                  <a:pt x="61243" y="399523"/>
                  <a:pt x="82939" y="393702"/>
                </a:cubicBezTo>
                <a:cubicBezTo>
                  <a:pt x="104635" y="387881"/>
                  <a:pt x="151202" y="346077"/>
                  <a:pt x="155964" y="396877"/>
                </a:cubicBezTo>
                <a:cubicBezTo>
                  <a:pt x="160726" y="447677"/>
                  <a:pt x="106751" y="683156"/>
                  <a:pt x="111514" y="698502"/>
                </a:cubicBezTo>
                <a:cubicBezTo>
                  <a:pt x="116277" y="713848"/>
                  <a:pt x="188772" y="545573"/>
                  <a:pt x="184539" y="488952"/>
                </a:cubicBezTo>
                <a:cubicBezTo>
                  <a:pt x="180306" y="432331"/>
                  <a:pt x="116806" y="371477"/>
                  <a:pt x="86114" y="358777"/>
                </a:cubicBezTo>
                <a:cubicBezTo>
                  <a:pt x="55422" y="346077"/>
                  <a:pt x="-5432" y="446619"/>
                  <a:pt x="389" y="412752"/>
                </a:cubicBezTo>
                <a:cubicBezTo>
                  <a:pt x="6210" y="378885"/>
                  <a:pt x="88231" y="220665"/>
                  <a:pt x="121039" y="155577"/>
                </a:cubicBezTo>
                <a:cubicBezTo>
                  <a:pt x="153847" y="90490"/>
                  <a:pt x="195652" y="-527"/>
                  <a:pt x="21311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2" name="フリーフォーム: 図形 861">
            <a:extLst>
              <a:ext uri="{FF2B5EF4-FFF2-40B4-BE49-F238E27FC236}">
                <a16:creationId xmlns:a16="http://schemas.microsoft.com/office/drawing/2014/main" id="{267EB05B-4FE6-4333-9C71-688A0718E350}"/>
              </a:ext>
            </a:extLst>
          </p:cNvPr>
          <p:cNvSpPr/>
          <p:nvPr/>
        </p:nvSpPr>
        <p:spPr>
          <a:xfrm>
            <a:off x="7212358" y="5105792"/>
            <a:ext cx="542373" cy="1101968"/>
          </a:xfrm>
          <a:custGeom>
            <a:avLst/>
            <a:gdLst>
              <a:gd name="connsiteX0" fmla="*/ 402562 w 542373"/>
              <a:gd name="connsiteY0" fmla="*/ 187568 h 1101968"/>
              <a:gd name="connsiteX1" fmla="*/ 534642 w 542373"/>
              <a:gd name="connsiteY1" fmla="*/ 497448 h 1101968"/>
              <a:gd name="connsiteX2" fmla="*/ 504162 w 542373"/>
              <a:gd name="connsiteY2" fmla="*/ 507608 h 1101968"/>
              <a:gd name="connsiteX3" fmla="*/ 468602 w 542373"/>
              <a:gd name="connsiteY3" fmla="*/ 903848 h 1101968"/>
              <a:gd name="connsiteX4" fmla="*/ 478762 w 542373"/>
              <a:gd name="connsiteY4" fmla="*/ 847968 h 1101968"/>
              <a:gd name="connsiteX5" fmla="*/ 504162 w 542373"/>
              <a:gd name="connsiteY5" fmla="*/ 1091808 h 1101968"/>
              <a:gd name="connsiteX6" fmla="*/ 504162 w 542373"/>
              <a:gd name="connsiteY6" fmla="*/ 980048 h 1101968"/>
              <a:gd name="connsiteX7" fmla="*/ 1242 w 542373"/>
              <a:gd name="connsiteY7" fmla="*/ 1101968 h 1101968"/>
              <a:gd name="connsiteX8" fmla="*/ 356842 w 542373"/>
              <a:gd name="connsiteY8" fmla="*/ 980048 h 1101968"/>
              <a:gd name="connsiteX9" fmla="*/ 199362 w 542373"/>
              <a:gd name="connsiteY9" fmla="*/ 827648 h 1101968"/>
              <a:gd name="connsiteX10" fmla="*/ 382242 w 542373"/>
              <a:gd name="connsiteY10" fmla="*/ 797168 h 1101968"/>
              <a:gd name="connsiteX11" fmla="*/ 260322 w 542373"/>
              <a:gd name="connsiteY11" fmla="*/ 720968 h 1101968"/>
              <a:gd name="connsiteX12" fmla="*/ 427962 w 542373"/>
              <a:gd name="connsiteY12" fmla="*/ 548248 h 1101968"/>
              <a:gd name="connsiteX13" fmla="*/ 280642 w 542373"/>
              <a:gd name="connsiteY13" fmla="*/ 14848 h 1101968"/>
              <a:gd name="connsiteX14" fmla="*/ 402562 w 542373"/>
              <a:gd name="connsiteY14" fmla="*/ 187568 h 110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2373" h="1101968">
                <a:moveTo>
                  <a:pt x="402562" y="187568"/>
                </a:moveTo>
                <a:cubicBezTo>
                  <a:pt x="444895" y="268001"/>
                  <a:pt x="517709" y="444108"/>
                  <a:pt x="534642" y="497448"/>
                </a:cubicBezTo>
                <a:cubicBezTo>
                  <a:pt x="551575" y="550788"/>
                  <a:pt x="515169" y="439875"/>
                  <a:pt x="504162" y="507608"/>
                </a:cubicBezTo>
                <a:cubicBezTo>
                  <a:pt x="493155" y="575341"/>
                  <a:pt x="472835" y="847121"/>
                  <a:pt x="468602" y="903848"/>
                </a:cubicBezTo>
                <a:cubicBezTo>
                  <a:pt x="464369" y="960575"/>
                  <a:pt x="472835" y="816641"/>
                  <a:pt x="478762" y="847968"/>
                </a:cubicBezTo>
                <a:cubicBezTo>
                  <a:pt x="484689" y="879295"/>
                  <a:pt x="499929" y="1069795"/>
                  <a:pt x="504162" y="1091808"/>
                </a:cubicBezTo>
                <a:cubicBezTo>
                  <a:pt x="508395" y="1113821"/>
                  <a:pt x="587982" y="978355"/>
                  <a:pt x="504162" y="980048"/>
                </a:cubicBezTo>
                <a:cubicBezTo>
                  <a:pt x="420342" y="981741"/>
                  <a:pt x="25795" y="1101968"/>
                  <a:pt x="1242" y="1101968"/>
                </a:cubicBezTo>
                <a:cubicBezTo>
                  <a:pt x="-23311" y="1101968"/>
                  <a:pt x="323822" y="1025768"/>
                  <a:pt x="356842" y="980048"/>
                </a:cubicBezTo>
                <a:cubicBezTo>
                  <a:pt x="389862" y="934328"/>
                  <a:pt x="195129" y="858128"/>
                  <a:pt x="199362" y="827648"/>
                </a:cubicBezTo>
                <a:cubicBezTo>
                  <a:pt x="203595" y="797168"/>
                  <a:pt x="372082" y="814948"/>
                  <a:pt x="382242" y="797168"/>
                </a:cubicBezTo>
                <a:cubicBezTo>
                  <a:pt x="392402" y="779388"/>
                  <a:pt x="252702" y="762455"/>
                  <a:pt x="260322" y="720968"/>
                </a:cubicBezTo>
                <a:cubicBezTo>
                  <a:pt x="267942" y="679481"/>
                  <a:pt x="424575" y="665935"/>
                  <a:pt x="427962" y="548248"/>
                </a:cubicBezTo>
                <a:cubicBezTo>
                  <a:pt x="431349" y="430561"/>
                  <a:pt x="290802" y="78348"/>
                  <a:pt x="280642" y="14848"/>
                </a:cubicBezTo>
                <a:cubicBezTo>
                  <a:pt x="270482" y="-48652"/>
                  <a:pt x="360229" y="107135"/>
                  <a:pt x="402562" y="187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3" name="フリーフォーム: 図形 862">
            <a:extLst>
              <a:ext uri="{FF2B5EF4-FFF2-40B4-BE49-F238E27FC236}">
                <a16:creationId xmlns:a16="http://schemas.microsoft.com/office/drawing/2014/main" id="{3956DE0D-EFFC-499C-B746-1943047A01E0}"/>
              </a:ext>
            </a:extLst>
          </p:cNvPr>
          <p:cNvSpPr/>
          <p:nvPr/>
        </p:nvSpPr>
        <p:spPr>
          <a:xfrm>
            <a:off x="6587327" y="6126183"/>
            <a:ext cx="1131878" cy="1318092"/>
          </a:xfrm>
          <a:custGeom>
            <a:avLst/>
            <a:gdLst>
              <a:gd name="connsiteX0" fmla="*/ 1113953 w 1131878"/>
              <a:gd name="connsiteY0" fmla="*/ 46017 h 1318092"/>
              <a:gd name="connsiteX1" fmla="*/ 1002193 w 1131878"/>
              <a:gd name="connsiteY1" fmla="*/ 101897 h 1318092"/>
              <a:gd name="connsiteX2" fmla="*/ 443393 w 1131878"/>
              <a:gd name="connsiteY2" fmla="*/ 325417 h 1318092"/>
              <a:gd name="connsiteX3" fmla="*/ 900593 w 1131878"/>
              <a:gd name="connsiteY3" fmla="*/ 188257 h 1318092"/>
              <a:gd name="connsiteX4" fmla="*/ 900593 w 1131878"/>
              <a:gd name="connsiteY4" fmla="*/ 264457 h 1318092"/>
              <a:gd name="connsiteX5" fmla="*/ 560233 w 1131878"/>
              <a:gd name="connsiteY5" fmla="*/ 427017 h 1318092"/>
              <a:gd name="connsiteX6" fmla="*/ 900593 w 1131878"/>
              <a:gd name="connsiteY6" fmla="*/ 432097 h 1318092"/>
              <a:gd name="connsiteX7" fmla="*/ 692313 w 1131878"/>
              <a:gd name="connsiteY7" fmla="*/ 513377 h 1318092"/>
              <a:gd name="connsiteX8" fmla="*/ 1433 w 1131878"/>
              <a:gd name="connsiteY8" fmla="*/ 681017 h 1318092"/>
              <a:gd name="connsiteX9" fmla="*/ 504353 w 1131878"/>
              <a:gd name="connsiteY9" fmla="*/ 675937 h 1318092"/>
              <a:gd name="connsiteX10" fmla="*/ 255433 w 1131878"/>
              <a:gd name="connsiteY10" fmla="*/ 792777 h 1318092"/>
              <a:gd name="connsiteX11" fmla="*/ 336713 w 1131878"/>
              <a:gd name="connsiteY11" fmla="*/ 868977 h 1318092"/>
              <a:gd name="connsiteX12" fmla="*/ 77633 w 1131878"/>
              <a:gd name="connsiteY12" fmla="*/ 980737 h 1318092"/>
              <a:gd name="connsiteX13" fmla="*/ 204633 w 1131878"/>
              <a:gd name="connsiteY13" fmla="*/ 1290617 h 1318092"/>
              <a:gd name="connsiteX14" fmla="*/ 219873 w 1131878"/>
              <a:gd name="connsiteY14" fmla="*/ 1285537 h 1318092"/>
              <a:gd name="connsiteX15" fmla="*/ 245273 w 1131878"/>
              <a:gd name="connsiteY15" fmla="*/ 1138217 h 1318092"/>
              <a:gd name="connsiteX16" fmla="*/ 397673 w 1131878"/>
              <a:gd name="connsiteY16" fmla="*/ 935017 h 1318092"/>
              <a:gd name="connsiteX17" fmla="*/ 351953 w 1131878"/>
              <a:gd name="connsiteY17" fmla="*/ 691177 h 1318092"/>
              <a:gd name="connsiteX18" fmla="*/ 595793 w 1131878"/>
              <a:gd name="connsiteY18" fmla="*/ 665777 h 1318092"/>
              <a:gd name="connsiteX19" fmla="*/ 717713 w 1131878"/>
              <a:gd name="connsiteY19" fmla="*/ 645457 h 1318092"/>
              <a:gd name="connsiteX20" fmla="*/ 722793 w 1131878"/>
              <a:gd name="connsiteY20" fmla="*/ 772457 h 1318092"/>
              <a:gd name="connsiteX21" fmla="*/ 1113953 w 1131878"/>
              <a:gd name="connsiteY21" fmla="*/ 46017 h 131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1878" h="1318092">
                <a:moveTo>
                  <a:pt x="1113953" y="46017"/>
                </a:moveTo>
                <a:cubicBezTo>
                  <a:pt x="1160520" y="-65743"/>
                  <a:pt x="1113953" y="55330"/>
                  <a:pt x="1002193" y="101897"/>
                </a:cubicBezTo>
                <a:cubicBezTo>
                  <a:pt x="890433" y="148464"/>
                  <a:pt x="460326" y="311024"/>
                  <a:pt x="443393" y="325417"/>
                </a:cubicBezTo>
                <a:cubicBezTo>
                  <a:pt x="426460" y="339810"/>
                  <a:pt x="824393" y="198417"/>
                  <a:pt x="900593" y="188257"/>
                </a:cubicBezTo>
                <a:cubicBezTo>
                  <a:pt x="976793" y="178097"/>
                  <a:pt x="957320" y="224664"/>
                  <a:pt x="900593" y="264457"/>
                </a:cubicBezTo>
                <a:cubicBezTo>
                  <a:pt x="843866" y="304250"/>
                  <a:pt x="560233" y="399077"/>
                  <a:pt x="560233" y="427017"/>
                </a:cubicBezTo>
                <a:cubicBezTo>
                  <a:pt x="560233" y="454957"/>
                  <a:pt x="878580" y="417704"/>
                  <a:pt x="900593" y="432097"/>
                </a:cubicBezTo>
                <a:cubicBezTo>
                  <a:pt x="922606" y="446490"/>
                  <a:pt x="842173" y="471890"/>
                  <a:pt x="692313" y="513377"/>
                </a:cubicBezTo>
                <a:cubicBezTo>
                  <a:pt x="542453" y="554864"/>
                  <a:pt x="32760" y="653924"/>
                  <a:pt x="1433" y="681017"/>
                </a:cubicBezTo>
                <a:cubicBezTo>
                  <a:pt x="-29894" y="708110"/>
                  <a:pt x="462020" y="657310"/>
                  <a:pt x="504353" y="675937"/>
                </a:cubicBezTo>
                <a:cubicBezTo>
                  <a:pt x="546686" y="694564"/>
                  <a:pt x="283373" y="760604"/>
                  <a:pt x="255433" y="792777"/>
                </a:cubicBezTo>
                <a:cubicBezTo>
                  <a:pt x="227493" y="824950"/>
                  <a:pt x="366346" y="837650"/>
                  <a:pt x="336713" y="868977"/>
                </a:cubicBezTo>
                <a:cubicBezTo>
                  <a:pt x="307080" y="900304"/>
                  <a:pt x="99646" y="910464"/>
                  <a:pt x="77633" y="980737"/>
                </a:cubicBezTo>
                <a:cubicBezTo>
                  <a:pt x="55620" y="1051010"/>
                  <a:pt x="180926" y="1239817"/>
                  <a:pt x="204633" y="1290617"/>
                </a:cubicBezTo>
                <a:cubicBezTo>
                  <a:pt x="228340" y="1341417"/>
                  <a:pt x="213100" y="1310937"/>
                  <a:pt x="219873" y="1285537"/>
                </a:cubicBezTo>
                <a:cubicBezTo>
                  <a:pt x="226646" y="1260137"/>
                  <a:pt x="215640" y="1196637"/>
                  <a:pt x="245273" y="1138217"/>
                </a:cubicBezTo>
                <a:cubicBezTo>
                  <a:pt x="274906" y="1079797"/>
                  <a:pt x="379893" y="1009523"/>
                  <a:pt x="397673" y="935017"/>
                </a:cubicBezTo>
                <a:cubicBezTo>
                  <a:pt x="415453" y="860511"/>
                  <a:pt x="318933" y="736050"/>
                  <a:pt x="351953" y="691177"/>
                </a:cubicBezTo>
                <a:cubicBezTo>
                  <a:pt x="384973" y="646304"/>
                  <a:pt x="534833" y="673397"/>
                  <a:pt x="595793" y="665777"/>
                </a:cubicBezTo>
                <a:cubicBezTo>
                  <a:pt x="656753" y="658157"/>
                  <a:pt x="696546" y="627677"/>
                  <a:pt x="717713" y="645457"/>
                </a:cubicBezTo>
                <a:cubicBezTo>
                  <a:pt x="738880" y="663237"/>
                  <a:pt x="653366" y="871517"/>
                  <a:pt x="722793" y="772457"/>
                </a:cubicBezTo>
                <a:cubicBezTo>
                  <a:pt x="792220" y="673397"/>
                  <a:pt x="1067386" y="157777"/>
                  <a:pt x="1113953" y="46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4" name="フリーフォーム: 図形 863">
            <a:extLst>
              <a:ext uri="{FF2B5EF4-FFF2-40B4-BE49-F238E27FC236}">
                <a16:creationId xmlns:a16="http://schemas.microsoft.com/office/drawing/2014/main" id="{BAC2416C-3BC1-49B7-A6D5-DBC84BD82AD4}"/>
              </a:ext>
            </a:extLst>
          </p:cNvPr>
          <p:cNvSpPr/>
          <p:nvPr/>
        </p:nvSpPr>
        <p:spPr>
          <a:xfrm>
            <a:off x="6451303" y="2716441"/>
            <a:ext cx="457510" cy="426486"/>
          </a:xfrm>
          <a:custGeom>
            <a:avLst/>
            <a:gdLst>
              <a:gd name="connsiteX0" fmla="*/ 297 w 457510"/>
              <a:gd name="connsiteY0" fmla="*/ 322034 h 426486"/>
              <a:gd name="connsiteX1" fmla="*/ 73322 w 457510"/>
              <a:gd name="connsiteY1" fmla="*/ 336322 h 426486"/>
              <a:gd name="connsiteX2" fmla="*/ 108247 w 457510"/>
              <a:gd name="connsiteY2" fmla="*/ 388709 h 426486"/>
              <a:gd name="connsiteX3" fmla="*/ 136822 w 457510"/>
              <a:gd name="connsiteY3" fmla="*/ 380772 h 426486"/>
              <a:gd name="connsiteX4" fmla="*/ 281285 w 457510"/>
              <a:gd name="connsiteY4" fmla="*/ 425222 h 426486"/>
              <a:gd name="connsiteX5" fmla="*/ 254297 w 457510"/>
              <a:gd name="connsiteY5" fmla="*/ 412522 h 426486"/>
              <a:gd name="connsiteX6" fmla="*/ 374947 w 457510"/>
              <a:gd name="connsiteY6" fmla="*/ 393472 h 426486"/>
              <a:gd name="connsiteX7" fmla="*/ 428922 w 457510"/>
              <a:gd name="connsiteY7" fmla="*/ 391884 h 426486"/>
              <a:gd name="connsiteX8" fmla="*/ 457497 w 457510"/>
              <a:gd name="connsiteY8" fmla="*/ 383947 h 426486"/>
              <a:gd name="connsiteX9" fmla="*/ 425747 w 457510"/>
              <a:gd name="connsiteY9" fmla="*/ 328384 h 426486"/>
              <a:gd name="connsiteX10" fmla="*/ 433685 w 457510"/>
              <a:gd name="connsiteY10" fmla="*/ 264884 h 426486"/>
              <a:gd name="connsiteX11" fmla="*/ 411460 w 457510"/>
              <a:gd name="connsiteY11" fmla="*/ 177572 h 426486"/>
              <a:gd name="connsiteX12" fmla="*/ 313035 w 457510"/>
              <a:gd name="connsiteY12" fmla="*/ 115659 h 426486"/>
              <a:gd name="connsiteX13" fmla="*/ 219372 w 457510"/>
              <a:gd name="connsiteY13" fmla="*/ 45809 h 426486"/>
              <a:gd name="connsiteX14" fmla="*/ 201910 w 457510"/>
              <a:gd name="connsiteY14" fmla="*/ 2947 h 426486"/>
              <a:gd name="connsiteX15" fmla="*/ 335260 w 457510"/>
              <a:gd name="connsiteY15" fmla="*/ 128359 h 426486"/>
              <a:gd name="connsiteX16" fmla="*/ 408285 w 457510"/>
              <a:gd name="connsiteY16" fmla="*/ 241072 h 426486"/>
              <a:gd name="connsiteX17" fmla="*/ 411460 w 457510"/>
              <a:gd name="connsiteY17" fmla="*/ 344259 h 426486"/>
              <a:gd name="connsiteX18" fmla="*/ 411460 w 457510"/>
              <a:gd name="connsiteY18" fmla="*/ 366484 h 426486"/>
              <a:gd name="connsiteX19" fmla="*/ 268585 w 457510"/>
              <a:gd name="connsiteY19" fmla="*/ 409347 h 426486"/>
              <a:gd name="connsiteX20" fmla="*/ 155872 w 457510"/>
              <a:gd name="connsiteY20" fmla="*/ 398234 h 426486"/>
              <a:gd name="connsiteX21" fmla="*/ 122535 w 457510"/>
              <a:gd name="connsiteY21" fmla="*/ 402997 h 426486"/>
              <a:gd name="connsiteX22" fmla="*/ 103485 w 457510"/>
              <a:gd name="connsiteY22" fmla="*/ 352197 h 426486"/>
              <a:gd name="connsiteX23" fmla="*/ 297 w 457510"/>
              <a:gd name="connsiteY23" fmla="*/ 322034 h 4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7510" h="426486">
                <a:moveTo>
                  <a:pt x="297" y="322034"/>
                </a:moveTo>
                <a:cubicBezTo>
                  <a:pt x="-4730" y="319388"/>
                  <a:pt x="55331" y="325210"/>
                  <a:pt x="73322" y="336322"/>
                </a:cubicBezTo>
                <a:cubicBezTo>
                  <a:pt x="91313" y="347434"/>
                  <a:pt x="97664" y="381301"/>
                  <a:pt x="108247" y="388709"/>
                </a:cubicBezTo>
                <a:cubicBezTo>
                  <a:pt x="118830" y="396117"/>
                  <a:pt x="107982" y="374687"/>
                  <a:pt x="136822" y="380772"/>
                </a:cubicBezTo>
                <a:cubicBezTo>
                  <a:pt x="165662" y="386857"/>
                  <a:pt x="261706" y="419930"/>
                  <a:pt x="281285" y="425222"/>
                </a:cubicBezTo>
                <a:cubicBezTo>
                  <a:pt x="300864" y="430514"/>
                  <a:pt x="238687" y="417814"/>
                  <a:pt x="254297" y="412522"/>
                </a:cubicBezTo>
                <a:cubicBezTo>
                  <a:pt x="269907" y="407230"/>
                  <a:pt x="345843" y="396912"/>
                  <a:pt x="374947" y="393472"/>
                </a:cubicBezTo>
                <a:cubicBezTo>
                  <a:pt x="404051" y="390032"/>
                  <a:pt x="415164" y="393471"/>
                  <a:pt x="428922" y="391884"/>
                </a:cubicBezTo>
                <a:cubicBezTo>
                  <a:pt x="442680" y="390297"/>
                  <a:pt x="458026" y="394530"/>
                  <a:pt x="457497" y="383947"/>
                </a:cubicBezTo>
                <a:cubicBezTo>
                  <a:pt x="456968" y="373364"/>
                  <a:pt x="429716" y="348228"/>
                  <a:pt x="425747" y="328384"/>
                </a:cubicBezTo>
                <a:cubicBezTo>
                  <a:pt x="421778" y="308540"/>
                  <a:pt x="436066" y="290019"/>
                  <a:pt x="433685" y="264884"/>
                </a:cubicBezTo>
                <a:cubicBezTo>
                  <a:pt x="431304" y="239749"/>
                  <a:pt x="431568" y="202443"/>
                  <a:pt x="411460" y="177572"/>
                </a:cubicBezTo>
                <a:cubicBezTo>
                  <a:pt x="391352" y="152701"/>
                  <a:pt x="345050" y="137619"/>
                  <a:pt x="313035" y="115659"/>
                </a:cubicBezTo>
                <a:cubicBezTo>
                  <a:pt x="281020" y="93699"/>
                  <a:pt x="237893" y="64594"/>
                  <a:pt x="219372" y="45809"/>
                </a:cubicBezTo>
                <a:cubicBezTo>
                  <a:pt x="200851" y="27024"/>
                  <a:pt x="182595" y="-10811"/>
                  <a:pt x="201910" y="2947"/>
                </a:cubicBezTo>
                <a:cubicBezTo>
                  <a:pt x="221225" y="16705"/>
                  <a:pt x="300864" y="88672"/>
                  <a:pt x="335260" y="128359"/>
                </a:cubicBezTo>
                <a:cubicBezTo>
                  <a:pt x="369656" y="168046"/>
                  <a:pt x="395585" y="205089"/>
                  <a:pt x="408285" y="241072"/>
                </a:cubicBezTo>
                <a:cubicBezTo>
                  <a:pt x="420985" y="277055"/>
                  <a:pt x="410931" y="323357"/>
                  <a:pt x="411460" y="344259"/>
                </a:cubicBezTo>
                <a:cubicBezTo>
                  <a:pt x="411989" y="365161"/>
                  <a:pt x="435272" y="355636"/>
                  <a:pt x="411460" y="366484"/>
                </a:cubicBezTo>
                <a:cubicBezTo>
                  <a:pt x="387648" y="377332"/>
                  <a:pt x="311183" y="404055"/>
                  <a:pt x="268585" y="409347"/>
                </a:cubicBezTo>
                <a:cubicBezTo>
                  <a:pt x="225987" y="414639"/>
                  <a:pt x="180214" y="399292"/>
                  <a:pt x="155872" y="398234"/>
                </a:cubicBezTo>
                <a:cubicBezTo>
                  <a:pt x="131530" y="397176"/>
                  <a:pt x="131266" y="410670"/>
                  <a:pt x="122535" y="402997"/>
                </a:cubicBezTo>
                <a:cubicBezTo>
                  <a:pt x="113804" y="395324"/>
                  <a:pt x="121741" y="366220"/>
                  <a:pt x="103485" y="352197"/>
                </a:cubicBezTo>
                <a:cubicBezTo>
                  <a:pt x="85229" y="338174"/>
                  <a:pt x="5324" y="324680"/>
                  <a:pt x="297" y="322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5" name="フリーフォーム: 図形 864">
            <a:extLst>
              <a:ext uri="{FF2B5EF4-FFF2-40B4-BE49-F238E27FC236}">
                <a16:creationId xmlns:a16="http://schemas.microsoft.com/office/drawing/2014/main" id="{3B45CAAD-880F-4CC9-9B6D-03A785C18868}"/>
              </a:ext>
            </a:extLst>
          </p:cNvPr>
          <p:cNvSpPr/>
          <p:nvPr/>
        </p:nvSpPr>
        <p:spPr>
          <a:xfrm>
            <a:off x="6515892" y="2652636"/>
            <a:ext cx="322171" cy="453782"/>
          </a:xfrm>
          <a:custGeom>
            <a:avLst/>
            <a:gdLst>
              <a:gd name="connsiteX0" fmla="*/ 150021 w 322171"/>
              <a:gd name="connsiteY0" fmla="*/ 77 h 453782"/>
              <a:gd name="connsiteX1" fmla="*/ 59533 w 322171"/>
              <a:gd name="connsiteY1" fmla="*/ 120727 h 453782"/>
              <a:gd name="connsiteX2" fmla="*/ 796 w 322171"/>
              <a:gd name="connsiteY2" fmla="*/ 168352 h 453782"/>
              <a:gd name="connsiteX3" fmla="*/ 37308 w 322171"/>
              <a:gd name="connsiteY3" fmla="*/ 152477 h 453782"/>
              <a:gd name="connsiteX4" fmla="*/ 189708 w 322171"/>
              <a:gd name="connsiteY4" fmla="*/ 204864 h 453782"/>
              <a:gd name="connsiteX5" fmla="*/ 103983 w 322171"/>
              <a:gd name="connsiteY5" fmla="*/ 181052 h 453782"/>
              <a:gd name="connsiteX6" fmla="*/ 286546 w 322171"/>
              <a:gd name="connsiteY6" fmla="*/ 241377 h 453782"/>
              <a:gd name="connsiteX7" fmla="*/ 297658 w 322171"/>
              <a:gd name="connsiteY7" fmla="*/ 320752 h 453782"/>
              <a:gd name="connsiteX8" fmla="*/ 272258 w 322171"/>
              <a:gd name="connsiteY8" fmla="*/ 331864 h 453782"/>
              <a:gd name="connsiteX9" fmla="*/ 321471 w 322171"/>
              <a:gd name="connsiteY9" fmla="*/ 347739 h 453782"/>
              <a:gd name="connsiteX10" fmla="*/ 300833 w 322171"/>
              <a:gd name="connsiteY10" fmla="*/ 452514 h 453782"/>
              <a:gd name="connsiteX11" fmla="*/ 294483 w 322171"/>
              <a:gd name="connsiteY11" fmla="*/ 266777 h 453782"/>
              <a:gd name="connsiteX12" fmla="*/ 246858 w 322171"/>
              <a:gd name="connsiteY12" fmla="*/ 212802 h 453782"/>
              <a:gd name="connsiteX13" fmla="*/ 137321 w 322171"/>
              <a:gd name="connsiteY13" fmla="*/ 157239 h 453782"/>
              <a:gd name="connsiteX14" fmla="*/ 132558 w 322171"/>
              <a:gd name="connsiteY14" fmla="*/ 160414 h 453782"/>
              <a:gd name="connsiteX15" fmla="*/ 53183 w 322171"/>
              <a:gd name="connsiteY15" fmla="*/ 139777 h 453782"/>
              <a:gd name="connsiteX16" fmla="*/ 150021 w 322171"/>
              <a:gd name="connsiteY16" fmla="*/ 77 h 45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2171" h="453782">
                <a:moveTo>
                  <a:pt x="150021" y="77"/>
                </a:moveTo>
                <a:cubicBezTo>
                  <a:pt x="151079" y="-3098"/>
                  <a:pt x="84404" y="92681"/>
                  <a:pt x="59533" y="120727"/>
                </a:cubicBezTo>
                <a:cubicBezTo>
                  <a:pt x="34662" y="148773"/>
                  <a:pt x="4500" y="163060"/>
                  <a:pt x="796" y="168352"/>
                </a:cubicBezTo>
                <a:cubicBezTo>
                  <a:pt x="-2908" y="173644"/>
                  <a:pt x="5823" y="146392"/>
                  <a:pt x="37308" y="152477"/>
                </a:cubicBezTo>
                <a:cubicBezTo>
                  <a:pt x="68793" y="158562"/>
                  <a:pt x="178596" y="200102"/>
                  <a:pt x="189708" y="204864"/>
                </a:cubicBezTo>
                <a:cubicBezTo>
                  <a:pt x="200820" y="209626"/>
                  <a:pt x="87843" y="174966"/>
                  <a:pt x="103983" y="181052"/>
                </a:cubicBezTo>
                <a:cubicBezTo>
                  <a:pt x="120123" y="187138"/>
                  <a:pt x="254267" y="218094"/>
                  <a:pt x="286546" y="241377"/>
                </a:cubicBezTo>
                <a:cubicBezTo>
                  <a:pt x="318825" y="264660"/>
                  <a:pt x="300039" y="305671"/>
                  <a:pt x="297658" y="320752"/>
                </a:cubicBezTo>
                <a:cubicBezTo>
                  <a:pt x="295277" y="335833"/>
                  <a:pt x="268289" y="327366"/>
                  <a:pt x="272258" y="331864"/>
                </a:cubicBezTo>
                <a:cubicBezTo>
                  <a:pt x="276227" y="336362"/>
                  <a:pt x="316709" y="327631"/>
                  <a:pt x="321471" y="347739"/>
                </a:cubicBezTo>
                <a:cubicBezTo>
                  <a:pt x="326233" y="367847"/>
                  <a:pt x="305331" y="466008"/>
                  <a:pt x="300833" y="452514"/>
                </a:cubicBezTo>
                <a:cubicBezTo>
                  <a:pt x="296335" y="439020"/>
                  <a:pt x="303479" y="306729"/>
                  <a:pt x="294483" y="266777"/>
                </a:cubicBezTo>
                <a:cubicBezTo>
                  <a:pt x="285487" y="226825"/>
                  <a:pt x="273052" y="231058"/>
                  <a:pt x="246858" y="212802"/>
                </a:cubicBezTo>
                <a:cubicBezTo>
                  <a:pt x="220664" y="194546"/>
                  <a:pt x="156371" y="165970"/>
                  <a:pt x="137321" y="157239"/>
                </a:cubicBezTo>
                <a:cubicBezTo>
                  <a:pt x="118271" y="148508"/>
                  <a:pt x="146581" y="163324"/>
                  <a:pt x="132558" y="160414"/>
                </a:cubicBezTo>
                <a:cubicBezTo>
                  <a:pt x="118535" y="157504"/>
                  <a:pt x="49743" y="164119"/>
                  <a:pt x="53183" y="139777"/>
                </a:cubicBezTo>
                <a:cubicBezTo>
                  <a:pt x="56623" y="115435"/>
                  <a:pt x="148963" y="3252"/>
                  <a:pt x="150021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6" name="フリーフォーム: 図形 865">
            <a:extLst>
              <a:ext uri="{FF2B5EF4-FFF2-40B4-BE49-F238E27FC236}">
                <a16:creationId xmlns:a16="http://schemas.microsoft.com/office/drawing/2014/main" id="{900EE197-B657-4C6E-850C-2975F20AB0B0}"/>
              </a:ext>
            </a:extLst>
          </p:cNvPr>
          <p:cNvSpPr/>
          <p:nvPr/>
        </p:nvSpPr>
        <p:spPr>
          <a:xfrm>
            <a:off x="6498481" y="2839211"/>
            <a:ext cx="185130" cy="192960"/>
          </a:xfrm>
          <a:custGeom>
            <a:avLst/>
            <a:gdLst>
              <a:gd name="connsiteX0" fmla="*/ 45194 w 185130"/>
              <a:gd name="connsiteY0" fmla="*/ 827 h 192960"/>
              <a:gd name="connsiteX1" fmla="*/ 130919 w 185130"/>
              <a:gd name="connsiteY1" fmla="*/ 102427 h 192960"/>
              <a:gd name="connsiteX2" fmla="*/ 126157 w 185130"/>
              <a:gd name="connsiteY2" fmla="*/ 126239 h 192960"/>
              <a:gd name="connsiteX3" fmla="*/ 184894 w 185130"/>
              <a:gd name="connsiteY3" fmla="*/ 192914 h 192960"/>
              <a:gd name="connsiteX4" fmla="*/ 100757 w 185130"/>
              <a:gd name="connsiteY4" fmla="*/ 115127 h 192960"/>
              <a:gd name="connsiteX5" fmla="*/ 2332 w 185130"/>
              <a:gd name="connsiteY5" fmla="*/ 59564 h 192960"/>
              <a:gd name="connsiteX6" fmla="*/ 45194 w 185130"/>
              <a:gd name="connsiteY6" fmla="*/ 827 h 19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130" h="192960">
                <a:moveTo>
                  <a:pt x="45194" y="827"/>
                </a:moveTo>
                <a:cubicBezTo>
                  <a:pt x="66625" y="7971"/>
                  <a:pt x="117425" y="81525"/>
                  <a:pt x="130919" y="102427"/>
                </a:cubicBezTo>
                <a:cubicBezTo>
                  <a:pt x="144413" y="123329"/>
                  <a:pt x="117161" y="111158"/>
                  <a:pt x="126157" y="126239"/>
                </a:cubicBezTo>
                <a:cubicBezTo>
                  <a:pt x="135153" y="141320"/>
                  <a:pt x="189127" y="194766"/>
                  <a:pt x="184894" y="192914"/>
                </a:cubicBezTo>
                <a:cubicBezTo>
                  <a:pt x="180661" y="191062"/>
                  <a:pt x="131184" y="137352"/>
                  <a:pt x="100757" y="115127"/>
                </a:cubicBezTo>
                <a:cubicBezTo>
                  <a:pt x="70330" y="92902"/>
                  <a:pt x="13709" y="84699"/>
                  <a:pt x="2332" y="59564"/>
                </a:cubicBezTo>
                <a:cubicBezTo>
                  <a:pt x="-9045" y="34429"/>
                  <a:pt x="23763" y="-6317"/>
                  <a:pt x="45194" y="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7" name="フリーフォーム: 図形 866">
            <a:extLst>
              <a:ext uri="{FF2B5EF4-FFF2-40B4-BE49-F238E27FC236}">
                <a16:creationId xmlns:a16="http://schemas.microsoft.com/office/drawing/2014/main" id="{B5EAA33F-CFFB-4EA0-8748-3C0065786DCF}"/>
              </a:ext>
            </a:extLst>
          </p:cNvPr>
          <p:cNvSpPr/>
          <p:nvPr/>
        </p:nvSpPr>
        <p:spPr>
          <a:xfrm>
            <a:off x="6533966" y="2817771"/>
            <a:ext cx="272881" cy="137401"/>
          </a:xfrm>
          <a:custGeom>
            <a:avLst/>
            <a:gdLst>
              <a:gd name="connsiteX0" fmla="*/ 1772 w 272881"/>
              <a:gd name="connsiteY0" fmla="*/ 42 h 137401"/>
              <a:gd name="connsiteX1" fmla="*/ 152584 w 272881"/>
              <a:gd name="connsiteY1" fmla="*/ 46079 h 137401"/>
              <a:gd name="connsiteX2" fmla="*/ 117659 w 272881"/>
              <a:gd name="connsiteY2" fmla="*/ 46079 h 137401"/>
              <a:gd name="connsiteX3" fmla="*/ 243072 w 272881"/>
              <a:gd name="connsiteY3" fmla="*/ 79417 h 137401"/>
              <a:gd name="connsiteX4" fmla="*/ 271647 w 272881"/>
              <a:gd name="connsiteY4" fmla="*/ 130217 h 137401"/>
              <a:gd name="connsiteX5" fmla="*/ 216084 w 272881"/>
              <a:gd name="connsiteY5" fmla="*/ 95292 h 137401"/>
              <a:gd name="connsiteX6" fmla="*/ 204972 w 272881"/>
              <a:gd name="connsiteY6" fmla="*/ 93704 h 137401"/>
              <a:gd name="connsiteX7" fmla="*/ 176397 w 272881"/>
              <a:gd name="connsiteY7" fmla="*/ 104817 h 137401"/>
              <a:gd name="connsiteX8" fmla="*/ 127184 w 272881"/>
              <a:gd name="connsiteY8" fmla="*/ 119104 h 137401"/>
              <a:gd name="connsiteX9" fmla="*/ 135122 w 272881"/>
              <a:gd name="connsiteY9" fmla="*/ 136567 h 137401"/>
              <a:gd name="connsiteX10" fmla="*/ 155759 w 272881"/>
              <a:gd name="connsiteY10" fmla="*/ 90529 h 137401"/>
              <a:gd name="connsiteX11" fmla="*/ 189097 w 272881"/>
              <a:gd name="connsiteY11" fmla="*/ 84179 h 137401"/>
              <a:gd name="connsiteX12" fmla="*/ 76384 w 272881"/>
              <a:gd name="connsiteY12" fmla="*/ 38142 h 137401"/>
              <a:gd name="connsiteX13" fmla="*/ 1772 w 272881"/>
              <a:gd name="connsiteY13" fmla="*/ 42 h 13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881" h="137401">
                <a:moveTo>
                  <a:pt x="1772" y="42"/>
                </a:moveTo>
                <a:cubicBezTo>
                  <a:pt x="14472" y="1365"/>
                  <a:pt x="133270" y="38406"/>
                  <a:pt x="152584" y="46079"/>
                </a:cubicBezTo>
                <a:cubicBezTo>
                  <a:pt x="171898" y="53752"/>
                  <a:pt x="102578" y="40523"/>
                  <a:pt x="117659" y="46079"/>
                </a:cubicBezTo>
                <a:cubicBezTo>
                  <a:pt x="132740" y="51635"/>
                  <a:pt x="217407" y="65394"/>
                  <a:pt x="243072" y="79417"/>
                </a:cubicBezTo>
                <a:cubicBezTo>
                  <a:pt x="268737" y="93440"/>
                  <a:pt x="276145" y="127571"/>
                  <a:pt x="271647" y="130217"/>
                </a:cubicBezTo>
                <a:cubicBezTo>
                  <a:pt x="267149" y="132863"/>
                  <a:pt x="227196" y="101377"/>
                  <a:pt x="216084" y="95292"/>
                </a:cubicBezTo>
                <a:cubicBezTo>
                  <a:pt x="204972" y="89207"/>
                  <a:pt x="211586" y="92117"/>
                  <a:pt x="204972" y="93704"/>
                </a:cubicBezTo>
                <a:cubicBezTo>
                  <a:pt x="198358" y="95291"/>
                  <a:pt x="189362" y="100584"/>
                  <a:pt x="176397" y="104817"/>
                </a:cubicBezTo>
                <a:cubicBezTo>
                  <a:pt x="163432" y="109050"/>
                  <a:pt x="134063" y="113812"/>
                  <a:pt x="127184" y="119104"/>
                </a:cubicBezTo>
                <a:cubicBezTo>
                  <a:pt x="120305" y="124396"/>
                  <a:pt x="130360" y="141329"/>
                  <a:pt x="135122" y="136567"/>
                </a:cubicBezTo>
                <a:cubicBezTo>
                  <a:pt x="139884" y="131805"/>
                  <a:pt x="146763" y="99260"/>
                  <a:pt x="155759" y="90529"/>
                </a:cubicBezTo>
                <a:cubicBezTo>
                  <a:pt x="164755" y="81798"/>
                  <a:pt x="202326" y="92910"/>
                  <a:pt x="189097" y="84179"/>
                </a:cubicBezTo>
                <a:cubicBezTo>
                  <a:pt x="175868" y="75448"/>
                  <a:pt x="104959" y="47931"/>
                  <a:pt x="76384" y="38142"/>
                </a:cubicBezTo>
                <a:cubicBezTo>
                  <a:pt x="47809" y="28353"/>
                  <a:pt x="-10928" y="-1281"/>
                  <a:pt x="177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8" name="フリーフォーム: 図形 867">
            <a:extLst>
              <a:ext uri="{FF2B5EF4-FFF2-40B4-BE49-F238E27FC236}">
                <a16:creationId xmlns:a16="http://schemas.microsoft.com/office/drawing/2014/main" id="{FB53F4CB-9AAE-4F0C-B8C8-254ED0894622}"/>
              </a:ext>
            </a:extLst>
          </p:cNvPr>
          <p:cNvSpPr/>
          <p:nvPr/>
        </p:nvSpPr>
        <p:spPr>
          <a:xfrm>
            <a:off x="6489082" y="2885954"/>
            <a:ext cx="324559" cy="232173"/>
          </a:xfrm>
          <a:custGeom>
            <a:avLst/>
            <a:gdLst>
              <a:gd name="connsiteX0" fmla="*/ 37131 w 324559"/>
              <a:gd name="connsiteY0" fmla="*/ 121 h 232173"/>
              <a:gd name="connsiteX1" fmla="*/ 26018 w 324559"/>
              <a:gd name="connsiteY1" fmla="*/ 127121 h 232173"/>
              <a:gd name="connsiteX2" fmla="*/ 54593 w 324559"/>
              <a:gd name="connsiteY2" fmla="*/ 119184 h 232173"/>
              <a:gd name="connsiteX3" fmla="*/ 87931 w 324559"/>
              <a:gd name="connsiteY3" fmla="*/ 152521 h 232173"/>
              <a:gd name="connsiteX4" fmla="*/ 102218 w 324559"/>
              <a:gd name="connsiteY4" fmla="*/ 174746 h 232173"/>
              <a:gd name="connsiteX5" fmla="*/ 124443 w 324559"/>
              <a:gd name="connsiteY5" fmla="*/ 181096 h 232173"/>
              <a:gd name="connsiteX6" fmla="*/ 241918 w 324559"/>
              <a:gd name="connsiteY6" fmla="*/ 231896 h 232173"/>
              <a:gd name="connsiteX7" fmla="*/ 211756 w 324559"/>
              <a:gd name="connsiteY7" fmla="*/ 155696 h 232173"/>
              <a:gd name="connsiteX8" fmla="*/ 253031 w 324559"/>
              <a:gd name="connsiteY8" fmla="*/ 208084 h 232173"/>
              <a:gd name="connsiteX9" fmla="*/ 324468 w 324559"/>
              <a:gd name="connsiteY9" fmla="*/ 193796 h 232173"/>
              <a:gd name="connsiteX10" fmla="*/ 237156 w 324559"/>
              <a:gd name="connsiteY10" fmla="*/ 211259 h 232173"/>
              <a:gd name="connsiteX11" fmla="*/ 189531 w 324559"/>
              <a:gd name="connsiteY11" fmla="*/ 201734 h 232173"/>
              <a:gd name="connsiteX12" fmla="*/ 73643 w 324559"/>
              <a:gd name="connsiteY12" fmla="*/ 158871 h 232173"/>
              <a:gd name="connsiteX13" fmla="*/ 5381 w 324559"/>
              <a:gd name="connsiteY13" fmla="*/ 139821 h 232173"/>
              <a:gd name="connsiteX14" fmla="*/ 10143 w 324559"/>
              <a:gd name="connsiteY14" fmla="*/ 104896 h 232173"/>
              <a:gd name="connsiteX15" fmla="*/ 37131 w 324559"/>
              <a:gd name="connsiteY15" fmla="*/ 121 h 23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4559" h="232173">
                <a:moveTo>
                  <a:pt x="37131" y="121"/>
                </a:moveTo>
                <a:cubicBezTo>
                  <a:pt x="39777" y="3825"/>
                  <a:pt x="23108" y="107277"/>
                  <a:pt x="26018" y="127121"/>
                </a:cubicBezTo>
                <a:cubicBezTo>
                  <a:pt x="28928" y="146965"/>
                  <a:pt x="44274" y="114951"/>
                  <a:pt x="54593" y="119184"/>
                </a:cubicBezTo>
                <a:cubicBezTo>
                  <a:pt x="64912" y="123417"/>
                  <a:pt x="79994" y="143261"/>
                  <a:pt x="87931" y="152521"/>
                </a:cubicBezTo>
                <a:cubicBezTo>
                  <a:pt x="95868" y="161781"/>
                  <a:pt x="96133" y="169984"/>
                  <a:pt x="102218" y="174746"/>
                </a:cubicBezTo>
                <a:cubicBezTo>
                  <a:pt x="108303" y="179508"/>
                  <a:pt x="101160" y="171571"/>
                  <a:pt x="124443" y="181096"/>
                </a:cubicBezTo>
                <a:cubicBezTo>
                  <a:pt x="147726" y="190621"/>
                  <a:pt x="227366" y="236129"/>
                  <a:pt x="241918" y="231896"/>
                </a:cubicBezTo>
                <a:cubicBezTo>
                  <a:pt x="256470" y="227663"/>
                  <a:pt x="209904" y="159665"/>
                  <a:pt x="211756" y="155696"/>
                </a:cubicBezTo>
                <a:cubicBezTo>
                  <a:pt x="213608" y="151727"/>
                  <a:pt x="234246" y="201734"/>
                  <a:pt x="253031" y="208084"/>
                </a:cubicBezTo>
                <a:cubicBezTo>
                  <a:pt x="271816" y="214434"/>
                  <a:pt x="327114" y="193267"/>
                  <a:pt x="324468" y="193796"/>
                </a:cubicBezTo>
                <a:cubicBezTo>
                  <a:pt x="321822" y="194325"/>
                  <a:pt x="259645" y="209936"/>
                  <a:pt x="237156" y="211259"/>
                </a:cubicBezTo>
                <a:cubicBezTo>
                  <a:pt x="214667" y="212582"/>
                  <a:pt x="216783" y="210465"/>
                  <a:pt x="189531" y="201734"/>
                </a:cubicBezTo>
                <a:cubicBezTo>
                  <a:pt x="162279" y="193003"/>
                  <a:pt x="104335" y="169190"/>
                  <a:pt x="73643" y="158871"/>
                </a:cubicBezTo>
                <a:cubicBezTo>
                  <a:pt x="42951" y="148552"/>
                  <a:pt x="15964" y="148817"/>
                  <a:pt x="5381" y="139821"/>
                </a:cubicBezTo>
                <a:cubicBezTo>
                  <a:pt x="-5202" y="130825"/>
                  <a:pt x="1676" y="131619"/>
                  <a:pt x="10143" y="104896"/>
                </a:cubicBezTo>
                <a:cubicBezTo>
                  <a:pt x="18610" y="78173"/>
                  <a:pt x="34485" y="-3583"/>
                  <a:pt x="37131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1" name="フリーフォーム: 図形 870">
            <a:extLst>
              <a:ext uri="{FF2B5EF4-FFF2-40B4-BE49-F238E27FC236}">
                <a16:creationId xmlns:a16="http://schemas.microsoft.com/office/drawing/2014/main" id="{46BC279C-F3BC-41D2-A20A-E78E572D941D}"/>
              </a:ext>
            </a:extLst>
          </p:cNvPr>
          <p:cNvSpPr/>
          <p:nvPr/>
        </p:nvSpPr>
        <p:spPr>
          <a:xfrm>
            <a:off x="6446309" y="3044667"/>
            <a:ext cx="113686" cy="322569"/>
          </a:xfrm>
          <a:custGeom>
            <a:avLst/>
            <a:gdLst>
              <a:gd name="connsiteX0" fmla="*/ 529 w 113686"/>
              <a:gd name="connsiteY0" fmla="*/ 158 h 322569"/>
              <a:gd name="connsiteX1" fmla="*/ 33866 w 113686"/>
              <a:gd name="connsiteY1" fmla="*/ 103346 h 322569"/>
              <a:gd name="connsiteX2" fmla="*/ 91016 w 113686"/>
              <a:gd name="connsiteY2" fmla="*/ 90646 h 322569"/>
              <a:gd name="connsiteX3" fmla="*/ 113241 w 113686"/>
              <a:gd name="connsiteY3" fmla="*/ 263683 h 322569"/>
              <a:gd name="connsiteX4" fmla="*/ 102129 w 113686"/>
              <a:gd name="connsiteY4" fmla="*/ 208121 h 322569"/>
              <a:gd name="connsiteX5" fmla="*/ 59266 w 113686"/>
              <a:gd name="connsiteY5" fmla="*/ 135096 h 322569"/>
              <a:gd name="connsiteX6" fmla="*/ 44979 w 113686"/>
              <a:gd name="connsiteY6" fmla="*/ 174783 h 322569"/>
              <a:gd name="connsiteX7" fmla="*/ 52916 w 113686"/>
              <a:gd name="connsiteY7" fmla="*/ 322421 h 322569"/>
              <a:gd name="connsiteX8" fmla="*/ 21166 w 113686"/>
              <a:gd name="connsiteY8" fmla="*/ 201771 h 322569"/>
              <a:gd name="connsiteX9" fmla="*/ 5291 w 113686"/>
              <a:gd name="connsiteY9" fmla="*/ 163671 h 322569"/>
              <a:gd name="connsiteX10" fmla="*/ 17991 w 113686"/>
              <a:gd name="connsiteY10" fmla="*/ 160496 h 322569"/>
              <a:gd name="connsiteX11" fmla="*/ 14816 w 113686"/>
              <a:gd name="connsiteY11" fmla="*/ 130333 h 322569"/>
              <a:gd name="connsiteX12" fmla="*/ 529 w 113686"/>
              <a:gd name="connsiteY12" fmla="*/ 158 h 32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686" h="322569">
                <a:moveTo>
                  <a:pt x="529" y="158"/>
                </a:moveTo>
                <a:cubicBezTo>
                  <a:pt x="3704" y="-4340"/>
                  <a:pt x="18785" y="88265"/>
                  <a:pt x="33866" y="103346"/>
                </a:cubicBezTo>
                <a:cubicBezTo>
                  <a:pt x="48947" y="118427"/>
                  <a:pt x="77787" y="63923"/>
                  <a:pt x="91016" y="90646"/>
                </a:cubicBezTo>
                <a:cubicBezTo>
                  <a:pt x="104245" y="117369"/>
                  <a:pt x="111389" y="244104"/>
                  <a:pt x="113241" y="263683"/>
                </a:cubicBezTo>
                <a:cubicBezTo>
                  <a:pt x="115093" y="283262"/>
                  <a:pt x="111125" y="229552"/>
                  <a:pt x="102129" y="208121"/>
                </a:cubicBezTo>
                <a:cubicBezTo>
                  <a:pt x="93133" y="186690"/>
                  <a:pt x="68791" y="140652"/>
                  <a:pt x="59266" y="135096"/>
                </a:cubicBezTo>
                <a:cubicBezTo>
                  <a:pt x="49741" y="129540"/>
                  <a:pt x="46037" y="143562"/>
                  <a:pt x="44979" y="174783"/>
                </a:cubicBezTo>
                <a:cubicBezTo>
                  <a:pt x="43921" y="206004"/>
                  <a:pt x="56885" y="317923"/>
                  <a:pt x="52916" y="322421"/>
                </a:cubicBezTo>
                <a:cubicBezTo>
                  <a:pt x="48947" y="326919"/>
                  <a:pt x="29104" y="228229"/>
                  <a:pt x="21166" y="201771"/>
                </a:cubicBezTo>
                <a:cubicBezTo>
                  <a:pt x="13228" y="175313"/>
                  <a:pt x="5820" y="170550"/>
                  <a:pt x="5291" y="163671"/>
                </a:cubicBezTo>
                <a:cubicBezTo>
                  <a:pt x="4762" y="156792"/>
                  <a:pt x="16404" y="166052"/>
                  <a:pt x="17991" y="160496"/>
                </a:cubicBezTo>
                <a:cubicBezTo>
                  <a:pt x="19578" y="154940"/>
                  <a:pt x="20372" y="153616"/>
                  <a:pt x="14816" y="130333"/>
                </a:cubicBezTo>
                <a:cubicBezTo>
                  <a:pt x="9260" y="107050"/>
                  <a:pt x="-2646" y="4656"/>
                  <a:pt x="529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2" name="フリーフォーム: 図形 871">
            <a:extLst>
              <a:ext uri="{FF2B5EF4-FFF2-40B4-BE49-F238E27FC236}">
                <a16:creationId xmlns:a16="http://schemas.microsoft.com/office/drawing/2014/main" id="{8369F7BB-C6DB-4FC7-913C-EE2F4BE99759}"/>
              </a:ext>
            </a:extLst>
          </p:cNvPr>
          <p:cNvSpPr/>
          <p:nvPr/>
        </p:nvSpPr>
        <p:spPr>
          <a:xfrm>
            <a:off x="6555517" y="3150782"/>
            <a:ext cx="109866" cy="294093"/>
          </a:xfrm>
          <a:custGeom>
            <a:avLst/>
            <a:gdLst>
              <a:gd name="connsiteX0" fmla="*/ 18321 w 109866"/>
              <a:gd name="connsiteY0" fmla="*/ 1993 h 294093"/>
              <a:gd name="connsiteX1" fmla="*/ 858 w 109866"/>
              <a:gd name="connsiteY1" fmla="*/ 160743 h 294093"/>
              <a:gd name="connsiteX2" fmla="*/ 48483 w 109866"/>
              <a:gd name="connsiteY2" fmla="*/ 175031 h 294093"/>
              <a:gd name="connsiteX3" fmla="*/ 80233 w 109866"/>
              <a:gd name="connsiteY3" fmla="*/ 116293 h 294093"/>
              <a:gd name="connsiteX4" fmla="*/ 102458 w 109866"/>
              <a:gd name="connsiteY4" fmla="*/ 165506 h 294093"/>
              <a:gd name="connsiteX5" fmla="*/ 94521 w 109866"/>
              <a:gd name="connsiteY5" fmla="*/ 213131 h 294093"/>
              <a:gd name="connsiteX6" fmla="*/ 108808 w 109866"/>
              <a:gd name="connsiteY6" fmla="*/ 229006 h 294093"/>
              <a:gd name="connsiteX7" fmla="*/ 108808 w 109866"/>
              <a:gd name="connsiteY7" fmla="*/ 294093 h 294093"/>
              <a:gd name="connsiteX8" fmla="*/ 94521 w 109866"/>
              <a:gd name="connsiteY8" fmla="*/ 224243 h 294093"/>
              <a:gd name="connsiteX9" fmla="*/ 46896 w 109866"/>
              <a:gd name="connsiteY9" fmla="*/ 221068 h 294093"/>
              <a:gd name="connsiteX10" fmla="*/ 91346 w 109866"/>
              <a:gd name="connsiteY10" fmla="*/ 170268 h 294093"/>
              <a:gd name="connsiteX11" fmla="*/ 23083 w 109866"/>
              <a:gd name="connsiteY11" fmla="*/ 184556 h 294093"/>
              <a:gd name="connsiteX12" fmla="*/ 21496 w 109866"/>
              <a:gd name="connsiteY12" fmla="*/ 143281 h 294093"/>
              <a:gd name="connsiteX13" fmla="*/ 13558 w 109866"/>
              <a:gd name="connsiteY13" fmla="*/ 94068 h 294093"/>
              <a:gd name="connsiteX14" fmla="*/ 24671 w 109866"/>
              <a:gd name="connsiteY14" fmla="*/ 71843 h 294093"/>
              <a:gd name="connsiteX15" fmla="*/ 18321 w 109866"/>
              <a:gd name="connsiteY15" fmla="*/ 1993 h 29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6" h="294093">
                <a:moveTo>
                  <a:pt x="18321" y="1993"/>
                </a:moveTo>
                <a:cubicBezTo>
                  <a:pt x="14352" y="16810"/>
                  <a:pt x="-4169" y="131903"/>
                  <a:pt x="858" y="160743"/>
                </a:cubicBezTo>
                <a:cubicBezTo>
                  <a:pt x="5885" y="189583"/>
                  <a:pt x="35254" y="182439"/>
                  <a:pt x="48483" y="175031"/>
                </a:cubicBezTo>
                <a:cubicBezTo>
                  <a:pt x="61712" y="167623"/>
                  <a:pt x="71237" y="117880"/>
                  <a:pt x="80233" y="116293"/>
                </a:cubicBezTo>
                <a:cubicBezTo>
                  <a:pt x="89229" y="114706"/>
                  <a:pt x="100077" y="149366"/>
                  <a:pt x="102458" y="165506"/>
                </a:cubicBezTo>
                <a:cubicBezTo>
                  <a:pt x="104839" y="181646"/>
                  <a:pt x="93463" y="202548"/>
                  <a:pt x="94521" y="213131"/>
                </a:cubicBezTo>
                <a:cubicBezTo>
                  <a:pt x="95579" y="223714"/>
                  <a:pt x="106427" y="215512"/>
                  <a:pt x="108808" y="229006"/>
                </a:cubicBezTo>
                <a:cubicBezTo>
                  <a:pt x="111189" y="242500"/>
                  <a:pt x="108808" y="294093"/>
                  <a:pt x="108808" y="294093"/>
                </a:cubicBezTo>
                <a:cubicBezTo>
                  <a:pt x="106427" y="293299"/>
                  <a:pt x="104840" y="236414"/>
                  <a:pt x="94521" y="224243"/>
                </a:cubicBezTo>
                <a:cubicBezTo>
                  <a:pt x="84202" y="212072"/>
                  <a:pt x="47425" y="230064"/>
                  <a:pt x="46896" y="221068"/>
                </a:cubicBezTo>
                <a:cubicBezTo>
                  <a:pt x="46367" y="212072"/>
                  <a:pt x="95315" y="176353"/>
                  <a:pt x="91346" y="170268"/>
                </a:cubicBezTo>
                <a:cubicBezTo>
                  <a:pt x="87377" y="164183"/>
                  <a:pt x="34725" y="189054"/>
                  <a:pt x="23083" y="184556"/>
                </a:cubicBezTo>
                <a:cubicBezTo>
                  <a:pt x="11441" y="180058"/>
                  <a:pt x="23083" y="158362"/>
                  <a:pt x="21496" y="143281"/>
                </a:cubicBezTo>
                <a:cubicBezTo>
                  <a:pt x="19909" y="128200"/>
                  <a:pt x="13029" y="105974"/>
                  <a:pt x="13558" y="94068"/>
                </a:cubicBezTo>
                <a:cubicBezTo>
                  <a:pt x="14087" y="82162"/>
                  <a:pt x="22819" y="84278"/>
                  <a:pt x="24671" y="71843"/>
                </a:cubicBezTo>
                <a:cubicBezTo>
                  <a:pt x="26523" y="59408"/>
                  <a:pt x="22290" y="-12824"/>
                  <a:pt x="18321" y="1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3" name="フリーフォーム: 図形 872">
            <a:extLst>
              <a:ext uri="{FF2B5EF4-FFF2-40B4-BE49-F238E27FC236}">
                <a16:creationId xmlns:a16="http://schemas.microsoft.com/office/drawing/2014/main" id="{EEA2FC2C-14EE-42E5-B788-265938B0C334}"/>
              </a:ext>
            </a:extLst>
          </p:cNvPr>
          <p:cNvSpPr/>
          <p:nvPr/>
        </p:nvSpPr>
        <p:spPr>
          <a:xfrm>
            <a:off x="7024475" y="2857722"/>
            <a:ext cx="87761" cy="608740"/>
          </a:xfrm>
          <a:custGeom>
            <a:avLst/>
            <a:gdLst>
              <a:gd name="connsiteX0" fmla="*/ 87525 w 87761"/>
              <a:gd name="connsiteY0" fmla="*/ 4011 h 608740"/>
              <a:gd name="connsiteX1" fmla="*/ 30375 w 87761"/>
              <a:gd name="connsiteY1" fmla="*/ 88678 h 608740"/>
              <a:gd name="connsiteX2" fmla="*/ 43075 w 87761"/>
              <a:gd name="connsiteY2" fmla="*/ 313045 h 608740"/>
              <a:gd name="connsiteX3" fmla="*/ 28258 w 87761"/>
              <a:gd name="connsiteY3" fmla="*/ 336328 h 608740"/>
              <a:gd name="connsiteX4" fmla="*/ 24025 w 87761"/>
              <a:gd name="connsiteY4" fmla="*/ 605145 h 608740"/>
              <a:gd name="connsiteX5" fmla="*/ 24025 w 87761"/>
              <a:gd name="connsiteY5" fmla="*/ 476028 h 608740"/>
              <a:gd name="connsiteX6" fmla="*/ 9208 w 87761"/>
              <a:gd name="connsiteY6" fmla="*/ 262245 h 608740"/>
              <a:gd name="connsiteX7" fmla="*/ 4975 w 87761"/>
              <a:gd name="connsiteY7" fmla="*/ 202978 h 608740"/>
              <a:gd name="connsiteX8" fmla="*/ 87525 w 87761"/>
              <a:gd name="connsiteY8" fmla="*/ 4011 h 60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61" h="608740">
                <a:moveTo>
                  <a:pt x="87525" y="4011"/>
                </a:moveTo>
                <a:cubicBezTo>
                  <a:pt x="91758" y="-15039"/>
                  <a:pt x="37783" y="37172"/>
                  <a:pt x="30375" y="88678"/>
                </a:cubicBezTo>
                <a:cubicBezTo>
                  <a:pt x="22967" y="140184"/>
                  <a:pt x="43428" y="271770"/>
                  <a:pt x="43075" y="313045"/>
                </a:cubicBezTo>
                <a:cubicBezTo>
                  <a:pt x="42722" y="354320"/>
                  <a:pt x="31433" y="287645"/>
                  <a:pt x="28258" y="336328"/>
                </a:cubicBezTo>
                <a:cubicBezTo>
                  <a:pt x="25083" y="385011"/>
                  <a:pt x="24730" y="581862"/>
                  <a:pt x="24025" y="605145"/>
                </a:cubicBezTo>
                <a:cubicBezTo>
                  <a:pt x="23319" y="628428"/>
                  <a:pt x="26495" y="533178"/>
                  <a:pt x="24025" y="476028"/>
                </a:cubicBezTo>
                <a:cubicBezTo>
                  <a:pt x="21555" y="418878"/>
                  <a:pt x="12383" y="307753"/>
                  <a:pt x="9208" y="262245"/>
                </a:cubicBezTo>
                <a:cubicBezTo>
                  <a:pt x="6033" y="216737"/>
                  <a:pt x="-7019" y="245664"/>
                  <a:pt x="4975" y="202978"/>
                </a:cubicBezTo>
                <a:cubicBezTo>
                  <a:pt x="16969" y="160292"/>
                  <a:pt x="83292" y="23061"/>
                  <a:pt x="87525" y="4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4" name="フリーフォーム: 図形 873">
            <a:extLst>
              <a:ext uri="{FF2B5EF4-FFF2-40B4-BE49-F238E27FC236}">
                <a16:creationId xmlns:a16="http://schemas.microsoft.com/office/drawing/2014/main" id="{FE8230B9-4053-4FD1-BF25-ED959B4C611C}"/>
              </a:ext>
            </a:extLst>
          </p:cNvPr>
          <p:cNvSpPr/>
          <p:nvPr/>
        </p:nvSpPr>
        <p:spPr>
          <a:xfrm>
            <a:off x="6846613" y="3123762"/>
            <a:ext cx="110880" cy="267165"/>
          </a:xfrm>
          <a:custGeom>
            <a:avLst/>
            <a:gdLst>
              <a:gd name="connsiteX0" fmla="*/ 57954 w 110880"/>
              <a:gd name="connsiteY0" fmla="*/ 438 h 267165"/>
              <a:gd name="connsiteX1" fmla="*/ 19854 w 110880"/>
              <a:gd name="connsiteY1" fmla="*/ 106271 h 267165"/>
              <a:gd name="connsiteX2" fmla="*/ 110870 w 110880"/>
              <a:gd name="connsiteY2" fmla="*/ 150721 h 267165"/>
              <a:gd name="connsiteX3" fmla="*/ 26204 w 110880"/>
              <a:gd name="connsiteY3" fmla="*/ 267138 h 267165"/>
              <a:gd name="connsiteX4" fmla="*/ 83354 w 110880"/>
              <a:gd name="connsiteY4" fmla="*/ 161305 h 267165"/>
              <a:gd name="connsiteX5" fmla="*/ 9270 w 110880"/>
              <a:gd name="connsiteY5" fmla="*/ 121088 h 267165"/>
              <a:gd name="connsiteX6" fmla="*/ 5037 w 110880"/>
              <a:gd name="connsiteY6" fmla="*/ 70288 h 267165"/>
              <a:gd name="connsiteX7" fmla="*/ 57954 w 110880"/>
              <a:gd name="connsiteY7" fmla="*/ 438 h 26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880" h="267165">
                <a:moveTo>
                  <a:pt x="57954" y="438"/>
                </a:moveTo>
                <a:cubicBezTo>
                  <a:pt x="60424" y="6435"/>
                  <a:pt x="11035" y="81224"/>
                  <a:pt x="19854" y="106271"/>
                </a:cubicBezTo>
                <a:cubicBezTo>
                  <a:pt x="28673" y="131318"/>
                  <a:pt x="109812" y="123910"/>
                  <a:pt x="110870" y="150721"/>
                </a:cubicBezTo>
                <a:cubicBezTo>
                  <a:pt x="111928" y="177532"/>
                  <a:pt x="30790" y="265374"/>
                  <a:pt x="26204" y="267138"/>
                </a:cubicBezTo>
                <a:cubicBezTo>
                  <a:pt x="21618" y="268902"/>
                  <a:pt x="86176" y="185647"/>
                  <a:pt x="83354" y="161305"/>
                </a:cubicBezTo>
                <a:cubicBezTo>
                  <a:pt x="80532" y="136963"/>
                  <a:pt x="22323" y="136257"/>
                  <a:pt x="9270" y="121088"/>
                </a:cubicBezTo>
                <a:cubicBezTo>
                  <a:pt x="-3783" y="105919"/>
                  <a:pt x="-960" y="88985"/>
                  <a:pt x="5037" y="70288"/>
                </a:cubicBezTo>
                <a:cubicBezTo>
                  <a:pt x="11034" y="51591"/>
                  <a:pt x="55484" y="-5559"/>
                  <a:pt x="57954" y="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5" name="フリーフォーム: 図形 874">
            <a:extLst>
              <a:ext uri="{FF2B5EF4-FFF2-40B4-BE49-F238E27FC236}">
                <a16:creationId xmlns:a16="http://schemas.microsoft.com/office/drawing/2014/main" id="{16C3E864-EA29-427A-85C7-63F3E13F5F26}"/>
              </a:ext>
            </a:extLst>
          </p:cNvPr>
          <p:cNvSpPr/>
          <p:nvPr/>
        </p:nvSpPr>
        <p:spPr>
          <a:xfrm>
            <a:off x="6635602" y="3360576"/>
            <a:ext cx="310037" cy="316485"/>
          </a:xfrm>
          <a:custGeom>
            <a:avLst/>
            <a:gdLst>
              <a:gd name="connsiteX0" fmla="*/ 309711 w 310037"/>
              <a:gd name="connsiteY0" fmla="*/ 162 h 316485"/>
              <a:gd name="connsiteX1" fmla="*/ 108098 w 310037"/>
              <a:gd name="connsiteY1" fmla="*/ 123987 h 316485"/>
              <a:gd name="connsiteX2" fmla="*/ 69998 w 310037"/>
              <a:gd name="connsiteY2" fmla="*/ 197012 h 316485"/>
              <a:gd name="connsiteX3" fmla="*/ 90636 w 310037"/>
              <a:gd name="connsiteY3" fmla="*/ 122399 h 316485"/>
              <a:gd name="connsiteX4" fmla="*/ 33486 w 310037"/>
              <a:gd name="connsiteY4" fmla="*/ 49374 h 316485"/>
              <a:gd name="connsiteX5" fmla="*/ 36661 w 310037"/>
              <a:gd name="connsiteY5" fmla="*/ 173199 h 316485"/>
              <a:gd name="connsiteX6" fmla="*/ 148 w 310037"/>
              <a:gd name="connsiteY6" fmla="*/ 316074 h 316485"/>
              <a:gd name="connsiteX7" fmla="*/ 52536 w 310037"/>
              <a:gd name="connsiteY7" fmla="*/ 214474 h 316485"/>
              <a:gd name="connsiteX8" fmla="*/ 84286 w 310037"/>
              <a:gd name="connsiteY8" fmla="*/ 152562 h 316485"/>
              <a:gd name="connsiteX9" fmla="*/ 154136 w 310037"/>
              <a:gd name="connsiteY9" fmla="*/ 98587 h 316485"/>
              <a:gd name="connsiteX10" fmla="*/ 309711 w 310037"/>
              <a:gd name="connsiteY10" fmla="*/ 162 h 31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037" h="316485">
                <a:moveTo>
                  <a:pt x="309711" y="162"/>
                </a:moveTo>
                <a:cubicBezTo>
                  <a:pt x="302038" y="4395"/>
                  <a:pt x="148050" y="91179"/>
                  <a:pt x="108098" y="123987"/>
                </a:cubicBezTo>
                <a:cubicBezTo>
                  <a:pt x="68146" y="156795"/>
                  <a:pt x="72908" y="197277"/>
                  <a:pt x="69998" y="197012"/>
                </a:cubicBezTo>
                <a:cubicBezTo>
                  <a:pt x="67088" y="196747"/>
                  <a:pt x="96721" y="147005"/>
                  <a:pt x="90636" y="122399"/>
                </a:cubicBezTo>
                <a:cubicBezTo>
                  <a:pt x="84551" y="97793"/>
                  <a:pt x="42482" y="40907"/>
                  <a:pt x="33486" y="49374"/>
                </a:cubicBezTo>
                <a:cubicBezTo>
                  <a:pt x="24490" y="57841"/>
                  <a:pt x="42217" y="128749"/>
                  <a:pt x="36661" y="173199"/>
                </a:cubicBezTo>
                <a:cubicBezTo>
                  <a:pt x="31105" y="217649"/>
                  <a:pt x="-2498" y="309195"/>
                  <a:pt x="148" y="316074"/>
                </a:cubicBezTo>
                <a:cubicBezTo>
                  <a:pt x="2794" y="322953"/>
                  <a:pt x="38513" y="241726"/>
                  <a:pt x="52536" y="214474"/>
                </a:cubicBezTo>
                <a:cubicBezTo>
                  <a:pt x="66559" y="187222"/>
                  <a:pt x="67353" y="171876"/>
                  <a:pt x="84286" y="152562"/>
                </a:cubicBezTo>
                <a:cubicBezTo>
                  <a:pt x="101219" y="133248"/>
                  <a:pt x="120534" y="121341"/>
                  <a:pt x="154136" y="98587"/>
                </a:cubicBezTo>
                <a:cubicBezTo>
                  <a:pt x="187738" y="75833"/>
                  <a:pt x="317384" y="-4071"/>
                  <a:pt x="309711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6" name="フリーフォーム: 図形 875">
            <a:extLst>
              <a:ext uri="{FF2B5EF4-FFF2-40B4-BE49-F238E27FC236}">
                <a16:creationId xmlns:a16="http://schemas.microsoft.com/office/drawing/2014/main" id="{0F8C2420-02F9-4BAD-88C9-5C533572E3EF}"/>
              </a:ext>
            </a:extLst>
          </p:cNvPr>
          <p:cNvSpPr/>
          <p:nvPr/>
        </p:nvSpPr>
        <p:spPr>
          <a:xfrm>
            <a:off x="6687981" y="3407146"/>
            <a:ext cx="194674" cy="185389"/>
          </a:xfrm>
          <a:custGeom>
            <a:avLst/>
            <a:gdLst>
              <a:gd name="connsiteX0" fmla="*/ 193832 w 194674"/>
              <a:gd name="connsiteY0" fmla="*/ 1217 h 185389"/>
              <a:gd name="connsiteX1" fmla="*/ 92232 w 194674"/>
              <a:gd name="connsiteY1" fmla="*/ 139329 h 185389"/>
              <a:gd name="connsiteX2" fmla="*/ 87469 w 194674"/>
              <a:gd name="connsiteY2" fmla="*/ 142504 h 185389"/>
              <a:gd name="connsiteX3" fmla="*/ 157 w 194674"/>
              <a:gd name="connsiteY3" fmla="*/ 169492 h 185389"/>
              <a:gd name="connsiteX4" fmla="*/ 66832 w 194674"/>
              <a:gd name="connsiteY4" fmla="*/ 163142 h 185389"/>
              <a:gd name="connsiteX5" fmla="*/ 96994 w 194674"/>
              <a:gd name="connsiteY5" fmla="*/ 185367 h 185389"/>
              <a:gd name="connsiteX6" fmla="*/ 87469 w 194674"/>
              <a:gd name="connsiteY6" fmla="*/ 158379 h 185389"/>
              <a:gd name="connsiteX7" fmla="*/ 95407 w 194674"/>
              <a:gd name="connsiteY7" fmla="*/ 132979 h 185389"/>
              <a:gd name="connsiteX8" fmla="*/ 93819 w 194674"/>
              <a:gd name="connsiteY8" fmla="*/ 113929 h 185389"/>
              <a:gd name="connsiteX9" fmla="*/ 138269 w 194674"/>
              <a:gd name="connsiteY9" fmla="*/ 72654 h 185389"/>
              <a:gd name="connsiteX10" fmla="*/ 193832 w 194674"/>
              <a:gd name="connsiteY10" fmla="*/ 1217 h 18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674" h="185389">
                <a:moveTo>
                  <a:pt x="193832" y="1217"/>
                </a:moveTo>
                <a:cubicBezTo>
                  <a:pt x="186159" y="12329"/>
                  <a:pt x="109959" y="115781"/>
                  <a:pt x="92232" y="139329"/>
                </a:cubicBezTo>
                <a:cubicBezTo>
                  <a:pt x="74505" y="162877"/>
                  <a:pt x="102815" y="137477"/>
                  <a:pt x="87469" y="142504"/>
                </a:cubicBezTo>
                <a:cubicBezTo>
                  <a:pt x="72123" y="147531"/>
                  <a:pt x="3596" y="166052"/>
                  <a:pt x="157" y="169492"/>
                </a:cubicBezTo>
                <a:cubicBezTo>
                  <a:pt x="-3282" y="172932"/>
                  <a:pt x="50693" y="160496"/>
                  <a:pt x="66832" y="163142"/>
                </a:cubicBezTo>
                <a:cubicBezTo>
                  <a:pt x="82971" y="165788"/>
                  <a:pt x="93555" y="186161"/>
                  <a:pt x="96994" y="185367"/>
                </a:cubicBezTo>
                <a:cubicBezTo>
                  <a:pt x="100433" y="184573"/>
                  <a:pt x="87733" y="167110"/>
                  <a:pt x="87469" y="158379"/>
                </a:cubicBezTo>
                <a:cubicBezTo>
                  <a:pt x="87204" y="149648"/>
                  <a:pt x="94349" y="140387"/>
                  <a:pt x="95407" y="132979"/>
                </a:cubicBezTo>
                <a:cubicBezTo>
                  <a:pt x="96465" y="125571"/>
                  <a:pt x="86675" y="123983"/>
                  <a:pt x="93819" y="113929"/>
                </a:cubicBezTo>
                <a:cubicBezTo>
                  <a:pt x="100963" y="103875"/>
                  <a:pt x="121865" y="86942"/>
                  <a:pt x="138269" y="72654"/>
                </a:cubicBezTo>
                <a:cubicBezTo>
                  <a:pt x="154673" y="58366"/>
                  <a:pt x="201505" y="-9895"/>
                  <a:pt x="193832" y="1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7" name="フリーフォーム: 図形 876">
            <a:extLst>
              <a:ext uri="{FF2B5EF4-FFF2-40B4-BE49-F238E27FC236}">
                <a16:creationId xmlns:a16="http://schemas.microsoft.com/office/drawing/2014/main" id="{3B656A04-2B45-4360-9AE7-C1B4D274BCC1}"/>
              </a:ext>
            </a:extLst>
          </p:cNvPr>
          <p:cNvSpPr/>
          <p:nvPr/>
        </p:nvSpPr>
        <p:spPr>
          <a:xfrm>
            <a:off x="6842049" y="3274114"/>
            <a:ext cx="143913" cy="424800"/>
          </a:xfrm>
          <a:custGeom>
            <a:avLst/>
            <a:gdLst>
              <a:gd name="connsiteX0" fmla="*/ 135014 w 143913"/>
              <a:gd name="connsiteY0" fmla="*/ 4074 h 424800"/>
              <a:gd name="connsiteX1" fmla="*/ 133426 w 143913"/>
              <a:gd name="connsiteY1" fmla="*/ 310461 h 424800"/>
              <a:gd name="connsiteX2" fmla="*/ 76 w 143913"/>
              <a:gd name="connsiteY2" fmla="*/ 424761 h 424800"/>
              <a:gd name="connsiteX3" fmla="*/ 114376 w 143913"/>
              <a:gd name="connsiteY3" fmla="*/ 300936 h 424800"/>
              <a:gd name="connsiteX4" fmla="*/ 125489 w 143913"/>
              <a:gd name="connsiteY4" fmla="*/ 242199 h 424800"/>
              <a:gd name="connsiteX5" fmla="*/ 130251 w 143913"/>
              <a:gd name="connsiteY5" fmla="*/ 183461 h 424800"/>
              <a:gd name="connsiteX6" fmla="*/ 131839 w 143913"/>
              <a:gd name="connsiteY6" fmla="*/ 189811 h 424800"/>
              <a:gd name="connsiteX7" fmla="*/ 131839 w 143913"/>
              <a:gd name="connsiteY7" fmla="*/ 135836 h 424800"/>
              <a:gd name="connsiteX8" fmla="*/ 135014 w 143913"/>
              <a:gd name="connsiteY8" fmla="*/ 4074 h 42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13" h="424800">
                <a:moveTo>
                  <a:pt x="135014" y="4074"/>
                </a:moveTo>
                <a:cubicBezTo>
                  <a:pt x="135278" y="33178"/>
                  <a:pt x="155916" y="240347"/>
                  <a:pt x="133426" y="310461"/>
                </a:cubicBezTo>
                <a:cubicBezTo>
                  <a:pt x="110936" y="380575"/>
                  <a:pt x="3251" y="426348"/>
                  <a:pt x="76" y="424761"/>
                </a:cubicBezTo>
                <a:cubicBezTo>
                  <a:pt x="-3099" y="423174"/>
                  <a:pt x="93474" y="331363"/>
                  <a:pt x="114376" y="300936"/>
                </a:cubicBezTo>
                <a:cubicBezTo>
                  <a:pt x="135278" y="270509"/>
                  <a:pt x="122843" y="261778"/>
                  <a:pt x="125489" y="242199"/>
                </a:cubicBezTo>
                <a:cubicBezTo>
                  <a:pt x="128135" y="222620"/>
                  <a:pt x="129193" y="192192"/>
                  <a:pt x="130251" y="183461"/>
                </a:cubicBezTo>
                <a:cubicBezTo>
                  <a:pt x="131309" y="174730"/>
                  <a:pt x="131574" y="197748"/>
                  <a:pt x="131839" y="189811"/>
                </a:cubicBezTo>
                <a:cubicBezTo>
                  <a:pt x="132104" y="181874"/>
                  <a:pt x="132104" y="161236"/>
                  <a:pt x="131839" y="135836"/>
                </a:cubicBezTo>
                <a:cubicBezTo>
                  <a:pt x="131574" y="110436"/>
                  <a:pt x="134750" y="-25030"/>
                  <a:pt x="135014" y="4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8" name="フリーフォーム: 図形 877">
            <a:extLst>
              <a:ext uri="{FF2B5EF4-FFF2-40B4-BE49-F238E27FC236}">
                <a16:creationId xmlns:a16="http://schemas.microsoft.com/office/drawing/2014/main" id="{F32280C4-14C6-4571-9B22-DA67B410C940}"/>
              </a:ext>
            </a:extLst>
          </p:cNvPr>
          <p:cNvSpPr/>
          <p:nvPr/>
        </p:nvSpPr>
        <p:spPr>
          <a:xfrm>
            <a:off x="6971941" y="3272335"/>
            <a:ext cx="130541" cy="448113"/>
          </a:xfrm>
          <a:custGeom>
            <a:avLst/>
            <a:gdLst>
              <a:gd name="connsiteX0" fmla="*/ 81322 w 130541"/>
              <a:gd name="connsiteY0" fmla="*/ 9028 h 448113"/>
              <a:gd name="connsiteX1" fmla="*/ 76559 w 130541"/>
              <a:gd name="connsiteY1" fmla="*/ 64590 h 448113"/>
              <a:gd name="connsiteX2" fmla="*/ 81322 w 130541"/>
              <a:gd name="connsiteY2" fmla="*/ 232865 h 448113"/>
              <a:gd name="connsiteX3" fmla="*/ 68622 w 130541"/>
              <a:gd name="connsiteY3" fmla="*/ 188415 h 448113"/>
              <a:gd name="connsiteX4" fmla="*/ 55922 w 130541"/>
              <a:gd name="connsiteY4" fmla="*/ 275728 h 448113"/>
              <a:gd name="connsiteX5" fmla="*/ 359 w 130541"/>
              <a:gd name="connsiteY5" fmla="*/ 350340 h 448113"/>
              <a:gd name="connsiteX6" fmla="*/ 86084 w 130541"/>
              <a:gd name="connsiteY6" fmla="*/ 282078 h 448113"/>
              <a:gd name="connsiteX7" fmla="*/ 27347 w 130541"/>
              <a:gd name="connsiteY7" fmla="*/ 372565 h 448113"/>
              <a:gd name="connsiteX8" fmla="*/ 62272 w 130541"/>
              <a:gd name="connsiteY8" fmla="*/ 351928 h 448113"/>
              <a:gd name="connsiteX9" fmla="*/ 14647 w 130541"/>
              <a:gd name="connsiteY9" fmla="*/ 410665 h 448113"/>
              <a:gd name="connsiteX10" fmla="*/ 65447 w 130541"/>
              <a:gd name="connsiteY10" fmla="*/ 377328 h 448113"/>
              <a:gd name="connsiteX11" fmla="*/ 94022 w 130541"/>
              <a:gd name="connsiteY11" fmla="*/ 402728 h 448113"/>
              <a:gd name="connsiteX12" fmla="*/ 117834 w 130541"/>
              <a:gd name="connsiteY12" fmla="*/ 447178 h 448113"/>
              <a:gd name="connsiteX13" fmla="*/ 130534 w 130541"/>
              <a:gd name="connsiteY13" fmla="*/ 426540 h 448113"/>
              <a:gd name="connsiteX14" fmla="*/ 116247 w 130541"/>
              <a:gd name="connsiteY14" fmla="*/ 353515 h 448113"/>
              <a:gd name="connsiteX15" fmla="*/ 95609 w 130541"/>
              <a:gd name="connsiteY15" fmla="*/ 239215 h 448113"/>
              <a:gd name="connsiteX16" fmla="*/ 81322 w 130541"/>
              <a:gd name="connsiteY16" fmla="*/ 9028 h 44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0541" h="448113">
                <a:moveTo>
                  <a:pt x="81322" y="9028"/>
                </a:moveTo>
                <a:cubicBezTo>
                  <a:pt x="78147" y="-20076"/>
                  <a:pt x="76559" y="27284"/>
                  <a:pt x="76559" y="64590"/>
                </a:cubicBezTo>
                <a:cubicBezTo>
                  <a:pt x="76559" y="101896"/>
                  <a:pt x="82645" y="212227"/>
                  <a:pt x="81322" y="232865"/>
                </a:cubicBezTo>
                <a:cubicBezTo>
                  <a:pt x="79999" y="253503"/>
                  <a:pt x="72855" y="181271"/>
                  <a:pt x="68622" y="188415"/>
                </a:cubicBezTo>
                <a:cubicBezTo>
                  <a:pt x="64389" y="195559"/>
                  <a:pt x="67299" y="248741"/>
                  <a:pt x="55922" y="275728"/>
                </a:cubicBezTo>
                <a:cubicBezTo>
                  <a:pt x="44545" y="302715"/>
                  <a:pt x="-4668" y="349282"/>
                  <a:pt x="359" y="350340"/>
                </a:cubicBezTo>
                <a:cubicBezTo>
                  <a:pt x="5386" y="351398"/>
                  <a:pt x="81586" y="278374"/>
                  <a:pt x="86084" y="282078"/>
                </a:cubicBezTo>
                <a:cubicBezTo>
                  <a:pt x="90582" y="285782"/>
                  <a:pt x="31316" y="360923"/>
                  <a:pt x="27347" y="372565"/>
                </a:cubicBezTo>
                <a:cubicBezTo>
                  <a:pt x="23378" y="384207"/>
                  <a:pt x="64389" y="345578"/>
                  <a:pt x="62272" y="351928"/>
                </a:cubicBezTo>
                <a:cubicBezTo>
                  <a:pt x="60155" y="358278"/>
                  <a:pt x="14118" y="406432"/>
                  <a:pt x="14647" y="410665"/>
                </a:cubicBezTo>
                <a:cubicBezTo>
                  <a:pt x="15176" y="414898"/>
                  <a:pt x="52218" y="378651"/>
                  <a:pt x="65447" y="377328"/>
                </a:cubicBezTo>
                <a:cubicBezTo>
                  <a:pt x="78676" y="376005"/>
                  <a:pt x="85291" y="391087"/>
                  <a:pt x="94022" y="402728"/>
                </a:cubicBezTo>
                <a:cubicBezTo>
                  <a:pt x="102753" y="414369"/>
                  <a:pt x="111749" y="443209"/>
                  <a:pt x="117834" y="447178"/>
                </a:cubicBezTo>
                <a:cubicBezTo>
                  <a:pt x="123919" y="451147"/>
                  <a:pt x="130798" y="442150"/>
                  <a:pt x="130534" y="426540"/>
                </a:cubicBezTo>
                <a:cubicBezTo>
                  <a:pt x="130270" y="410930"/>
                  <a:pt x="122068" y="384736"/>
                  <a:pt x="116247" y="353515"/>
                </a:cubicBezTo>
                <a:cubicBezTo>
                  <a:pt x="110426" y="322294"/>
                  <a:pt x="100371" y="295042"/>
                  <a:pt x="95609" y="239215"/>
                </a:cubicBezTo>
                <a:cubicBezTo>
                  <a:pt x="90847" y="183388"/>
                  <a:pt x="84497" y="38132"/>
                  <a:pt x="81322" y="9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9" name="フリーフォーム: 図形 878">
            <a:extLst>
              <a:ext uri="{FF2B5EF4-FFF2-40B4-BE49-F238E27FC236}">
                <a16:creationId xmlns:a16="http://schemas.microsoft.com/office/drawing/2014/main" id="{37B74909-03F5-47AF-8307-9C48BC96E2CA}"/>
              </a:ext>
            </a:extLst>
          </p:cNvPr>
          <p:cNvSpPr/>
          <p:nvPr/>
        </p:nvSpPr>
        <p:spPr>
          <a:xfrm>
            <a:off x="6622418" y="2608263"/>
            <a:ext cx="260182" cy="179707"/>
          </a:xfrm>
          <a:custGeom>
            <a:avLst/>
            <a:gdLst>
              <a:gd name="connsiteX0" fmla="*/ 5395 w 260182"/>
              <a:gd name="connsiteY0" fmla="*/ 0 h 179707"/>
              <a:gd name="connsiteX1" fmla="*/ 248282 w 260182"/>
              <a:gd name="connsiteY1" fmla="*/ 28575 h 179707"/>
              <a:gd name="connsiteX2" fmla="*/ 226057 w 260182"/>
              <a:gd name="connsiteY2" fmla="*/ 63500 h 179707"/>
              <a:gd name="connsiteX3" fmla="*/ 256220 w 260182"/>
              <a:gd name="connsiteY3" fmla="*/ 76200 h 179707"/>
              <a:gd name="connsiteX4" fmla="*/ 159382 w 260182"/>
              <a:gd name="connsiteY4" fmla="*/ 109537 h 179707"/>
              <a:gd name="connsiteX5" fmla="*/ 256220 w 260182"/>
              <a:gd name="connsiteY5" fmla="*/ 146050 h 179707"/>
              <a:gd name="connsiteX6" fmla="*/ 213357 w 260182"/>
              <a:gd name="connsiteY6" fmla="*/ 179387 h 179707"/>
              <a:gd name="connsiteX7" fmla="*/ 157795 w 260182"/>
              <a:gd name="connsiteY7" fmla="*/ 125412 h 179707"/>
              <a:gd name="connsiteX8" fmla="*/ 118107 w 260182"/>
              <a:gd name="connsiteY8" fmla="*/ 80962 h 179707"/>
              <a:gd name="connsiteX9" fmla="*/ 49845 w 260182"/>
              <a:gd name="connsiteY9" fmla="*/ 66675 h 179707"/>
              <a:gd name="connsiteX10" fmla="*/ 172082 w 260182"/>
              <a:gd name="connsiteY10" fmla="*/ 74612 h 179707"/>
              <a:gd name="connsiteX11" fmla="*/ 175257 w 260182"/>
              <a:gd name="connsiteY11" fmla="*/ 63500 h 179707"/>
              <a:gd name="connsiteX12" fmla="*/ 126045 w 260182"/>
              <a:gd name="connsiteY12" fmla="*/ 61912 h 179707"/>
              <a:gd name="connsiteX13" fmla="*/ 40320 w 260182"/>
              <a:gd name="connsiteY13" fmla="*/ 52387 h 179707"/>
              <a:gd name="connsiteX14" fmla="*/ 75245 w 260182"/>
              <a:gd name="connsiteY14" fmla="*/ 28575 h 179707"/>
              <a:gd name="connsiteX15" fmla="*/ 5395 w 260182"/>
              <a:gd name="connsiteY15" fmla="*/ 0 h 17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182" h="179707">
                <a:moveTo>
                  <a:pt x="5395" y="0"/>
                </a:moveTo>
                <a:cubicBezTo>
                  <a:pt x="34234" y="0"/>
                  <a:pt x="211505" y="17992"/>
                  <a:pt x="248282" y="28575"/>
                </a:cubicBezTo>
                <a:cubicBezTo>
                  <a:pt x="285059" y="39158"/>
                  <a:pt x="224734" y="55563"/>
                  <a:pt x="226057" y="63500"/>
                </a:cubicBezTo>
                <a:cubicBezTo>
                  <a:pt x="227380" y="71437"/>
                  <a:pt x="267332" y="68527"/>
                  <a:pt x="256220" y="76200"/>
                </a:cubicBezTo>
                <a:cubicBezTo>
                  <a:pt x="245108" y="83873"/>
                  <a:pt x="159382" y="97895"/>
                  <a:pt x="159382" y="109537"/>
                </a:cubicBezTo>
                <a:cubicBezTo>
                  <a:pt x="159382" y="121179"/>
                  <a:pt x="247224" y="134408"/>
                  <a:pt x="256220" y="146050"/>
                </a:cubicBezTo>
                <a:cubicBezTo>
                  <a:pt x="265216" y="157692"/>
                  <a:pt x="229761" y="182827"/>
                  <a:pt x="213357" y="179387"/>
                </a:cubicBezTo>
                <a:cubicBezTo>
                  <a:pt x="196953" y="175947"/>
                  <a:pt x="173670" y="141816"/>
                  <a:pt x="157795" y="125412"/>
                </a:cubicBezTo>
                <a:cubicBezTo>
                  <a:pt x="141920" y="109008"/>
                  <a:pt x="136099" y="90752"/>
                  <a:pt x="118107" y="80962"/>
                </a:cubicBezTo>
                <a:cubicBezTo>
                  <a:pt x="100115" y="71173"/>
                  <a:pt x="40849" y="67733"/>
                  <a:pt x="49845" y="66675"/>
                </a:cubicBezTo>
                <a:cubicBezTo>
                  <a:pt x="58841" y="65617"/>
                  <a:pt x="151180" y="75141"/>
                  <a:pt x="172082" y="74612"/>
                </a:cubicBezTo>
                <a:cubicBezTo>
                  <a:pt x="192984" y="74083"/>
                  <a:pt x="182930" y="65617"/>
                  <a:pt x="175257" y="63500"/>
                </a:cubicBezTo>
                <a:cubicBezTo>
                  <a:pt x="167584" y="61383"/>
                  <a:pt x="148534" y="63764"/>
                  <a:pt x="126045" y="61912"/>
                </a:cubicBezTo>
                <a:cubicBezTo>
                  <a:pt x="103556" y="60060"/>
                  <a:pt x="48787" y="57943"/>
                  <a:pt x="40320" y="52387"/>
                </a:cubicBezTo>
                <a:cubicBezTo>
                  <a:pt x="31853" y="46831"/>
                  <a:pt x="77891" y="35190"/>
                  <a:pt x="75245" y="28575"/>
                </a:cubicBezTo>
                <a:cubicBezTo>
                  <a:pt x="72599" y="21961"/>
                  <a:pt x="-23444" y="0"/>
                  <a:pt x="53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0" name="フリーフォーム: 図形 879">
            <a:extLst>
              <a:ext uri="{FF2B5EF4-FFF2-40B4-BE49-F238E27FC236}">
                <a16:creationId xmlns:a16="http://schemas.microsoft.com/office/drawing/2014/main" id="{61F75C84-6995-4F18-A4FD-367F58D14A14}"/>
              </a:ext>
            </a:extLst>
          </p:cNvPr>
          <p:cNvSpPr/>
          <p:nvPr/>
        </p:nvSpPr>
        <p:spPr>
          <a:xfrm>
            <a:off x="6619796" y="2465382"/>
            <a:ext cx="376424" cy="248979"/>
          </a:xfrm>
          <a:custGeom>
            <a:avLst/>
            <a:gdLst>
              <a:gd name="connsiteX0" fmla="*/ 3254 w 376424"/>
              <a:gd name="connsiteY0" fmla="*/ 242893 h 248979"/>
              <a:gd name="connsiteX1" fmla="*/ 85804 w 376424"/>
              <a:gd name="connsiteY1" fmla="*/ 33343 h 248979"/>
              <a:gd name="connsiteX2" fmla="*/ 63579 w 376424"/>
              <a:gd name="connsiteY2" fmla="*/ 60331 h 248979"/>
              <a:gd name="connsiteX3" fmla="*/ 135017 w 376424"/>
              <a:gd name="connsiteY3" fmla="*/ 14293 h 248979"/>
              <a:gd name="connsiteX4" fmla="*/ 376317 w 376424"/>
              <a:gd name="connsiteY4" fmla="*/ 6 h 248979"/>
              <a:gd name="connsiteX5" fmla="*/ 165179 w 376424"/>
              <a:gd name="connsiteY5" fmla="*/ 12706 h 248979"/>
              <a:gd name="connsiteX6" fmla="*/ 115967 w 376424"/>
              <a:gd name="connsiteY6" fmla="*/ 31756 h 248979"/>
              <a:gd name="connsiteX7" fmla="*/ 128667 w 376424"/>
              <a:gd name="connsiteY7" fmla="*/ 23818 h 248979"/>
              <a:gd name="connsiteX8" fmla="*/ 31829 w 376424"/>
              <a:gd name="connsiteY8" fmla="*/ 107956 h 248979"/>
              <a:gd name="connsiteX9" fmla="*/ 19129 w 376424"/>
              <a:gd name="connsiteY9" fmla="*/ 184156 h 248979"/>
              <a:gd name="connsiteX10" fmla="*/ 3254 w 376424"/>
              <a:gd name="connsiteY10" fmla="*/ 242893 h 2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6424" h="248979">
                <a:moveTo>
                  <a:pt x="3254" y="242893"/>
                </a:moveTo>
                <a:cubicBezTo>
                  <a:pt x="14367" y="217757"/>
                  <a:pt x="75750" y="63770"/>
                  <a:pt x="85804" y="33343"/>
                </a:cubicBezTo>
                <a:cubicBezTo>
                  <a:pt x="95858" y="2916"/>
                  <a:pt x="55377" y="63506"/>
                  <a:pt x="63579" y="60331"/>
                </a:cubicBezTo>
                <a:cubicBezTo>
                  <a:pt x="71781" y="57156"/>
                  <a:pt x="82894" y="24347"/>
                  <a:pt x="135017" y="14293"/>
                </a:cubicBezTo>
                <a:cubicBezTo>
                  <a:pt x="187140" y="4239"/>
                  <a:pt x="376317" y="6"/>
                  <a:pt x="376317" y="6"/>
                </a:cubicBezTo>
                <a:cubicBezTo>
                  <a:pt x="381344" y="-259"/>
                  <a:pt x="208571" y="7414"/>
                  <a:pt x="165179" y="12706"/>
                </a:cubicBezTo>
                <a:cubicBezTo>
                  <a:pt x="121787" y="17998"/>
                  <a:pt x="122052" y="29904"/>
                  <a:pt x="115967" y="31756"/>
                </a:cubicBezTo>
                <a:cubicBezTo>
                  <a:pt x="109882" y="33608"/>
                  <a:pt x="142690" y="11118"/>
                  <a:pt x="128667" y="23818"/>
                </a:cubicBezTo>
                <a:cubicBezTo>
                  <a:pt x="114644" y="36518"/>
                  <a:pt x="50085" y="81233"/>
                  <a:pt x="31829" y="107956"/>
                </a:cubicBezTo>
                <a:cubicBezTo>
                  <a:pt x="13573" y="134679"/>
                  <a:pt x="25744" y="159550"/>
                  <a:pt x="19129" y="184156"/>
                </a:cubicBezTo>
                <a:cubicBezTo>
                  <a:pt x="12515" y="208762"/>
                  <a:pt x="-7859" y="268029"/>
                  <a:pt x="3254" y="242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1" name="フリーフォーム: 図形 880">
            <a:extLst>
              <a:ext uri="{FF2B5EF4-FFF2-40B4-BE49-F238E27FC236}">
                <a16:creationId xmlns:a16="http://schemas.microsoft.com/office/drawing/2014/main" id="{3BDF8F87-6F69-4551-AA85-CA7AFB7B8D53}"/>
              </a:ext>
            </a:extLst>
          </p:cNvPr>
          <p:cNvSpPr/>
          <p:nvPr/>
        </p:nvSpPr>
        <p:spPr>
          <a:xfrm>
            <a:off x="6710027" y="2394485"/>
            <a:ext cx="341675" cy="238071"/>
          </a:xfrm>
          <a:custGeom>
            <a:avLst/>
            <a:gdLst>
              <a:gd name="connsiteX0" fmla="*/ 51136 w 341675"/>
              <a:gd name="connsiteY0" fmla="*/ 80428 h 238071"/>
              <a:gd name="connsiteX1" fmla="*/ 195598 w 341675"/>
              <a:gd name="connsiteY1" fmla="*/ 35978 h 238071"/>
              <a:gd name="connsiteX2" fmla="*/ 198773 w 341675"/>
              <a:gd name="connsiteY2" fmla="*/ 1053 h 238071"/>
              <a:gd name="connsiteX3" fmla="*/ 271798 w 341675"/>
              <a:gd name="connsiteY3" fmla="*/ 77253 h 238071"/>
              <a:gd name="connsiteX4" fmla="*/ 341648 w 341675"/>
              <a:gd name="connsiteY4" fmla="*/ 236003 h 238071"/>
              <a:gd name="connsiteX5" fmla="*/ 263861 w 341675"/>
              <a:gd name="connsiteY5" fmla="*/ 167740 h 238071"/>
              <a:gd name="connsiteX6" fmla="*/ 105111 w 341675"/>
              <a:gd name="connsiteY6" fmla="*/ 167740 h 238071"/>
              <a:gd name="connsiteX7" fmla="*/ 152736 w 341675"/>
              <a:gd name="connsiteY7" fmla="*/ 234415 h 238071"/>
              <a:gd name="connsiteX8" fmla="*/ 68598 w 341675"/>
              <a:gd name="connsiteY8" fmla="*/ 220128 h 238071"/>
              <a:gd name="connsiteX9" fmla="*/ 5098 w 341675"/>
              <a:gd name="connsiteY9" fmla="*/ 209015 h 238071"/>
              <a:gd name="connsiteX10" fmla="*/ 9861 w 341675"/>
              <a:gd name="connsiteY10" fmla="*/ 180440 h 238071"/>
              <a:gd name="connsiteX11" fmla="*/ 57486 w 341675"/>
              <a:gd name="connsiteY11" fmla="*/ 139165 h 238071"/>
              <a:gd name="connsiteX12" fmla="*/ 62248 w 341675"/>
              <a:gd name="connsiteY12" fmla="*/ 167740 h 238071"/>
              <a:gd name="connsiteX13" fmla="*/ 5098 w 341675"/>
              <a:gd name="connsiteY13" fmla="*/ 124878 h 238071"/>
              <a:gd name="connsiteX14" fmla="*/ 132098 w 341675"/>
              <a:gd name="connsiteY14" fmla="*/ 148690 h 238071"/>
              <a:gd name="connsiteX15" fmla="*/ 190836 w 341675"/>
              <a:gd name="connsiteY15" fmla="*/ 145515 h 238071"/>
              <a:gd name="connsiteX16" fmla="*/ 151148 w 341675"/>
              <a:gd name="connsiteY16" fmla="*/ 120115 h 238071"/>
              <a:gd name="connsiteX17" fmla="*/ 208298 w 341675"/>
              <a:gd name="connsiteY17" fmla="*/ 110590 h 238071"/>
              <a:gd name="connsiteX18" fmla="*/ 208298 w 341675"/>
              <a:gd name="connsiteY18" fmla="*/ 75665 h 238071"/>
              <a:gd name="connsiteX19" fmla="*/ 51136 w 341675"/>
              <a:gd name="connsiteY19" fmla="*/ 80428 h 23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1675" h="238071">
                <a:moveTo>
                  <a:pt x="51136" y="80428"/>
                </a:moveTo>
                <a:cubicBezTo>
                  <a:pt x="49019" y="73814"/>
                  <a:pt x="170992" y="49207"/>
                  <a:pt x="195598" y="35978"/>
                </a:cubicBezTo>
                <a:cubicBezTo>
                  <a:pt x="220204" y="22749"/>
                  <a:pt x="186073" y="-5826"/>
                  <a:pt x="198773" y="1053"/>
                </a:cubicBezTo>
                <a:cubicBezTo>
                  <a:pt x="211473" y="7932"/>
                  <a:pt x="247986" y="38095"/>
                  <a:pt x="271798" y="77253"/>
                </a:cubicBezTo>
                <a:cubicBezTo>
                  <a:pt x="295611" y="116411"/>
                  <a:pt x="342971" y="220922"/>
                  <a:pt x="341648" y="236003"/>
                </a:cubicBezTo>
                <a:cubicBezTo>
                  <a:pt x="340325" y="251084"/>
                  <a:pt x="303284" y="179117"/>
                  <a:pt x="263861" y="167740"/>
                </a:cubicBezTo>
                <a:cubicBezTo>
                  <a:pt x="224438" y="156363"/>
                  <a:pt x="123632" y="156628"/>
                  <a:pt x="105111" y="167740"/>
                </a:cubicBezTo>
                <a:cubicBezTo>
                  <a:pt x="86590" y="178853"/>
                  <a:pt x="158821" y="225684"/>
                  <a:pt x="152736" y="234415"/>
                </a:cubicBezTo>
                <a:cubicBezTo>
                  <a:pt x="146651" y="243146"/>
                  <a:pt x="93204" y="224361"/>
                  <a:pt x="68598" y="220128"/>
                </a:cubicBezTo>
                <a:cubicBezTo>
                  <a:pt x="43992" y="215895"/>
                  <a:pt x="14887" y="215630"/>
                  <a:pt x="5098" y="209015"/>
                </a:cubicBezTo>
                <a:cubicBezTo>
                  <a:pt x="-4692" y="202400"/>
                  <a:pt x="1130" y="192082"/>
                  <a:pt x="9861" y="180440"/>
                </a:cubicBezTo>
                <a:cubicBezTo>
                  <a:pt x="18592" y="168798"/>
                  <a:pt x="48755" y="141282"/>
                  <a:pt x="57486" y="139165"/>
                </a:cubicBezTo>
                <a:cubicBezTo>
                  <a:pt x="66217" y="137048"/>
                  <a:pt x="70979" y="170121"/>
                  <a:pt x="62248" y="167740"/>
                </a:cubicBezTo>
                <a:cubicBezTo>
                  <a:pt x="53517" y="165359"/>
                  <a:pt x="-6544" y="128053"/>
                  <a:pt x="5098" y="124878"/>
                </a:cubicBezTo>
                <a:cubicBezTo>
                  <a:pt x="16740" y="121703"/>
                  <a:pt x="101142" y="145251"/>
                  <a:pt x="132098" y="148690"/>
                </a:cubicBezTo>
                <a:cubicBezTo>
                  <a:pt x="163054" y="152129"/>
                  <a:pt x="187661" y="150277"/>
                  <a:pt x="190836" y="145515"/>
                </a:cubicBezTo>
                <a:cubicBezTo>
                  <a:pt x="194011" y="140753"/>
                  <a:pt x="148238" y="125936"/>
                  <a:pt x="151148" y="120115"/>
                </a:cubicBezTo>
                <a:cubicBezTo>
                  <a:pt x="154058" y="114294"/>
                  <a:pt x="198773" y="117998"/>
                  <a:pt x="208298" y="110590"/>
                </a:cubicBezTo>
                <a:cubicBezTo>
                  <a:pt x="217823" y="103182"/>
                  <a:pt x="236873" y="80427"/>
                  <a:pt x="208298" y="75665"/>
                </a:cubicBezTo>
                <a:cubicBezTo>
                  <a:pt x="179723" y="70903"/>
                  <a:pt x="53253" y="87042"/>
                  <a:pt x="51136" y="80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2" name="フリーフォーム: 図形 881">
            <a:extLst>
              <a:ext uri="{FF2B5EF4-FFF2-40B4-BE49-F238E27FC236}">
                <a16:creationId xmlns:a16="http://schemas.microsoft.com/office/drawing/2014/main" id="{203FD8D6-5A59-49B2-80A4-86242296B0EC}"/>
              </a:ext>
            </a:extLst>
          </p:cNvPr>
          <p:cNvSpPr/>
          <p:nvPr/>
        </p:nvSpPr>
        <p:spPr>
          <a:xfrm>
            <a:off x="6859427" y="2593859"/>
            <a:ext cx="241461" cy="263641"/>
          </a:xfrm>
          <a:custGeom>
            <a:avLst/>
            <a:gdLst>
              <a:gd name="connsiteX0" fmla="*/ 161 w 241461"/>
              <a:gd name="connsiteY0" fmla="*/ 116 h 263641"/>
              <a:gd name="connsiteX1" fmla="*/ 50961 w 241461"/>
              <a:gd name="connsiteY1" fmla="*/ 114416 h 263641"/>
              <a:gd name="connsiteX2" fmla="*/ 57311 w 241461"/>
              <a:gd name="connsiteY2" fmla="*/ 101716 h 263641"/>
              <a:gd name="connsiteX3" fmla="*/ 152561 w 241461"/>
              <a:gd name="connsiteY3" fmla="*/ 149341 h 263641"/>
              <a:gd name="connsiteX4" fmla="*/ 138273 w 241461"/>
              <a:gd name="connsiteY4" fmla="*/ 138229 h 263641"/>
              <a:gd name="connsiteX5" fmla="*/ 197011 w 241461"/>
              <a:gd name="connsiteY5" fmla="*/ 171566 h 263641"/>
              <a:gd name="connsiteX6" fmla="*/ 241461 w 241461"/>
              <a:gd name="connsiteY6" fmla="*/ 263641 h 263641"/>
              <a:gd name="connsiteX7" fmla="*/ 174786 w 241461"/>
              <a:gd name="connsiteY7" fmla="*/ 157279 h 263641"/>
              <a:gd name="connsiteX8" fmla="*/ 152561 w 241461"/>
              <a:gd name="connsiteY8" fmla="*/ 139816 h 263641"/>
              <a:gd name="connsiteX9" fmla="*/ 130336 w 241461"/>
              <a:gd name="connsiteY9" fmla="*/ 90604 h 263641"/>
              <a:gd name="connsiteX10" fmla="*/ 114461 w 241461"/>
              <a:gd name="connsiteY10" fmla="*/ 122354 h 263641"/>
              <a:gd name="connsiteX11" fmla="*/ 96998 w 241461"/>
              <a:gd name="connsiteY11" fmla="*/ 103304 h 263641"/>
              <a:gd name="connsiteX12" fmla="*/ 70011 w 241461"/>
              <a:gd name="connsiteY12" fmla="*/ 95366 h 263641"/>
              <a:gd name="connsiteX13" fmla="*/ 68423 w 241461"/>
              <a:gd name="connsiteY13" fmla="*/ 76316 h 263641"/>
              <a:gd name="connsiteX14" fmla="*/ 70011 w 241461"/>
              <a:gd name="connsiteY14" fmla="*/ 92191 h 263641"/>
              <a:gd name="connsiteX15" fmla="*/ 161 w 241461"/>
              <a:gd name="connsiteY15" fmla="*/ 116 h 26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1461" h="263641">
                <a:moveTo>
                  <a:pt x="161" y="116"/>
                </a:moveTo>
                <a:cubicBezTo>
                  <a:pt x="-3014" y="3820"/>
                  <a:pt x="41436" y="97483"/>
                  <a:pt x="50961" y="114416"/>
                </a:cubicBezTo>
                <a:cubicBezTo>
                  <a:pt x="60486" y="131349"/>
                  <a:pt x="40378" y="95895"/>
                  <a:pt x="57311" y="101716"/>
                </a:cubicBezTo>
                <a:cubicBezTo>
                  <a:pt x="74244" y="107537"/>
                  <a:pt x="139067" y="143256"/>
                  <a:pt x="152561" y="149341"/>
                </a:cubicBezTo>
                <a:cubicBezTo>
                  <a:pt x="166055" y="155426"/>
                  <a:pt x="130865" y="134525"/>
                  <a:pt x="138273" y="138229"/>
                </a:cubicBezTo>
                <a:cubicBezTo>
                  <a:pt x="145681" y="141933"/>
                  <a:pt x="179813" y="150664"/>
                  <a:pt x="197011" y="171566"/>
                </a:cubicBezTo>
                <a:cubicBezTo>
                  <a:pt x="214209" y="192468"/>
                  <a:pt x="241461" y="263641"/>
                  <a:pt x="241461" y="263641"/>
                </a:cubicBezTo>
                <a:cubicBezTo>
                  <a:pt x="237757" y="261260"/>
                  <a:pt x="189603" y="177916"/>
                  <a:pt x="174786" y="157279"/>
                </a:cubicBezTo>
                <a:cubicBezTo>
                  <a:pt x="159969" y="136642"/>
                  <a:pt x="159969" y="150929"/>
                  <a:pt x="152561" y="139816"/>
                </a:cubicBezTo>
                <a:cubicBezTo>
                  <a:pt x="145153" y="128704"/>
                  <a:pt x="136686" y="93514"/>
                  <a:pt x="130336" y="90604"/>
                </a:cubicBezTo>
                <a:cubicBezTo>
                  <a:pt x="123986" y="87694"/>
                  <a:pt x="120017" y="120237"/>
                  <a:pt x="114461" y="122354"/>
                </a:cubicBezTo>
                <a:cubicBezTo>
                  <a:pt x="108905" y="124471"/>
                  <a:pt x="104406" y="107802"/>
                  <a:pt x="96998" y="103304"/>
                </a:cubicBezTo>
                <a:cubicBezTo>
                  <a:pt x="89590" y="98806"/>
                  <a:pt x="74774" y="99864"/>
                  <a:pt x="70011" y="95366"/>
                </a:cubicBezTo>
                <a:cubicBezTo>
                  <a:pt x="65248" y="90868"/>
                  <a:pt x="68423" y="76845"/>
                  <a:pt x="68423" y="76316"/>
                </a:cubicBezTo>
                <a:cubicBezTo>
                  <a:pt x="68423" y="75787"/>
                  <a:pt x="79536" y="102510"/>
                  <a:pt x="70011" y="92191"/>
                </a:cubicBezTo>
                <a:cubicBezTo>
                  <a:pt x="60486" y="81872"/>
                  <a:pt x="3336" y="-3588"/>
                  <a:pt x="161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3" name="フリーフォーム: 図形 882">
            <a:extLst>
              <a:ext uri="{FF2B5EF4-FFF2-40B4-BE49-F238E27FC236}">
                <a16:creationId xmlns:a16="http://schemas.microsoft.com/office/drawing/2014/main" id="{3B8713EB-42DB-43A9-9849-7B759610A0BD}"/>
              </a:ext>
            </a:extLst>
          </p:cNvPr>
          <p:cNvSpPr/>
          <p:nvPr/>
        </p:nvSpPr>
        <p:spPr>
          <a:xfrm>
            <a:off x="6866472" y="2601643"/>
            <a:ext cx="232737" cy="224885"/>
          </a:xfrm>
          <a:custGeom>
            <a:avLst/>
            <a:gdLst>
              <a:gd name="connsiteX0" fmla="*/ 1053 w 232737"/>
              <a:gd name="connsiteY0" fmla="*/ 270 h 224885"/>
              <a:gd name="connsiteX1" fmla="*/ 123291 w 232737"/>
              <a:gd name="connsiteY1" fmla="*/ 82820 h 224885"/>
              <a:gd name="connsiteX2" fmla="*/ 137578 w 232737"/>
              <a:gd name="connsiteY2" fmla="*/ 92345 h 224885"/>
              <a:gd name="connsiteX3" fmla="*/ 210603 w 232737"/>
              <a:gd name="connsiteY3" fmla="*/ 162195 h 224885"/>
              <a:gd name="connsiteX4" fmla="*/ 231241 w 232737"/>
              <a:gd name="connsiteY4" fmla="*/ 224107 h 224885"/>
              <a:gd name="connsiteX5" fmla="*/ 177266 w 232737"/>
              <a:gd name="connsiteY5" fmla="*/ 117745 h 224885"/>
              <a:gd name="connsiteX6" fmla="*/ 150278 w 232737"/>
              <a:gd name="connsiteY6" fmla="*/ 98695 h 224885"/>
              <a:gd name="connsiteX7" fmla="*/ 67728 w 232737"/>
              <a:gd name="connsiteY7" fmla="*/ 57420 h 224885"/>
              <a:gd name="connsiteX8" fmla="*/ 1053 w 232737"/>
              <a:gd name="connsiteY8" fmla="*/ 270 h 22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737" h="224885">
                <a:moveTo>
                  <a:pt x="1053" y="270"/>
                </a:moveTo>
                <a:cubicBezTo>
                  <a:pt x="10313" y="4503"/>
                  <a:pt x="100537" y="67474"/>
                  <a:pt x="123291" y="82820"/>
                </a:cubicBezTo>
                <a:cubicBezTo>
                  <a:pt x="146045" y="98166"/>
                  <a:pt x="123026" y="79116"/>
                  <a:pt x="137578" y="92345"/>
                </a:cubicBezTo>
                <a:cubicBezTo>
                  <a:pt x="152130" y="105574"/>
                  <a:pt x="194993" y="140235"/>
                  <a:pt x="210603" y="162195"/>
                </a:cubicBezTo>
                <a:cubicBezTo>
                  <a:pt x="226213" y="184155"/>
                  <a:pt x="236797" y="231515"/>
                  <a:pt x="231241" y="224107"/>
                </a:cubicBezTo>
                <a:cubicBezTo>
                  <a:pt x="225685" y="216699"/>
                  <a:pt x="190760" y="138647"/>
                  <a:pt x="177266" y="117745"/>
                </a:cubicBezTo>
                <a:cubicBezTo>
                  <a:pt x="163772" y="96843"/>
                  <a:pt x="168534" y="108749"/>
                  <a:pt x="150278" y="98695"/>
                </a:cubicBezTo>
                <a:cubicBezTo>
                  <a:pt x="132022" y="88641"/>
                  <a:pt x="89424" y="72237"/>
                  <a:pt x="67728" y="57420"/>
                </a:cubicBezTo>
                <a:cubicBezTo>
                  <a:pt x="46032" y="42603"/>
                  <a:pt x="-8207" y="-3963"/>
                  <a:pt x="1053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4" name="フリーフォーム: 図形 883">
            <a:extLst>
              <a:ext uri="{FF2B5EF4-FFF2-40B4-BE49-F238E27FC236}">
                <a16:creationId xmlns:a16="http://schemas.microsoft.com/office/drawing/2014/main" id="{1F29811B-48E1-49F2-B857-11FC34FDEAC0}"/>
              </a:ext>
            </a:extLst>
          </p:cNvPr>
          <p:cNvSpPr/>
          <p:nvPr/>
        </p:nvSpPr>
        <p:spPr>
          <a:xfrm>
            <a:off x="6848475" y="2584450"/>
            <a:ext cx="258316" cy="250381"/>
          </a:xfrm>
          <a:custGeom>
            <a:avLst/>
            <a:gdLst>
              <a:gd name="connsiteX0" fmla="*/ 0 w 258316"/>
              <a:gd name="connsiteY0" fmla="*/ 0 h 250381"/>
              <a:gd name="connsiteX1" fmla="*/ 204788 w 258316"/>
              <a:gd name="connsiteY1" fmla="*/ 114300 h 250381"/>
              <a:gd name="connsiteX2" fmla="*/ 192088 w 258316"/>
              <a:gd name="connsiteY2" fmla="*/ 103188 h 250381"/>
              <a:gd name="connsiteX3" fmla="*/ 257175 w 258316"/>
              <a:gd name="connsiteY3" fmla="*/ 249238 h 250381"/>
              <a:gd name="connsiteX4" fmla="*/ 230188 w 258316"/>
              <a:gd name="connsiteY4" fmla="*/ 168275 h 250381"/>
              <a:gd name="connsiteX5" fmla="*/ 187325 w 258316"/>
              <a:gd name="connsiteY5" fmla="*/ 114300 h 250381"/>
              <a:gd name="connsiteX6" fmla="*/ 141288 w 258316"/>
              <a:gd name="connsiteY6" fmla="*/ 80963 h 250381"/>
              <a:gd name="connsiteX7" fmla="*/ 0 w 258316"/>
              <a:gd name="connsiteY7" fmla="*/ 0 h 25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316" h="250381">
                <a:moveTo>
                  <a:pt x="0" y="0"/>
                </a:moveTo>
                <a:lnTo>
                  <a:pt x="204788" y="114300"/>
                </a:lnTo>
                <a:cubicBezTo>
                  <a:pt x="236803" y="131498"/>
                  <a:pt x="183357" y="80698"/>
                  <a:pt x="192088" y="103188"/>
                </a:cubicBezTo>
                <a:cubicBezTo>
                  <a:pt x="200819" y="125678"/>
                  <a:pt x="250825" y="238390"/>
                  <a:pt x="257175" y="249238"/>
                </a:cubicBezTo>
                <a:cubicBezTo>
                  <a:pt x="263525" y="260086"/>
                  <a:pt x="241830" y="190765"/>
                  <a:pt x="230188" y="168275"/>
                </a:cubicBezTo>
                <a:cubicBezTo>
                  <a:pt x="218546" y="145785"/>
                  <a:pt x="202142" y="128852"/>
                  <a:pt x="187325" y="114300"/>
                </a:cubicBezTo>
                <a:cubicBezTo>
                  <a:pt x="172508" y="99748"/>
                  <a:pt x="141288" y="80963"/>
                  <a:pt x="141288" y="809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5" name="フリーフォーム: 図形 884">
            <a:extLst>
              <a:ext uri="{FF2B5EF4-FFF2-40B4-BE49-F238E27FC236}">
                <a16:creationId xmlns:a16="http://schemas.microsoft.com/office/drawing/2014/main" id="{753173FF-C6C9-47E7-A71E-7E561A9AF137}"/>
              </a:ext>
            </a:extLst>
          </p:cNvPr>
          <p:cNvSpPr/>
          <p:nvPr/>
        </p:nvSpPr>
        <p:spPr>
          <a:xfrm>
            <a:off x="6759530" y="2705493"/>
            <a:ext cx="243343" cy="404521"/>
          </a:xfrm>
          <a:custGeom>
            <a:avLst/>
            <a:gdLst>
              <a:gd name="connsiteX0" fmla="*/ 88945 w 243343"/>
              <a:gd name="connsiteY0" fmla="*/ 1195 h 404521"/>
              <a:gd name="connsiteX1" fmla="*/ 169908 w 243343"/>
              <a:gd name="connsiteY1" fmla="*/ 56757 h 404521"/>
              <a:gd name="connsiteX2" fmla="*/ 173083 w 243343"/>
              <a:gd name="connsiteY2" fmla="*/ 74220 h 404521"/>
              <a:gd name="connsiteX3" fmla="*/ 204833 w 243343"/>
              <a:gd name="connsiteY3" fmla="*/ 110732 h 404521"/>
              <a:gd name="connsiteX4" fmla="*/ 223883 w 243343"/>
              <a:gd name="connsiteY4" fmla="*/ 215507 h 404521"/>
              <a:gd name="connsiteX5" fmla="*/ 241345 w 243343"/>
              <a:gd name="connsiteY5" fmla="*/ 402832 h 404521"/>
              <a:gd name="connsiteX6" fmla="*/ 239758 w 243343"/>
              <a:gd name="connsiteY6" fmla="*/ 302820 h 404521"/>
              <a:gd name="connsiteX7" fmla="*/ 212770 w 243343"/>
              <a:gd name="connsiteY7" fmla="*/ 215507 h 404521"/>
              <a:gd name="connsiteX8" fmla="*/ 133395 w 243343"/>
              <a:gd name="connsiteY8" fmla="*/ 153595 h 404521"/>
              <a:gd name="connsiteX9" fmla="*/ 63545 w 243343"/>
              <a:gd name="connsiteY9" fmla="*/ 144070 h 404521"/>
              <a:gd name="connsiteX10" fmla="*/ 171495 w 243343"/>
              <a:gd name="connsiteY10" fmla="*/ 171057 h 404521"/>
              <a:gd name="connsiteX11" fmla="*/ 196895 w 243343"/>
              <a:gd name="connsiteY11" fmla="*/ 221857 h 404521"/>
              <a:gd name="connsiteX12" fmla="*/ 142920 w 243343"/>
              <a:gd name="connsiteY12" fmla="*/ 123432 h 404521"/>
              <a:gd name="connsiteX13" fmla="*/ 45 w 243343"/>
              <a:gd name="connsiteY13" fmla="*/ 85332 h 404521"/>
              <a:gd name="connsiteX14" fmla="*/ 158795 w 243343"/>
              <a:gd name="connsiteY14" fmla="*/ 123432 h 404521"/>
              <a:gd name="connsiteX15" fmla="*/ 198483 w 243343"/>
              <a:gd name="connsiteY15" fmla="*/ 183757 h 404521"/>
              <a:gd name="connsiteX16" fmla="*/ 211183 w 243343"/>
              <a:gd name="connsiteY16" fmla="*/ 220270 h 404521"/>
              <a:gd name="connsiteX17" fmla="*/ 198483 w 243343"/>
              <a:gd name="connsiteY17" fmla="*/ 128195 h 404521"/>
              <a:gd name="connsiteX18" fmla="*/ 188958 w 243343"/>
              <a:gd name="connsiteY18" fmla="*/ 115495 h 404521"/>
              <a:gd name="connsiteX19" fmla="*/ 88945 w 243343"/>
              <a:gd name="connsiteY19" fmla="*/ 1195 h 40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3343" h="404521">
                <a:moveTo>
                  <a:pt x="88945" y="1195"/>
                </a:moveTo>
                <a:cubicBezTo>
                  <a:pt x="85770" y="-8595"/>
                  <a:pt x="155885" y="44586"/>
                  <a:pt x="169908" y="56757"/>
                </a:cubicBezTo>
                <a:cubicBezTo>
                  <a:pt x="183931" y="68928"/>
                  <a:pt x="167262" y="65224"/>
                  <a:pt x="173083" y="74220"/>
                </a:cubicBezTo>
                <a:cubicBezTo>
                  <a:pt x="178904" y="83216"/>
                  <a:pt x="196366" y="87184"/>
                  <a:pt x="204833" y="110732"/>
                </a:cubicBezTo>
                <a:cubicBezTo>
                  <a:pt x="213300" y="134280"/>
                  <a:pt x="217798" y="166824"/>
                  <a:pt x="223883" y="215507"/>
                </a:cubicBezTo>
                <a:cubicBezTo>
                  <a:pt x="229968" y="264190"/>
                  <a:pt x="238699" y="388280"/>
                  <a:pt x="241345" y="402832"/>
                </a:cubicBezTo>
                <a:cubicBezTo>
                  <a:pt x="243991" y="417384"/>
                  <a:pt x="244520" y="334041"/>
                  <a:pt x="239758" y="302820"/>
                </a:cubicBezTo>
                <a:cubicBezTo>
                  <a:pt x="234996" y="271599"/>
                  <a:pt x="230497" y="240378"/>
                  <a:pt x="212770" y="215507"/>
                </a:cubicBezTo>
                <a:cubicBezTo>
                  <a:pt x="195043" y="190636"/>
                  <a:pt x="158266" y="165501"/>
                  <a:pt x="133395" y="153595"/>
                </a:cubicBezTo>
                <a:cubicBezTo>
                  <a:pt x="108524" y="141689"/>
                  <a:pt x="57195" y="141160"/>
                  <a:pt x="63545" y="144070"/>
                </a:cubicBezTo>
                <a:cubicBezTo>
                  <a:pt x="69895" y="146980"/>
                  <a:pt x="149270" y="158093"/>
                  <a:pt x="171495" y="171057"/>
                </a:cubicBezTo>
                <a:cubicBezTo>
                  <a:pt x="193720" y="184022"/>
                  <a:pt x="201658" y="229795"/>
                  <a:pt x="196895" y="221857"/>
                </a:cubicBezTo>
                <a:cubicBezTo>
                  <a:pt x="192133" y="213920"/>
                  <a:pt x="175728" y="146186"/>
                  <a:pt x="142920" y="123432"/>
                </a:cubicBezTo>
                <a:cubicBezTo>
                  <a:pt x="110112" y="100678"/>
                  <a:pt x="-2601" y="85332"/>
                  <a:pt x="45" y="85332"/>
                </a:cubicBezTo>
                <a:cubicBezTo>
                  <a:pt x="2691" y="85332"/>
                  <a:pt x="125722" y="107028"/>
                  <a:pt x="158795" y="123432"/>
                </a:cubicBezTo>
                <a:cubicBezTo>
                  <a:pt x="191868" y="139836"/>
                  <a:pt x="189752" y="167617"/>
                  <a:pt x="198483" y="183757"/>
                </a:cubicBezTo>
                <a:cubicBezTo>
                  <a:pt x="207214" y="199897"/>
                  <a:pt x="211183" y="229530"/>
                  <a:pt x="211183" y="220270"/>
                </a:cubicBezTo>
                <a:cubicBezTo>
                  <a:pt x="211183" y="211010"/>
                  <a:pt x="202187" y="145657"/>
                  <a:pt x="198483" y="128195"/>
                </a:cubicBezTo>
                <a:cubicBezTo>
                  <a:pt x="194779" y="110733"/>
                  <a:pt x="202716" y="132164"/>
                  <a:pt x="188958" y="115495"/>
                </a:cubicBezTo>
                <a:cubicBezTo>
                  <a:pt x="175200" y="98826"/>
                  <a:pt x="92120" y="10985"/>
                  <a:pt x="88945" y="1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6" name="フリーフォーム: 図形 885">
            <a:extLst>
              <a:ext uri="{FF2B5EF4-FFF2-40B4-BE49-F238E27FC236}">
                <a16:creationId xmlns:a16="http://schemas.microsoft.com/office/drawing/2014/main" id="{9B8EED7C-1E9A-47CF-BBFF-3B889F3D43AF}"/>
              </a:ext>
            </a:extLst>
          </p:cNvPr>
          <p:cNvSpPr/>
          <p:nvPr/>
        </p:nvSpPr>
        <p:spPr>
          <a:xfrm>
            <a:off x="6767493" y="2235799"/>
            <a:ext cx="710870" cy="368645"/>
          </a:xfrm>
          <a:custGeom>
            <a:avLst/>
            <a:gdLst>
              <a:gd name="connsiteX0" fmla="*/ 20 w 710870"/>
              <a:gd name="connsiteY0" fmla="*/ 220064 h 368645"/>
              <a:gd name="connsiteX1" fmla="*/ 117495 w 710870"/>
              <a:gd name="connsiteY1" fmla="*/ 158151 h 368645"/>
              <a:gd name="connsiteX2" fmla="*/ 195282 w 710870"/>
              <a:gd name="connsiteY2" fmla="*/ 115289 h 368645"/>
              <a:gd name="connsiteX3" fmla="*/ 234970 w 710870"/>
              <a:gd name="connsiteY3" fmla="*/ 115289 h 368645"/>
              <a:gd name="connsiteX4" fmla="*/ 277832 w 710870"/>
              <a:gd name="connsiteY4" fmla="*/ 145451 h 368645"/>
              <a:gd name="connsiteX5" fmla="*/ 408007 w 710870"/>
              <a:gd name="connsiteY5" fmla="*/ 151801 h 368645"/>
              <a:gd name="connsiteX6" fmla="*/ 412770 w 710870"/>
              <a:gd name="connsiteY6" fmla="*/ 108939 h 368645"/>
              <a:gd name="connsiteX7" fmla="*/ 469920 w 710870"/>
              <a:gd name="connsiteY7" fmla="*/ 94651 h 368645"/>
              <a:gd name="connsiteX8" fmla="*/ 322282 w 710870"/>
              <a:gd name="connsiteY8" fmla="*/ 53376 h 368645"/>
              <a:gd name="connsiteX9" fmla="*/ 285770 w 710870"/>
              <a:gd name="connsiteY9" fmla="*/ 66076 h 368645"/>
              <a:gd name="connsiteX10" fmla="*/ 277832 w 710870"/>
              <a:gd name="connsiteY10" fmla="*/ 5751 h 368645"/>
              <a:gd name="connsiteX11" fmla="*/ 393720 w 710870"/>
              <a:gd name="connsiteY11" fmla="*/ 8926 h 368645"/>
              <a:gd name="connsiteX12" fmla="*/ 461982 w 710870"/>
              <a:gd name="connsiteY12" fmla="*/ 62901 h 368645"/>
              <a:gd name="connsiteX13" fmla="*/ 687407 w 710870"/>
              <a:gd name="connsiteY13" fmla="*/ 323251 h 368645"/>
              <a:gd name="connsiteX14" fmla="*/ 688995 w 710870"/>
              <a:gd name="connsiteY14" fmla="*/ 361351 h 368645"/>
              <a:gd name="connsiteX15" fmla="*/ 555645 w 710870"/>
              <a:gd name="connsiteY15" fmla="*/ 240701 h 368645"/>
              <a:gd name="connsiteX16" fmla="*/ 417532 w 710870"/>
              <a:gd name="connsiteY16" fmla="*/ 161326 h 368645"/>
              <a:gd name="connsiteX17" fmla="*/ 323870 w 710870"/>
              <a:gd name="connsiteY17" fmla="*/ 161326 h 368645"/>
              <a:gd name="connsiteX18" fmla="*/ 198457 w 710870"/>
              <a:gd name="connsiteY18" fmla="*/ 142276 h 368645"/>
              <a:gd name="connsiteX19" fmla="*/ 152420 w 710870"/>
              <a:gd name="connsiteY19" fmla="*/ 169264 h 368645"/>
              <a:gd name="connsiteX20" fmla="*/ 131782 w 710870"/>
              <a:gd name="connsiteY20" fmla="*/ 191489 h 368645"/>
              <a:gd name="connsiteX21" fmla="*/ 107970 w 710870"/>
              <a:gd name="connsiteY21" fmla="*/ 188314 h 368645"/>
              <a:gd name="connsiteX22" fmla="*/ 20 w 710870"/>
              <a:gd name="connsiteY22" fmla="*/ 220064 h 36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0870" h="368645">
                <a:moveTo>
                  <a:pt x="20" y="220064"/>
                </a:moveTo>
                <a:cubicBezTo>
                  <a:pt x="1607" y="215037"/>
                  <a:pt x="84951" y="175613"/>
                  <a:pt x="117495" y="158151"/>
                </a:cubicBezTo>
                <a:cubicBezTo>
                  <a:pt x="150039" y="140688"/>
                  <a:pt x="175703" y="122433"/>
                  <a:pt x="195282" y="115289"/>
                </a:cubicBezTo>
                <a:cubicBezTo>
                  <a:pt x="214861" y="108145"/>
                  <a:pt x="221212" y="110262"/>
                  <a:pt x="234970" y="115289"/>
                </a:cubicBezTo>
                <a:cubicBezTo>
                  <a:pt x="248728" y="120316"/>
                  <a:pt x="248993" y="139366"/>
                  <a:pt x="277832" y="145451"/>
                </a:cubicBezTo>
                <a:cubicBezTo>
                  <a:pt x="306672" y="151536"/>
                  <a:pt x="385517" y="157886"/>
                  <a:pt x="408007" y="151801"/>
                </a:cubicBezTo>
                <a:cubicBezTo>
                  <a:pt x="430497" y="145716"/>
                  <a:pt x="402451" y="118464"/>
                  <a:pt x="412770" y="108939"/>
                </a:cubicBezTo>
                <a:cubicBezTo>
                  <a:pt x="423089" y="99414"/>
                  <a:pt x="485001" y="103911"/>
                  <a:pt x="469920" y="94651"/>
                </a:cubicBezTo>
                <a:cubicBezTo>
                  <a:pt x="454839" y="85391"/>
                  <a:pt x="352973" y="58138"/>
                  <a:pt x="322282" y="53376"/>
                </a:cubicBezTo>
                <a:cubicBezTo>
                  <a:pt x="291591" y="48614"/>
                  <a:pt x="293178" y="74013"/>
                  <a:pt x="285770" y="66076"/>
                </a:cubicBezTo>
                <a:cubicBezTo>
                  <a:pt x="278362" y="58138"/>
                  <a:pt x="259840" y="15276"/>
                  <a:pt x="277832" y="5751"/>
                </a:cubicBezTo>
                <a:cubicBezTo>
                  <a:pt x="295824" y="-3774"/>
                  <a:pt x="363028" y="-599"/>
                  <a:pt x="393720" y="8926"/>
                </a:cubicBezTo>
                <a:cubicBezTo>
                  <a:pt x="424412" y="18451"/>
                  <a:pt x="413034" y="10514"/>
                  <a:pt x="461982" y="62901"/>
                </a:cubicBezTo>
                <a:cubicBezTo>
                  <a:pt x="510930" y="115288"/>
                  <a:pt x="649572" y="273509"/>
                  <a:pt x="687407" y="323251"/>
                </a:cubicBezTo>
                <a:cubicBezTo>
                  <a:pt x="725242" y="372993"/>
                  <a:pt x="710955" y="375109"/>
                  <a:pt x="688995" y="361351"/>
                </a:cubicBezTo>
                <a:cubicBezTo>
                  <a:pt x="667035" y="347593"/>
                  <a:pt x="600889" y="274038"/>
                  <a:pt x="555645" y="240701"/>
                </a:cubicBezTo>
                <a:cubicBezTo>
                  <a:pt x="510401" y="207364"/>
                  <a:pt x="456161" y="174555"/>
                  <a:pt x="417532" y="161326"/>
                </a:cubicBezTo>
                <a:cubicBezTo>
                  <a:pt x="378903" y="148097"/>
                  <a:pt x="360382" y="164501"/>
                  <a:pt x="323870" y="161326"/>
                </a:cubicBezTo>
                <a:cubicBezTo>
                  <a:pt x="287358" y="158151"/>
                  <a:pt x="227032" y="140953"/>
                  <a:pt x="198457" y="142276"/>
                </a:cubicBezTo>
                <a:cubicBezTo>
                  <a:pt x="169882" y="143599"/>
                  <a:pt x="163533" y="161062"/>
                  <a:pt x="152420" y="169264"/>
                </a:cubicBezTo>
                <a:cubicBezTo>
                  <a:pt x="141308" y="177466"/>
                  <a:pt x="139190" y="188314"/>
                  <a:pt x="131782" y="191489"/>
                </a:cubicBezTo>
                <a:cubicBezTo>
                  <a:pt x="124374" y="194664"/>
                  <a:pt x="128608" y="186462"/>
                  <a:pt x="107970" y="188314"/>
                </a:cubicBezTo>
                <a:cubicBezTo>
                  <a:pt x="87333" y="190166"/>
                  <a:pt x="-1567" y="225091"/>
                  <a:pt x="20" y="220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7" name="フリーフォーム: 図形 886">
            <a:extLst>
              <a:ext uri="{FF2B5EF4-FFF2-40B4-BE49-F238E27FC236}">
                <a16:creationId xmlns:a16="http://schemas.microsoft.com/office/drawing/2014/main" id="{CB452E7A-FDD2-4343-8744-6D1662C5CDC0}"/>
              </a:ext>
            </a:extLst>
          </p:cNvPr>
          <p:cNvSpPr/>
          <p:nvPr/>
        </p:nvSpPr>
        <p:spPr>
          <a:xfrm>
            <a:off x="6953247" y="2403255"/>
            <a:ext cx="525963" cy="314885"/>
          </a:xfrm>
          <a:custGeom>
            <a:avLst/>
            <a:gdLst>
              <a:gd name="connsiteX0" fmla="*/ 331791 w 525963"/>
              <a:gd name="connsiteY0" fmla="*/ 14508 h 314885"/>
              <a:gd name="connsiteX1" fmla="*/ 482603 w 525963"/>
              <a:gd name="connsiteY1" fmla="*/ 249458 h 314885"/>
              <a:gd name="connsiteX2" fmla="*/ 428628 w 525963"/>
              <a:gd name="connsiteY2" fmla="*/ 314545 h 314885"/>
              <a:gd name="connsiteX3" fmla="*/ 495303 w 525963"/>
              <a:gd name="connsiteY3" fmla="*/ 273270 h 314885"/>
              <a:gd name="connsiteX4" fmla="*/ 517528 w 525963"/>
              <a:gd name="connsiteY4" fmla="*/ 233583 h 314885"/>
              <a:gd name="connsiteX5" fmla="*/ 522291 w 525963"/>
              <a:gd name="connsiteY5" fmla="*/ 193895 h 314885"/>
              <a:gd name="connsiteX6" fmla="*/ 465141 w 525963"/>
              <a:gd name="connsiteY6" fmla="*/ 195483 h 314885"/>
              <a:gd name="connsiteX7" fmla="*/ 430216 w 525963"/>
              <a:gd name="connsiteY7" fmla="*/ 176433 h 314885"/>
              <a:gd name="connsiteX8" fmla="*/ 395291 w 525963"/>
              <a:gd name="connsiteY8" fmla="*/ 163733 h 314885"/>
              <a:gd name="connsiteX9" fmla="*/ 388941 w 525963"/>
              <a:gd name="connsiteY9" fmla="*/ 176433 h 314885"/>
              <a:gd name="connsiteX10" fmla="*/ 357191 w 525963"/>
              <a:gd name="connsiteY10" fmla="*/ 124045 h 314885"/>
              <a:gd name="connsiteX11" fmla="*/ 284166 w 525963"/>
              <a:gd name="connsiteY11" fmla="*/ 52608 h 314885"/>
              <a:gd name="connsiteX12" fmla="*/ 3 w 525963"/>
              <a:gd name="connsiteY12" fmla="*/ 220 h 314885"/>
              <a:gd name="connsiteX13" fmla="*/ 277816 w 525963"/>
              <a:gd name="connsiteY13" fmla="*/ 33558 h 314885"/>
              <a:gd name="connsiteX14" fmla="*/ 255591 w 525963"/>
              <a:gd name="connsiteY14" fmla="*/ 27208 h 314885"/>
              <a:gd name="connsiteX15" fmla="*/ 331791 w 525963"/>
              <a:gd name="connsiteY15" fmla="*/ 14508 h 31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5963" h="314885">
                <a:moveTo>
                  <a:pt x="331791" y="14508"/>
                </a:moveTo>
                <a:cubicBezTo>
                  <a:pt x="399127" y="106980"/>
                  <a:pt x="466464" y="199452"/>
                  <a:pt x="482603" y="249458"/>
                </a:cubicBezTo>
                <a:cubicBezTo>
                  <a:pt x="498742" y="299464"/>
                  <a:pt x="426511" y="310576"/>
                  <a:pt x="428628" y="314545"/>
                </a:cubicBezTo>
                <a:cubicBezTo>
                  <a:pt x="430745" y="318514"/>
                  <a:pt x="480486" y="286764"/>
                  <a:pt x="495303" y="273270"/>
                </a:cubicBezTo>
                <a:cubicBezTo>
                  <a:pt x="510120" y="259776"/>
                  <a:pt x="513030" y="246812"/>
                  <a:pt x="517528" y="233583"/>
                </a:cubicBezTo>
                <a:cubicBezTo>
                  <a:pt x="522026" y="220354"/>
                  <a:pt x="531022" y="200245"/>
                  <a:pt x="522291" y="193895"/>
                </a:cubicBezTo>
                <a:cubicBezTo>
                  <a:pt x="513560" y="187545"/>
                  <a:pt x="480487" y="198393"/>
                  <a:pt x="465141" y="195483"/>
                </a:cubicBezTo>
                <a:cubicBezTo>
                  <a:pt x="449795" y="192573"/>
                  <a:pt x="441858" y="181725"/>
                  <a:pt x="430216" y="176433"/>
                </a:cubicBezTo>
                <a:cubicBezTo>
                  <a:pt x="418574" y="171141"/>
                  <a:pt x="402170" y="163733"/>
                  <a:pt x="395291" y="163733"/>
                </a:cubicBezTo>
                <a:cubicBezTo>
                  <a:pt x="388412" y="163733"/>
                  <a:pt x="395291" y="183048"/>
                  <a:pt x="388941" y="176433"/>
                </a:cubicBezTo>
                <a:cubicBezTo>
                  <a:pt x="382591" y="169818"/>
                  <a:pt x="374653" y="144682"/>
                  <a:pt x="357191" y="124045"/>
                </a:cubicBezTo>
                <a:cubicBezTo>
                  <a:pt x="339729" y="103408"/>
                  <a:pt x="343697" y="73245"/>
                  <a:pt x="284166" y="52608"/>
                </a:cubicBezTo>
                <a:cubicBezTo>
                  <a:pt x="224635" y="31971"/>
                  <a:pt x="1061" y="3395"/>
                  <a:pt x="3" y="220"/>
                </a:cubicBezTo>
                <a:cubicBezTo>
                  <a:pt x="-1055" y="-2955"/>
                  <a:pt x="235218" y="29060"/>
                  <a:pt x="277816" y="33558"/>
                </a:cubicBezTo>
                <a:cubicBezTo>
                  <a:pt x="320414" y="38056"/>
                  <a:pt x="255591" y="27208"/>
                  <a:pt x="255591" y="27208"/>
                </a:cubicBezTo>
                <a:lnTo>
                  <a:pt x="331791" y="145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88" name="フリーフォーム: 図形 887">
            <a:extLst>
              <a:ext uri="{FF2B5EF4-FFF2-40B4-BE49-F238E27FC236}">
                <a16:creationId xmlns:a16="http://schemas.microsoft.com/office/drawing/2014/main" id="{92BF6779-F323-4E0D-A8E3-8DA5F8548DD0}"/>
              </a:ext>
            </a:extLst>
          </p:cNvPr>
          <p:cNvSpPr/>
          <p:nvPr/>
        </p:nvSpPr>
        <p:spPr>
          <a:xfrm>
            <a:off x="7477620" y="2415121"/>
            <a:ext cx="120586" cy="415731"/>
          </a:xfrm>
          <a:custGeom>
            <a:avLst/>
            <a:gdLst>
              <a:gd name="connsiteX0" fmla="*/ 1093 w 120586"/>
              <a:gd name="connsiteY0" fmla="*/ 1054 h 415731"/>
              <a:gd name="connsiteX1" fmla="*/ 94755 w 120586"/>
              <a:gd name="connsiteY1" fmla="*/ 221717 h 415731"/>
              <a:gd name="connsiteX2" fmla="*/ 88405 w 120586"/>
              <a:gd name="connsiteY2" fmla="*/ 216954 h 415731"/>
              <a:gd name="connsiteX3" fmla="*/ 120155 w 120586"/>
              <a:gd name="connsiteY3" fmla="*/ 413804 h 415731"/>
              <a:gd name="connsiteX4" fmla="*/ 61418 w 120586"/>
              <a:gd name="connsiteY4" fmla="*/ 312204 h 415731"/>
              <a:gd name="connsiteX5" fmla="*/ 24905 w 120586"/>
              <a:gd name="connsiteY5" fmla="*/ 228067 h 415731"/>
              <a:gd name="connsiteX6" fmla="*/ 43955 w 120586"/>
              <a:gd name="connsiteY6" fmla="*/ 248704 h 415731"/>
              <a:gd name="connsiteX7" fmla="*/ 34430 w 120586"/>
              <a:gd name="connsiteY7" fmla="*/ 196317 h 415731"/>
              <a:gd name="connsiteX8" fmla="*/ 42368 w 120586"/>
              <a:gd name="connsiteY8" fmla="*/ 139167 h 415731"/>
              <a:gd name="connsiteX9" fmla="*/ 1093 w 120586"/>
              <a:gd name="connsiteY9" fmla="*/ 1054 h 41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586" h="415731">
                <a:moveTo>
                  <a:pt x="1093" y="1054"/>
                </a:moveTo>
                <a:cubicBezTo>
                  <a:pt x="9824" y="14812"/>
                  <a:pt x="80203" y="185734"/>
                  <a:pt x="94755" y="221717"/>
                </a:cubicBezTo>
                <a:cubicBezTo>
                  <a:pt x="109307" y="257700"/>
                  <a:pt x="84172" y="184939"/>
                  <a:pt x="88405" y="216954"/>
                </a:cubicBezTo>
                <a:cubicBezTo>
                  <a:pt x="92638" y="248969"/>
                  <a:pt x="124653" y="397929"/>
                  <a:pt x="120155" y="413804"/>
                </a:cubicBezTo>
                <a:cubicBezTo>
                  <a:pt x="115657" y="429679"/>
                  <a:pt x="77293" y="343160"/>
                  <a:pt x="61418" y="312204"/>
                </a:cubicBezTo>
                <a:cubicBezTo>
                  <a:pt x="45543" y="281248"/>
                  <a:pt x="27815" y="238650"/>
                  <a:pt x="24905" y="228067"/>
                </a:cubicBezTo>
                <a:cubicBezTo>
                  <a:pt x="21995" y="217484"/>
                  <a:pt x="42368" y="253996"/>
                  <a:pt x="43955" y="248704"/>
                </a:cubicBezTo>
                <a:cubicBezTo>
                  <a:pt x="45542" y="243412"/>
                  <a:pt x="34694" y="214573"/>
                  <a:pt x="34430" y="196317"/>
                </a:cubicBezTo>
                <a:cubicBezTo>
                  <a:pt x="34166" y="178061"/>
                  <a:pt x="46072" y="166154"/>
                  <a:pt x="42368" y="139167"/>
                </a:cubicBezTo>
                <a:cubicBezTo>
                  <a:pt x="38664" y="112180"/>
                  <a:pt x="-7638" y="-12704"/>
                  <a:pt x="1093" y="1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9" name="フリーフォーム: 図形 888">
            <a:extLst>
              <a:ext uri="{FF2B5EF4-FFF2-40B4-BE49-F238E27FC236}">
                <a16:creationId xmlns:a16="http://schemas.microsoft.com/office/drawing/2014/main" id="{494657FC-1C4F-4E8A-8530-2FC2DC146E3F}"/>
              </a:ext>
            </a:extLst>
          </p:cNvPr>
          <p:cNvSpPr/>
          <p:nvPr/>
        </p:nvSpPr>
        <p:spPr>
          <a:xfrm>
            <a:off x="7300704" y="2678039"/>
            <a:ext cx="303692" cy="764099"/>
          </a:xfrm>
          <a:custGeom>
            <a:avLst/>
            <a:gdLst>
              <a:gd name="connsiteX0" fmla="*/ 217696 w 303692"/>
              <a:gd name="connsiteY0" fmla="*/ 74 h 764099"/>
              <a:gd name="connsiteX1" fmla="*/ 157371 w 303692"/>
              <a:gd name="connsiteY1" fmla="*/ 130249 h 764099"/>
              <a:gd name="connsiteX2" fmla="*/ 168484 w 303692"/>
              <a:gd name="connsiteY2" fmla="*/ 463624 h 764099"/>
              <a:gd name="connsiteX3" fmla="*/ 130384 w 303692"/>
              <a:gd name="connsiteY3" fmla="*/ 362024 h 764099"/>
              <a:gd name="connsiteX4" fmla="*/ 209 w 303692"/>
              <a:gd name="connsiteY4" fmla="*/ 195336 h 764099"/>
              <a:gd name="connsiteX5" fmla="*/ 101809 w 303692"/>
              <a:gd name="connsiteY5" fmla="*/ 281061 h 764099"/>
              <a:gd name="connsiteX6" fmla="*/ 173246 w 303692"/>
              <a:gd name="connsiteY6" fmla="*/ 533474 h 764099"/>
              <a:gd name="connsiteX7" fmla="*/ 192296 w 303692"/>
              <a:gd name="connsiteY7" fmla="*/ 628724 h 764099"/>
              <a:gd name="connsiteX8" fmla="*/ 303421 w 303692"/>
              <a:gd name="connsiteY8" fmla="*/ 747786 h 764099"/>
              <a:gd name="connsiteX9" fmla="*/ 222459 w 303692"/>
              <a:gd name="connsiteY9" fmla="*/ 760486 h 764099"/>
              <a:gd name="connsiteX10" fmla="*/ 184359 w 303692"/>
              <a:gd name="connsiteY10" fmla="*/ 763661 h 764099"/>
              <a:gd name="connsiteX11" fmla="*/ 300246 w 303692"/>
              <a:gd name="connsiteY11" fmla="*/ 752549 h 764099"/>
              <a:gd name="connsiteX12" fmla="*/ 244684 w 303692"/>
              <a:gd name="connsiteY12" fmla="*/ 696986 h 764099"/>
              <a:gd name="connsiteX13" fmla="*/ 170071 w 303692"/>
              <a:gd name="connsiteY13" fmla="*/ 474736 h 764099"/>
              <a:gd name="connsiteX14" fmla="*/ 130384 w 303692"/>
              <a:gd name="connsiteY14" fmla="*/ 295349 h 764099"/>
              <a:gd name="connsiteX15" fmla="*/ 143084 w 303692"/>
              <a:gd name="connsiteY15" fmla="*/ 144536 h 764099"/>
              <a:gd name="connsiteX16" fmla="*/ 217696 w 303692"/>
              <a:gd name="connsiteY16" fmla="*/ 74 h 76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3692" h="764099">
                <a:moveTo>
                  <a:pt x="217696" y="74"/>
                </a:moveTo>
                <a:cubicBezTo>
                  <a:pt x="220077" y="-2307"/>
                  <a:pt x="165573" y="52991"/>
                  <a:pt x="157371" y="130249"/>
                </a:cubicBezTo>
                <a:cubicBezTo>
                  <a:pt x="149169" y="207507"/>
                  <a:pt x="172982" y="424995"/>
                  <a:pt x="168484" y="463624"/>
                </a:cubicBezTo>
                <a:cubicBezTo>
                  <a:pt x="163986" y="502253"/>
                  <a:pt x="158430" y="406739"/>
                  <a:pt x="130384" y="362024"/>
                </a:cubicBezTo>
                <a:cubicBezTo>
                  <a:pt x="102338" y="317309"/>
                  <a:pt x="4971" y="208830"/>
                  <a:pt x="209" y="195336"/>
                </a:cubicBezTo>
                <a:cubicBezTo>
                  <a:pt x="-4553" y="181842"/>
                  <a:pt x="72969" y="224705"/>
                  <a:pt x="101809" y="281061"/>
                </a:cubicBezTo>
                <a:cubicBezTo>
                  <a:pt x="130648" y="337417"/>
                  <a:pt x="158165" y="475530"/>
                  <a:pt x="173246" y="533474"/>
                </a:cubicBezTo>
                <a:cubicBezTo>
                  <a:pt x="188327" y="591418"/>
                  <a:pt x="170600" y="593005"/>
                  <a:pt x="192296" y="628724"/>
                </a:cubicBezTo>
                <a:cubicBezTo>
                  <a:pt x="213992" y="664443"/>
                  <a:pt x="298394" y="725826"/>
                  <a:pt x="303421" y="747786"/>
                </a:cubicBezTo>
                <a:cubicBezTo>
                  <a:pt x="308448" y="769746"/>
                  <a:pt x="242303" y="757840"/>
                  <a:pt x="222459" y="760486"/>
                </a:cubicBezTo>
                <a:cubicBezTo>
                  <a:pt x="202615" y="763132"/>
                  <a:pt x="171395" y="764984"/>
                  <a:pt x="184359" y="763661"/>
                </a:cubicBezTo>
                <a:cubicBezTo>
                  <a:pt x="197323" y="762338"/>
                  <a:pt x="290192" y="763661"/>
                  <a:pt x="300246" y="752549"/>
                </a:cubicBezTo>
                <a:cubicBezTo>
                  <a:pt x="310300" y="741437"/>
                  <a:pt x="266380" y="743288"/>
                  <a:pt x="244684" y="696986"/>
                </a:cubicBezTo>
                <a:cubicBezTo>
                  <a:pt x="222988" y="650684"/>
                  <a:pt x="189121" y="541675"/>
                  <a:pt x="170071" y="474736"/>
                </a:cubicBezTo>
                <a:cubicBezTo>
                  <a:pt x="151021" y="407797"/>
                  <a:pt x="134882" y="350382"/>
                  <a:pt x="130384" y="295349"/>
                </a:cubicBezTo>
                <a:cubicBezTo>
                  <a:pt x="125886" y="240316"/>
                  <a:pt x="126944" y="196659"/>
                  <a:pt x="143084" y="144536"/>
                </a:cubicBezTo>
                <a:cubicBezTo>
                  <a:pt x="159223" y="92413"/>
                  <a:pt x="215315" y="2455"/>
                  <a:pt x="217696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0" name="フリーフォーム: 図形 889">
            <a:extLst>
              <a:ext uri="{FF2B5EF4-FFF2-40B4-BE49-F238E27FC236}">
                <a16:creationId xmlns:a16="http://schemas.microsoft.com/office/drawing/2014/main" id="{FFFFE760-0FE5-4937-B92C-663F13153E54}"/>
              </a:ext>
            </a:extLst>
          </p:cNvPr>
          <p:cNvSpPr/>
          <p:nvPr/>
        </p:nvSpPr>
        <p:spPr>
          <a:xfrm>
            <a:off x="7533056" y="2891510"/>
            <a:ext cx="157761" cy="602832"/>
          </a:xfrm>
          <a:custGeom>
            <a:avLst/>
            <a:gdLst>
              <a:gd name="connsiteX0" fmla="*/ 72657 w 157761"/>
              <a:gd name="connsiteY0" fmla="*/ 2503 h 602832"/>
              <a:gd name="connsiteX1" fmla="*/ 44082 w 157761"/>
              <a:gd name="connsiteY1" fmla="*/ 229515 h 602832"/>
              <a:gd name="connsiteX2" fmla="*/ 34557 w 157761"/>
              <a:gd name="connsiteY2" fmla="*/ 259678 h 602832"/>
              <a:gd name="connsiteX3" fmla="*/ 113932 w 157761"/>
              <a:gd name="connsiteY3" fmla="*/ 423190 h 602832"/>
              <a:gd name="connsiteX4" fmla="*/ 91707 w 157761"/>
              <a:gd name="connsiteY4" fmla="*/ 378740 h 602832"/>
              <a:gd name="connsiteX5" fmla="*/ 145682 w 157761"/>
              <a:gd name="connsiteY5" fmla="*/ 507328 h 602832"/>
              <a:gd name="connsiteX6" fmla="*/ 145682 w 157761"/>
              <a:gd name="connsiteY6" fmla="*/ 562890 h 602832"/>
              <a:gd name="connsiteX7" fmla="*/ 13919 w 157761"/>
              <a:gd name="connsiteY7" fmla="*/ 591465 h 602832"/>
              <a:gd name="connsiteX8" fmla="*/ 13919 w 157761"/>
              <a:gd name="connsiteY8" fmla="*/ 602578 h 602832"/>
              <a:gd name="connsiteX9" fmla="*/ 102819 w 157761"/>
              <a:gd name="connsiteY9" fmla="*/ 581940 h 602832"/>
              <a:gd name="connsiteX10" fmla="*/ 125044 w 157761"/>
              <a:gd name="connsiteY10" fmla="*/ 507328 h 602832"/>
              <a:gd name="connsiteX11" fmla="*/ 82182 w 157761"/>
              <a:gd name="connsiteY11" fmla="*/ 421603 h 602832"/>
              <a:gd name="connsiteX12" fmla="*/ 45669 w 157761"/>
              <a:gd name="connsiteY12" fmla="*/ 310478 h 602832"/>
              <a:gd name="connsiteX13" fmla="*/ 26619 w 157761"/>
              <a:gd name="connsiteY13" fmla="*/ 188240 h 602832"/>
              <a:gd name="connsiteX14" fmla="*/ 48844 w 157761"/>
              <a:gd name="connsiteY14" fmla="*/ 112040 h 602832"/>
              <a:gd name="connsiteX15" fmla="*/ 72657 w 157761"/>
              <a:gd name="connsiteY15" fmla="*/ 2503 h 60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7761" h="602832">
                <a:moveTo>
                  <a:pt x="72657" y="2503"/>
                </a:moveTo>
                <a:cubicBezTo>
                  <a:pt x="71863" y="22082"/>
                  <a:pt x="50432" y="186653"/>
                  <a:pt x="44082" y="229515"/>
                </a:cubicBezTo>
                <a:cubicBezTo>
                  <a:pt x="37732" y="272377"/>
                  <a:pt x="22915" y="227399"/>
                  <a:pt x="34557" y="259678"/>
                </a:cubicBezTo>
                <a:cubicBezTo>
                  <a:pt x="46199" y="291957"/>
                  <a:pt x="104407" y="403346"/>
                  <a:pt x="113932" y="423190"/>
                </a:cubicBezTo>
                <a:cubicBezTo>
                  <a:pt x="123457" y="443034"/>
                  <a:pt x="86415" y="364717"/>
                  <a:pt x="91707" y="378740"/>
                </a:cubicBezTo>
                <a:cubicBezTo>
                  <a:pt x="96999" y="392763"/>
                  <a:pt x="136686" y="476636"/>
                  <a:pt x="145682" y="507328"/>
                </a:cubicBezTo>
                <a:cubicBezTo>
                  <a:pt x="154678" y="538020"/>
                  <a:pt x="167642" y="548867"/>
                  <a:pt x="145682" y="562890"/>
                </a:cubicBezTo>
                <a:cubicBezTo>
                  <a:pt x="123722" y="576913"/>
                  <a:pt x="35879" y="584850"/>
                  <a:pt x="13919" y="591465"/>
                </a:cubicBezTo>
                <a:cubicBezTo>
                  <a:pt x="-8042" y="598080"/>
                  <a:pt x="-898" y="604165"/>
                  <a:pt x="13919" y="602578"/>
                </a:cubicBezTo>
                <a:cubicBezTo>
                  <a:pt x="28736" y="600991"/>
                  <a:pt x="84298" y="597815"/>
                  <a:pt x="102819" y="581940"/>
                </a:cubicBezTo>
                <a:cubicBezTo>
                  <a:pt x="121340" y="566065"/>
                  <a:pt x="128483" y="534051"/>
                  <a:pt x="125044" y="507328"/>
                </a:cubicBezTo>
                <a:cubicBezTo>
                  <a:pt x="121605" y="480605"/>
                  <a:pt x="95411" y="454411"/>
                  <a:pt x="82182" y="421603"/>
                </a:cubicBezTo>
                <a:cubicBezTo>
                  <a:pt x="68953" y="388795"/>
                  <a:pt x="54929" y="349372"/>
                  <a:pt x="45669" y="310478"/>
                </a:cubicBezTo>
                <a:cubicBezTo>
                  <a:pt x="36408" y="271584"/>
                  <a:pt x="26090" y="221313"/>
                  <a:pt x="26619" y="188240"/>
                </a:cubicBezTo>
                <a:cubicBezTo>
                  <a:pt x="27148" y="155167"/>
                  <a:pt x="39319" y="140350"/>
                  <a:pt x="48844" y="112040"/>
                </a:cubicBezTo>
                <a:cubicBezTo>
                  <a:pt x="58369" y="83730"/>
                  <a:pt x="73451" y="-17076"/>
                  <a:pt x="72657" y="2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1" name="フリーフォーム: 図形 890">
            <a:extLst>
              <a:ext uri="{FF2B5EF4-FFF2-40B4-BE49-F238E27FC236}">
                <a16:creationId xmlns:a16="http://schemas.microsoft.com/office/drawing/2014/main" id="{B4790268-2F21-4001-BE0D-CC6E81A441FB}"/>
              </a:ext>
            </a:extLst>
          </p:cNvPr>
          <p:cNvSpPr/>
          <p:nvPr/>
        </p:nvSpPr>
        <p:spPr>
          <a:xfrm>
            <a:off x="7506655" y="2863260"/>
            <a:ext cx="122405" cy="556303"/>
          </a:xfrm>
          <a:custGeom>
            <a:avLst/>
            <a:gdLst>
              <a:gd name="connsiteX0" fmla="*/ 43495 w 122405"/>
              <a:gd name="connsiteY0" fmla="*/ 590 h 556303"/>
              <a:gd name="connsiteX1" fmla="*/ 5395 w 122405"/>
              <a:gd name="connsiteY1" fmla="*/ 200615 h 556303"/>
              <a:gd name="connsiteX2" fmla="*/ 78420 w 122405"/>
              <a:gd name="connsiteY2" fmla="*/ 418103 h 556303"/>
              <a:gd name="connsiteX3" fmla="*/ 121283 w 122405"/>
              <a:gd name="connsiteY3" fmla="*/ 526053 h 556303"/>
              <a:gd name="connsiteX4" fmla="*/ 108583 w 122405"/>
              <a:gd name="connsiteY4" fmla="*/ 554628 h 556303"/>
              <a:gd name="connsiteX5" fmla="*/ 94295 w 122405"/>
              <a:gd name="connsiteY5" fmla="*/ 487953 h 556303"/>
              <a:gd name="connsiteX6" fmla="*/ 62545 w 122405"/>
              <a:gd name="connsiteY6" fmla="*/ 467315 h 556303"/>
              <a:gd name="connsiteX7" fmla="*/ 40320 w 122405"/>
              <a:gd name="connsiteY7" fmla="*/ 473665 h 556303"/>
              <a:gd name="connsiteX8" fmla="*/ 72070 w 122405"/>
              <a:gd name="connsiteY8" fmla="*/ 468903 h 556303"/>
              <a:gd name="connsiteX9" fmla="*/ 14920 w 122405"/>
              <a:gd name="connsiteY9" fmla="*/ 338728 h 556303"/>
              <a:gd name="connsiteX10" fmla="*/ 2220 w 122405"/>
              <a:gd name="connsiteY10" fmla="*/ 265703 h 556303"/>
              <a:gd name="connsiteX11" fmla="*/ 43495 w 122405"/>
              <a:gd name="connsiteY11" fmla="*/ 590 h 55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405" h="556303">
                <a:moveTo>
                  <a:pt x="43495" y="590"/>
                </a:moveTo>
                <a:cubicBezTo>
                  <a:pt x="44024" y="-10258"/>
                  <a:pt x="-426" y="131030"/>
                  <a:pt x="5395" y="200615"/>
                </a:cubicBezTo>
                <a:cubicBezTo>
                  <a:pt x="11216" y="270200"/>
                  <a:pt x="59105" y="363863"/>
                  <a:pt x="78420" y="418103"/>
                </a:cubicBezTo>
                <a:cubicBezTo>
                  <a:pt x="97735" y="472343"/>
                  <a:pt x="116256" y="503299"/>
                  <a:pt x="121283" y="526053"/>
                </a:cubicBezTo>
                <a:cubicBezTo>
                  <a:pt x="126310" y="548807"/>
                  <a:pt x="113081" y="560978"/>
                  <a:pt x="108583" y="554628"/>
                </a:cubicBezTo>
                <a:cubicBezTo>
                  <a:pt x="104085" y="548278"/>
                  <a:pt x="101968" y="502505"/>
                  <a:pt x="94295" y="487953"/>
                </a:cubicBezTo>
                <a:cubicBezTo>
                  <a:pt x="86622" y="473401"/>
                  <a:pt x="71541" y="469696"/>
                  <a:pt x="62545" y="467315"/>
                </a:cubicBezTo>
                <a:cubicBezTo>
                  <a:pt x="53549" y="464934"/>
                  <a:pt x="38732" y="473400"/>
                  <a:pt x="40320" y="473665"/>
                </a:cubicBezTo>
                <a:cubicBezTo>
                  <a:pt x="41907" y="473930"/>
                  <a:pt x="76303" y="491393"/>
                  <a:pt x="72070" y="468903"/>
                </a:cubicBezTo>
                <a:cubicBezTo>
                  <a:pt x="67837" y="446413"/>
                  <a:pt x="26562" y="372595"/>
                  <a:pt x="14920" y="338728"/>
                </a:cubicBezTo>
                <a:cubicBezTo>
                  <a:pt x="3278" y="304861"/>
                  <a:pt x="-3866" y="320472"/>
                  <a:pt x="2220" y="265703"/>
                </a:cubicBezTo>
                <a:cubicBezTo>
                  <a:pt x="8305" y="210934"/>
                  <a:pt x="42966" y="11438"/>
                  <a:pt x="43495" y="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2" name="フリーフォーム: 図形 891">
            <a:extLst>
              <a:ext uri="{FF2B5EF4-FFF2-40B4-BE49-F238E27FC236}">
                <a16:creationId xmlns:a16="http://schemas.microsoft.com/office/drawing/2014/main" id="{C330803E-300C-458B-AC64-CB26E976F0CE}"/>
              </a:ext>
            </a:extLst>
          </p:cNvPr>
          <p:cNvSpPr/>
          <p:nvPr/>
        </p:nvSpPr>
        <p:spPr>
          <a:xfrm>
            <a:off x="7594444" y="2815988"/>
            <a:ext cx="102317" cy="562961"/>
          </a:xfrm>
          <a:custGeom>
            <a:avLst/>
            <a:gdLst>
              <a:gd name="connsiteX0" fmla="*/ 17619 w 102317"/>
              <a:gd name="connsiteY0" fmla="*/ 1825 h 562961"/>
              <a:gd name="connsiteX1" fmla="*/ 70006 w 102317"/>
              <a:gd name="connsiteY1" fmla="*/ 306625 h 562961"/>
              <a:gd name="connsiteX2" fmla="*/ 90644 w 102317"/>
              <a:gd name="connsiteY2" fmla="*/ 105012 h 562961"/>
              <a:gd name="connsiteX3" fmla="*/ 89056 w 102317"/>
              <a:gd name="connsiteY3" fmla="*/ 92312 h 562961"/>
              <a:gd name="connsiteX4" fmla="*/ 101756 w 102317"/>
              <a:gd name="connsiteY4" fmla="*/ 332025 h 562961"/>
              <a:gd name="connsiteX5" fmla="*/ 96994 w 102317"/>
              <a:gd name="connsiteY5" fmla="*/ 552687 h 562961"/>
              <a:gd name="connsiteX6" fmla="*/ 70006 w 102317"/>
              <a:gd name="connsiteY6" fmla="*/ 509825 h 562961"/>
              <a:gd name="connsiteX7" fmla="*/ 156 w 102317"/>
              <a:gd name="connsiteY7" fmla="*/ 362187 h 562961"/>
              <a:gd name="connsiteX8" fmla="*/ 50956 w 102317"/>
              <a:gd name="connsiteY8" fmla="*/ 387587 h 562961"/>
              <a:gd name="connsiteX9" fmla="*/ 47781 w 102317"/>
              <a:gd name="connsiteY9" fmla="*/ 347900 h 562961"/>
              <a:gd name="connsiteX10" fmla="*/ 62069 w 102317"/>
              <a:gd name="connsiteY10" fmla="*/ 362187 h 562961"/>
              <a:gd name="connsiteX11" fmla="*/ 35081 w 102317"/>
              <a:gd name="connsiteY11" fmla="*/ 251062 h 562961"/>
              <a:gd name="connsiteX12" fmla="*/ 33494 w 102317"/>
              <a:gd name="connsiteY12" fmla="*/ 208200 h 562961"/>
              <a:gd name="connsiteX13" fmla="*/ 4919 w 102317"/>
              <a:gd name="connsiteY13" fmla="*/ 179625 h 562961"/>
              <a:gd name="connsiteX14" fmla="*/ 17619 w 102317"/>
              <a:gd name="connsiteY14" fmla="*/ 1825 h 56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317" h="562961">
                <a:moveTo>
                  <a:pt x="17619" y="1825"/>
                </a:moveTo>
                <a:cubicBezTo>
                  <a:pt x="28467" y="22992"/>
                  <a:pt x="57835" y="289427"/>
                  <a:pt x="70006" y="306625"/>
                </a:cubicBezTo>
                <a:cubicBezTo>
                  <a:pt x="82177" y="323823"/>
                  <a:pt x="87469" y="140731"/>
                  <a:pt x="90644" y="105012"/>
                </a:cubicBezTo>
                <a:cubicBezTo>
                  <a:pt x="93819" y="69293"/>
                  <a:pt x="87204" y="54477"/>
                  <a:pt x="89056" y="92312"/>
                </a:cubicBezTo>
                <a:cubicBezTo>
                  <a:pt x="90908" y="130147"/>
                  <a:pt x="100433" y="255296"/>
                  <a:pt x="101756" y="332025"/>
                </a:cubicBezTo>
                <a:cubicBezTo>
                  <a:pt x="103079" y="408754"/>
                  <a:pt x="102286" y="523054"/>
                  <a:pt x="96994" y="552687"/>
                </a:cubicBezTo>
                <a:cubicBezTo>
                  <a:pt x="91702" y="582320"/>
                  <a:pt x="86146" y="541575"/>
                  <a:pt x="70006" y="509825"/>
                </a:cubicBezTo>
                <a:cubicBezTo>
                  <a:pt x="53866" y="478075"/>
                  <a:pt x="3331" y="382560"/>
                  <a:pt x="156" y="362187"/>
                </a:cubicBezTo>
                <a:cubicBezTo>
                  <a:pt x="-3019" y="341814"/>
                  <a:pt x="43019" y="389968"/>
                  <a:pt x="50956" y="387587"/>
                </a:cubicBezTo>
                <a:cubicBezTo>
                  <a:pt x="58893" y="385206"/>
                  <a:pt x="45929" y="352133"/>
                  <a:pt x="47781" y="347900"/>
                </a:cubicBezTo>
                <a:cubicBezTo>
                  <a:pt x="49633" y="343667"/>
                  <a:pt x="64186" y="378327"/>
                  <a:pt x="62069" y="362187"/>
                </a:cubicBezTo>
                <a:cubicBezTo>
                  <a:pt x="59952" y="346047"/>
                  <a:pt x="39843" y="276726"/>
                  <a:pt x="35081" y="251062"/>
                </a:cubicBezTo>
                <a:cubicBezTo>
                  <a:pt x="30319" y="225398"/>
                  <a:pt x="38521" y="220106"/>
                  <a:pt x="33494" y="208200"/>
                </a:cubicBezTo>
                <a:cubicBezTo>
                  <a:pt x="28467" y="196294"/>
                  <a:pt x="9152" y="209258"/>
                  <a:pt x="4919" y="179625"/>
                </a:cubicBezTo>
                <a:cubicBezTo>
                  <a:pt x="686" y="149992"/>
                  <a:pt x="6771" y="-19342"/>
                  <a:pt x="17619" y="1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3" name="フリーフォーム: 図形 892">
            <a:extLst>
              <a:ext uri="{FF2B5EF4-FFF2-40B4-BE49-F238E27FC236}">
                <a16:creationId xmlns:a16="http://schemas.microsoft.com/office/drawing/2014/main" id="{FB2E1427-61EC-4A0D-9468-0F3FD3AEEAC6}"/>
              </a:ext>
            </a:extLst>
          </p:cNvPr>
          <p:cNvSpPr/>
          <p:nvPr/>
        </p:nvSpPr>
        <p:spPr>
          <a:xfrm>
            <a:off x="7667043" y="2484609"/>
            <a:ext cx="137912" cy="873874"/>
          </a:xfrm>
          <a:custGeom>
            <a:avLst/>
            <a:gdLst>
              <a:gd name="connsiteX0" fmla="*/ 137107 w 137912"/>
              <a:gd name="connsiteY0" fmla="*/ 1416 h 873874"/>
              <a:gd name="connsiteX1" fmla="*/ 73607 w 137912"/>
              <a:gd name="connsiteY1" fmla="*/ 234779 h 873874"/>
              <a:gd name="connsiteX2" fmla="*/ 97420 w 137912"/>
              <a:gd name="connsiteY2" fmla="*/ 269704 h 873874"/>
              <a:gd name="connsiteX3" fmla="*/ 76782 w 137912"/>
              <a:gd name="connsiteY3" fmla="*/ 310979 h 873874"/>
              <a:gd name="connsiteX4" fmla="*/ 94245 w 137912"/>
              <a:gd name="connsiteY4" fmla="*/ 612604 h 873874"/>
              <a:gd name="connsiteX5" fmla="*/ 114882 w 137912"/>
              <a:gd name="connsiteY5" fmla="*/ 582441 h 873874"/>
              <a:gd name="connsiteX6" fmla="*/ 116470 w 137912"/>
              <a:gd name="connsiteY6" fmla="*/ 485604 h 873874"/>
              <a:gd name="connsiteX7" fmla="*/ 116470 w 137912"/>
              <a:gd name="connsiteY7" fmla="*/ 611016 h 873874"/>
              <a:gd name="connsiteX8" fmla="*/ 56145 w 137912"/>
              <a:gd name="connsiteY8" fmla="*/ 807866 h 873874"/>
              <a:gd name="connsiteX9" fmla="*/ 27570 w 137912"/>
              <a:gd name="connsiteY9" fmla="*/ 871366 h 873874"/>
              <a:gd name="connsiteX10" fmla="*/ 8520 w 137912"/>
              <a:gd name="connsiteY10" fmla="*/ 736429 h 873874"/>
              <a:gd name="connsiteX11" fmla="*/ 2170 w 137912"/>
              <a:gd name="connsiteY11" fmla="*/ 330029 h 873874"/>
              <a:gd name="connsiteX12" fmla="*/ 45032 w 137912"/>
              <a:gd name="connsiteY12" fmla="*/ 574504 h 873874"/>
              <a:gd name="connsiteX13" fmla="*/ 70432 w 137912"/>
              <a:gd name="connsiteY13" fmla="*/ 757066 h 873874"/>
              <a:gd name="connsiteX14" fmla="*/ 91070 w 137912"/>
              <a:gd name="connsiteY14" fmla="*/ 680866 h 873874"/>
              <a:gd name="connsiteX15" fmla="*/ 73607 w 137912"/>
              <a:gd name="connsiteY15" fmla="*/ 601491 h 873874"/>
              <a:gd name="connsiteX16" fmla="*/ 67257 w 137912"/>
              <a:gd name="connsiteY16" fmla="*/ 453854 h 873874"/>
              <a:gd name="connsiteX17" fmla="*/ 118057 w 137912"/>
              <a:gd name="connsiteY17" fmla="*/ 544341 h 873874"/>
              <a:gd name="connsiteX18" fmla="*/ 99007 w 137912"/>
              <a:gd name="connsiteY18" fmla="*/ 455441 h 873874"/>
              <a:gd name="connsiteX19" fmla="*/ 75195 w 137912"/>
              <a:gd name="connsiteY19" fmla="*/ 266529 h 873874"/>
              <a:gd name="connsiteX20" fmla="*/ 106945 w 137912"/>
              <a:gd name="connsiteY20" fmla="*/ 141116 h 873874"/>
              <a:gd name="connsiteX21" fmla="*/ 137107 w 137912"/>
              <a:gd name="connsiteY21" fmla="*/ 1416 h 87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7912" h="873874">
                <a:moveTo>
                  <a:pt x="137107" y="1416"/>
                </a:moveTo>
                <a:cubicBezTo>
                  <a:pt x="131551" y="17026"/>
                  <a:pt x="80221" y="190064"/>
                  <a:pt x="73607" y="234779"/>
                </a:cubicBezTo>
                <a:cubicBezTo>
                  <a:pt x="66993" y="279494"/>
                  <a:pt x="96891" y="257004"/>
                  <a:pt x="97420" y="269704"/>
                </a:cubicBezTo>
                <a:cubicBezTo>
                  <a:pt x="97949" y="282404"/>
                  <a:pt x="77311" y="253829"/>
                  <a:pt x="76782" y="310979"/>
                </a:cubicBezTo>
                <a:cubicBezTo>
                  <a:pt x="76253" y="368129"/>
                  <a:pt x="87895" y="567360"/>
                  <a:pt x="94245" y="612604"/>
                </a:cubicBezTo>
                <a:cubicBezTo>
                  <a:pt x="100595" y="657848"/>
                  <a:pt x="111178" y="603608"/>
                  <a:pt x="114882" y="582441"/>
                </a:cubicBezTo>
                <a:cubicBezTo>
                  <a:pt x="118586" y="561274"/>
                  <a:pt x="116205" y="480842"/>
                  <a:pt x="116470" y="485604"/>
                </a:cubicBezTo>
                <a:cubicBezTo>
                  <a:pt x="116735" y="490366"/>
                  <a:pt x="126524" y="557306"/>
                  <a:pt x="116470" y="611016"/>
                </a:cubicBezTo>
                <a:cubicBezTo>
                  <a:pt x="106416" y="664726"/>
                  <a:pt x="70962" y="764474"/>
                  <a:pt x="56145" y="807866"/>
                </a:cubicBezTo>
                <a:cubicBezTo>
                  <a:pt x="41328" y="851258"/>
                  <a:pt x="35507" y="883272"/>
                  <a:pt x="27570" y="871366"/>
                </a:cubicBezTo>
                <a:cubicBezTo>
                  <a:pt x="19633" y="859460"/>
                  <a:pt x="12753" y="826652"/>
                  <a:pt x="8520" y="736429"/>
                </a:cubicBezTo>
                <a:cubicBezTo>
                  <a:pt x="4287" y="646206"/>
                  <a:pt x="-3915" y="357017"/>
                  <a:pt x="2170" y="330029"/>
                </a:cubicBezTo>
                <a:cubicBezTo>
                  <a:pt x="8255" y="303042"/>
                  <a:pt x="33655" y="503331"/>
                  <a:pt x="45032" y="574504"/>
                </a:cubicBezTo>
                <a:cubicBezTo>
                  <a:pt x="56409" y="645677"/>
                  <a:pt x="62759" y="739339"/>
                  <a:pt x="70432" y="757066"/>
                </a:cubicBezTo>
                <a:cubicBezTo>
                  <a:pt x="78105" y="774793"/>
                  <a:pt x="90541" y="706795"/>
                  <a:pt x="91070" y="680866"/>
                </a:cubicBezTo>
                <a:cubicBezTo>
                  <a:pt x="91599" y="654937"/>
                  <a:pt x="77576" y="639326"/>
                  <a:pt x="73607" y="601491"/>
                </a:cubicBezTo>
                <a:cubicBezTo>
                  <a:pt x="69638" y="563656"/>
                  <a:pt x="59849" y="463379"/>
                  <a:pt x="67257" y="453854"/>
                </a:cubicBezTo>
                <a:cubicBezTo>
                  <a:pt x="74665" y="444329"/>
                  <a:pt x="112765" y="544077"/>
                  <a:pt x="118057" y="544341"/>
                </a:cubicBezTo>
                <a:cubicBezTo>
                  <a:pt x="123349" y="544605"/>
                  <a:pt x="106151" y="501743"/>
                  <a:pt x="99007" y="455441"/>
                </a:cubicBezTo>
                <a:cubicBezTo>
                  <a:pt x="91863" y="409139"/>
                  <a:pt x="73872" y="318916"/>
                  <a:pt x="75195" y="266529"/>
                </a:cubicBezTo>
                <a:cubicBezTo>
                  <a:pt x="76518" y="214142"/>
                  <a:pt x="95832" y="178687"/>
                  <a:pt x="106945" y="141116"/>
                </a:cubicBezTo>
                <a:cubicBezTo>
                  <a:pt x="118057" y="103545"/>
                  <a:pt x="142663" y="-14194"/>
                  <a:pt x="137107" y="1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4" name="フリーフォーム: 図形 893">
            <a:extLst>
              <a:ext uri="{FF2B5EF4-FFF2-40B4-BE49-F238E27FC236}">
                <a16:creationId xmlns:a16="http://schemas.microsoft.com/office/drawing/2014/main" id="{524ACEB4-6F3A-425B-ABF0-1293C3E17E65}"/>
              </a:ext>
            </a:extLst>
          </p:cNvPr>
          <p:cNvSpPr/>
          <p:nvPr/>
        </p:nvSpPr>
        <p:spPr>
          <a:xfrm>
            <a:off x="6878555" y="2058976"/>
            <a:ext cx="544204" cy="332694"/>
          </a:xfrm>
          <a:custGeom>
            <a:avLst/>
            <a:gdLst>
              <a:gd name="connsiteX0" fmla="*/ 83 w 544204"/>
              <a:gd name="connsiteY0" fmla="*/ 331799 h 332694"/>
              <a:gd name="connsiteX1" fmla="*/ 92158 w 544204"/>
              <a:gd name="connsiteY1" fmla="*/ 125424 h 332694"/>
              <a:gd name="connsiteX2" fmla="*/ 98508 w 544204"/>
              <a:gd name="connsiteY2" fmla="*/ 146062 h 332694"/>
              <a:gd name="connsiteX3" fmla="*/ 241383 w 544204"/>
              <a:gd name="connsiteY3" fmla="*/ 77799 h 332694"/>
              <a:gd name="connsiteX4" fmla="*/ 303295 w 544204"/>
              <a:gd name="connsiteY4" fmla="*/ 41287 h 332694"/>
              <a:gd name="connsiteX5" fmla="*/ 543008 w 544204"/>
              <a:gd name="connsiteY5" fmla="*/ 12 h 332694"/>
              <a:gd name="connsiteX6" fmla="*/ 401720 w 544204"/>
              <a:gd name="connsiteY6" fmla="*/ 36524 h 332694"/>
              <a:gd name="connsiteX7" fmla="*/ 277895 w 544204"/>
              <a:gd name="connsiteY7" fmla="*/ 73037 h 332694"/>
              <a:gd name="connsiteX8" fmla="*/ 425533 w 544204"/>
              <a:gd name="connsiteY8" fmla="*/ 66687 h 332694"/>
              <a:gd name="connsiteX9" fmla="*/ 425533 w 544204"/>
              <a:gd name="connsiteY9" fmla="*/ 147649 h 332694"/>
              <a:gd name="connsiteX10" fmla="*/ 403308 w 544204"/>
              <a:gd name="connsiteY10" fmla="*/ 127012 h 332694"/>
              <a:gd name="connsiteX11" fmla="*/ 211220 w 544204"/>
              <a:gd name="connsiteY11" fmla="*/ 122249 h 332694"/>
              <a:gd name="connsiteX12" fmla="*/ 441408 w 544204"/>
              <a:gd name="connsiteY12" fmla="*/ 104787 h 332694"/>
              <a:gd name="connsiteX13" fmla="*/ 323933 w 544204"/>
              <a:gd name="connsiteY13" fmla="*/ 71449 h 332694"/>
              <a:gd name="connsiteX14" fmla="*/ 349333 w 544204"/>
              <a:gd name="connsiteY14" fmla="*/ 36524 h 332694"/>
              <a:gd name="connsiteX15" fmla="*/ 125495 w 544204"/>
              <a:gd name="connsiteY15" fmla="*/ 103199 h 332694"/>
              <a:gd name="connsiteX16" fmla="*/ 76283 w 544204"/>
              <a:gd name="connsiteY16" fmla="*/ 196862 h 332694"/>
              <a:gd name="connsiteX17" fmla="*/ 83 w 544204"/>
              <a:gd name="connsiteY17" fmla="*/ 331799 h 33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204" h="332694">
                <a:moveTo>
                  <a:pt x="83" y="331799"/>
                </a:moveTo>
                <a:cubicBezTo>
                  <a:pt x="2729" y="319893"/>
                  <a:pt x="75754" y="156380"/>
                  <a:pt x="92158" y="125424"/>
                </a:cubicBezTo>
                <a:cubicBezTo>
                  <a:pt x="108562" y="94468"/>
                  <a:pt x="73637" y="153999"/>
                  <a:pt x="98508" y="146062"/>
                </a:cubicBezTo>
                <a:cubicBezTo>
                  <a:pt x="123379" y="138125"/>
                  <a:pt x="207252" y="95261"/>
                  <a:pt x="241383" y="77799"/>
                </a:cubicBezTo>
                <a:cubicBezTo>
                  <a:pt x="275514" y="60337"/>
                  <a:pt x="253024" y="54251"/>
                  <a:pt x="303295" y="41287"/>
                </a:cubicBezTo>
                <a:cubicBezTo>
                  <a:pt x="353566" y="28323"/>
                  <a:pt x="526604" y="806"/>
                  <a:pt x="543008" y="12"/>
                </a:cubicBezTo>
                <a:cubicBezTo>
                  <a:pt x="559412" y="-782"/>
                  <a:pt x="401720" y="36524"/>
                  <a:pt x="401720" y="36524"/>
                </a:cubicBezTo>
                <a:cubicBezTo>
                  <a:pt x="357535" y="48695"/>
                  <a:pt x="273926" y="68010"/>
                  <a:pt x="277895" y="73037"/>
                </a:cubicBezTo>
                <a:cubicBezTo>
                  <a:pt x="281864" y="78064"/>
                  <a:pt x="400927" y="54252"/>
                  <a:pt x="425533" y="66687"/>
                </a:cubicBezTo>
                <a:cubicBezTo>
                  <a:pt x="450139" y="79122"/>
                  <a:pt x="429237" y="137595"/>
                  <a:pt x="425533" y="147649"/>
                </a:cubicBezTo>
                <a:cubicBezTo>
                  <a:pt x="421829" y="157703"/>
                  <a:pt x="439027" y="131245"/>
                  <a:pt x="403308" y="127012"/>
                </a:cubicBezTo>
                <a:cubicBezTo>
                  <a:pt x="367589" y="122779"/>
                  <a:pt x="204870" y="125953"/>
                  <a:pt x="211220" y="122249"/>
                </a:cubicBezTo>
                <a:cubicBezTo>
                  <a:pt x="217570" y="118545"/>
                  <a:pt x="422623" y="113254"/>
                  <a:pt x="441408" y="104787"/>
                </a:cubicBezTo>
                <a:cubicBezTo>
                  <a:pt x="460193" y="96320"/>
                  <a:pt x="339279" y="82826"/>
                  <a:pt x="323933" y="71449"/>
                </a:cubicBezTo>
                <a:cubicBezTo>
                  <a:pt x="308587" y="60072"/>
                  <a:pt x="382406" y="31232"/>
                  <a:pt x="349333" y="36524"/>
                </a:cubicBezTo>
                <a:cubicBezTo>
                  <a:pt x="316260" y="41816"/>
                  <a:pt x="171003" y="76476"/>
                  <a:pt x="125495" y="103199"/>
                </a:cubicBezTo>
                <a:cubicBezTo>
                  <a:pt x="79987" y="129922"/>
                  <a:pt x="94010" y="160085"/>
                  <a:pt x="76283" y="196862"/>
                </a:cubicBezTo>
                <a:cubicBezTo>
                  <a:pt x="58556" y="233639"/>
                  <a:pt x="-2563" y="343705"/>
                  <a:pt x="83" y="331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5" name="フリーフォーム: 図形 894">
            <a:extLst>
              <a:ext uri="{FF2B5EF4-FFF2-40B4-BE49-F238E27FC236}">
                <a16:creationId xmlns:a16="http://schemas.microsoft.com/office/drawing/2014/main" id="{06FC3A93-37E1-40B3-9833-F577E1FFC5B1}"/>
              </a:ext>
            </a:extLst>
          </p:cNvPr>
          <p:cNvSpPr/>
          <p:nvPr/>
        </p:nvSpPr>
        <p:spPr>
          <a:xfrm>
            <a:off x="6896926" y="2116183"/>
            <a:ext cx="319253" cy="254594"/>
          </a:xfrm>
          <a:custGeom>
            <a:avLst/>
            <a:gdLst>
              <a:gd name="connsiteX0" fmla="*/ 318262 w 319253"/>
              <a:gd name="connsiteY0" fmla="*/ 1542 h 254594"/>
              <a:gd name="connsiteX1" fmla="*/ 137287 w 319253"/>
              <a:gd name="connsiteY1" fmla="*/ 104730 h 254594"/>
              <a:gd name="connsiteX2" fmla="*/ 130937 w 319253"/>
              <a:gd name="connsiteY2" fmla="*/ 128542 h 254594"/>
              <a:gd name="connsiteX3" fmla="*/ 97599 w 319253"/>
              <a:gd name="connsiteY3" fmla="*/ 133305 h 254594"/>
              <a:gd name="connsiteX4" fmla="*/ 69024 w 319253"/>
              <a:gd name="connsiteY4" fmla="*/ 184105 h 254594"/>
              <a:gd name="connsiteX5" fmla="*/ 762 w 319253"/>
              <a:gd name="connsiteY5" fmla="*/ 252367 h 254594"/>
              <a:gd name="connsiteX6" fmla="*/ 118237 w 319253"/>
              <a:gd name="connsiteY6" fmla="*/ 95205 h 254594"/>
              <a:gd name="connsiteX7" fmla="*/ 207137 w 319253"/>
              <a:gd name="connsiteY7" fmla="*/ 45992 h 254594"/>
              <a:gd name="connsiteX8" fmla="*/ 318262 w 319253"/>
              <a:gd name="connsiteY8" fmla="*/ 1542 h 25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253" h="254594">
                <a:moveTo>
                  <a:pt x="318262" y="1542"/>
                </a:moveTo>
                <a:cubicBezTo>
                  <a:pt x="306620" y="11332"/>
                  <a:pt x="168508" y="83563"/>
                  <a:pt x="137287" y="104730"/>
                </a:cubicBezTo>
                <a:cubicBezTo>
                  <a:pt x="106066" y="125897"/>
                  <a:pt x="137552" y="123780"/>
                  <a:pt x="130937" y="128542"/>
                </a:cubicBezTo>
                <a:cubicBezTo>
                  <a:pt x="124322" y="133304"/>
                  <a:pt x="107918" y="124045"/>
                  <a:pt x="97599" y="133305"/>
                </a:cubicBezTo>
                <a:cubicBezTo>
                  <a:pt x="87280" y="142565"/>
                  <a:pt x="85163" y="164261"/>
                  <a:pt x="69024" y="184105"/>
                </a:cubicBezTo>
                <a:cubicBezTo>
                  <a:pt x="52884" y="203949"/>
                  <a:pt x="-7440" y="267184"/>
                  <a:pt x="762" y="252367"/>
                </a:cubicBezTo>
                <a:cubicBezTo>
                  <a:pt x="8964" y="237550"/>
                  <a:pt x="83841" y="129601"/>
                  <a:pt x="118237" y="95205"/>
                </a:cubicBezTo>
                <a:cubicBezTo>
                  <a:pt x="152633" y="60809"/>
                  <a:pt x="178562" y="60809"/>
                  <a:pt x="207137" y="45992"/>
                </a:cubicBezTo>
                <a:cubicBezTo>
                  <a:pt x="235712" y="31175"/>
                  <a:pt x="329904" y="-8248"/>
                  <a:pt x="318262" y="1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6" name="フリーフォーム: 図形 895">
            <a:extLst>
              <a:ext uri="{FF2B5EF4-FFF2-40B4-BE49-F238E27FC236}">
                <a16:creationId xmlns:a16="http://schemas.microsoft.com/office/drawing/2014/main" id="{946A308C-D1AD-40A6-8EB6-A947051EC554}"/>
              </a:ext>
            </a:extLst>
          </p:cNvPr>
          <p:cNvSpPr/>
          <p:nvPr/>
        </p:nvSpPr>
        <p:spPr>
          <a:xfrm>
            <a:off x="7185728" y="2030093"/>
            <a:ext cx="928362" cy="242990"/>
          </a:xfrm>
          <a:custGeom>
            <a:avLst/>
            <a:gdLst>
              <a:gd name="connsiteX0" fmla="*/ 61210 w 928362"/>
              <a:gd name="connsiteY0" fmla="*/ 71757 h 242990"/>
              <a:gd name="connsiteX1" fmla="*/ 310447 w 928362"/>
              <a:gd name="connsiteY1" fmla="*/ 63820 h 242990"/>
              <a:gd name="connsiteX2" fmla="*/ 316797 w 928362"/>
              <a:gd name="connsiteY2" fmla="*/ 38420 h 242990"/>
              <a:gd name="connsiteX3" fmla="*/ 499360 w 928362"/>
              <a:gd name="connsiteY3" fmla="*/ 24132 h 242990"/>
              <a:gd name="connsiteX4" fmla="*/ 480310 w 928362"/>
              <a:gd name="connsiteY4" fmla="*/ 20957 h 242990"/>
              <a:gd name="connsiteX5" fmla="*/ 891472 w 928362"/>
              <a:gd name="connsiteY5" fmla="*/ 213045 h 242990"/>
              <a:gd name="connsiteX6" fmla="*/ 835910 w 928362"/>
              <a:gd name="connsiteY6" fmla="*/ 187645 h 242990"/>
              <a:gd name="connsiteX7" fmla="*/ 923222 w 928362"/>
              <a:gd name="connsiteY7" fmla="*/ 240032 h 242990"/>
              <a:gd name="connsiteX8" fmla="*/ 654935 w 928362"/>
              <a:gd name="connsiteY8" fmla="*/ 82870 h 242990"/>
              <a:gd name="connsiteX9" fmla="*/ 332672 w 928362"/>
              <a:gd name="connsiteY9" fmla="*/ 3495 h 242990"/>
              <a:gd name="connsiteX10" fmla="*/ 243772 w 928362"/>
              <a:gd name="connsiteY10" fmla="*/ 13020 h 242990"/>
              <a:gd name="connsiteX11" fmla="*/ 389822 w 928362"/>
              <a:gd name="connsiteY11" fmla="*/ 8257 h 242990"/>
              <a:gd name="connsiteX12" fmla="*/ 218372 w 928362"/>
              <a:gd name="connsiteY12" fmla="*/ 46357 h 242990"/>
              <a:gd name="connsiteX13" fmla="*/ 8822 w 928362"/>
              <a:gd name="connsiteY13" fmla="*/ 82870 h 242990"/>
              <a:gd name="connsiteX14" fmla="*/ 61210 w 928362"/>
              <a:gd name="connsiteY14" fmla="*/ 71757 h 24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8362" h="242990">
                <a:moveTo>
                  <a:pt x="61210" y="71757"/>
                </a:moveTo>
                <a:cubicBezTo>
                  <a:pt x="111481" y="68582"/>
                  <a:pt x="267849" y="69376"/>
                  <a:pt x="310447" y="63820"/>
                </a:cubicBezTo>
                <a:cubicBezTo>
                  <a:pt x="353045" y="58264"/>
                  <a:pt x="285312" y="45035"/>
                  <a:pt x="316797" y="38420"/>
                </a:cubicBezTo>
                <a:cubicBezTo>
                  <a:pt x="348282" y="31805"/>
                  <a:pt x="472108" y="27042"/>
                  <a:pt x="499360" y="24132"/>
                </a:cubicBezTo>
                <a:cubicBezTo>
                  <a:pt x="526612" y="21222"/>
                  <a:pt x="414958" y="-10528"/>
                  <a:pt x="480310" y="20957"/>
                </a:cubicBezTo>
                <a:cubicBezTo>
                  <a:pt x="545662" y="52442"/>
                  <a:pt x="832205" y="185264"/>
                  <a:pt x="891472" y="213045"/>
                </a:cubicBezTo>
                <a:cubicBezTo>
                  <a:pt x="950739" y="240826"/>
                  <a:pt x="830618" y="183147"/>
                  <a:pt x="835910" y="187645"/>
                </a:cubicBezTo>
                <a:cubicBezTo>
                  <a:pt x="841202" y="192143"/>
                  <a:pt x="953384" y="257494"/>
                  <a:pt x="923222" y="240032"/>
                </a:cubicBezTo>
                <a:cubicBezTo>
                  <a:pt x="893060" y="222570"/>
                  <a:pt x="753360" y="122293"/>
                  <a:pt x="654935" y="82870"/>
                </a:cubicBezTo>
                <a:cubicBezTo>
                  <a:pt x="556510" y="43447"/>
                  <a:pt x="401199" y="15137"/>
                  <a:pt x="332672" y="3495"/>
                </a:cubicBezTo>
                <a:cubicBezTo>
                  <a:pt x="264145" y="-8147"/>
                  <a:pt x="243772" y="13020"/>
                  <a:pt x="243772" y="13020"/>
                </a:cubicBezTo>
                <a:cubicBezTo>
                  <a:pt x="253297" y="13814"/>
                  <a:pt x="394055" y="2701"/>
                  <a:pt x="389822" y="8257"/>
                </a:cubicBezTo>
                <a:cubicBezTo>
                  <a:pt x="385589" y="13813"/>
                  <a:pt x="281872" y="33922"/>
                  <a:pt x="218372" y="46357"/>
                </a:cubicBezTo>
                <a:cubicBezTo>
                  <a:pt x="154872" y="58792"/>
                  <a:pt x="32370" y="80489"/>
                  <a:pt x="8822" y="82870"/>
                </a:cubicBezTo>
                <a:cubicBezTo>
                  <a:pt x="-14726" y="85251"/>
                  <a:pt x="10939" y="74932"/>
                  <a:pt x="61210" y="71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7" name="フリーフォーム: 図形 896">
            <a:extLst>
              <a:ext uri="{FF2B5EF4-FFF2-40B4-BE49-F238E27FC236}">
                <a16:creationId xmlns:a16="http://schemas.microsoft.com/office/drawing/2014/main" id="{41ED444C-3E04-482E-9793-ECA3E73E2F71}"/>
              </a:ext>
            </a:extLst>
          </p:cNvPr>
          <p:cNvSpPr/>
          <p:nvPr/>
        </p:nvSpPr>
        <p:spPr>
          <a:xfrm>
            <a:off x="7098431" y="2050947"/>
            <a:ext cx="565196" cy="569961"/>
          </a:xfrm>
          <a:custGeom>
            <a:avLst/>
            <a:gdLst>
              <a:gd name="connsiteX0" fmla="*/ 498286 w 565196"/>
              <a:gd name="connsiteY0" fmla="*/ 103 h 569961"/>
              <a:gd name="connsiteX1" fmla="*/ 506752 w 565196"/>
              <a:gd name="connsiteY1" fmla="*/ 127103 h 569961"/>
              <a:gd name="connsiteX2" fmla="*/ 335302 w 565196"/>
              <a:gd name="connsiteY2" fmla="*/ 139803 h 569961"/>
              <a:gd name="connsiteX3" fmla="*/ 280269 w 565196"/>
              <a:gd name="connsiteY3" fmla="*/ 150386 h 569961"/>
              <a:gd name="connsiteX4" fmla="*/ 502519 w 565196"/>
              <a:gd name="connsiteY4" fmla="*/ 239286 h 569961"/>
              <a:gd name="connsiteX5" fmla="*/ 561786 w 565196"/>
              <a:gd name="connsiteY5" fmla="*/ 279503 h 569961"/>
              <a:gd name="connsiteX6" fmla="*/ 424202 w 565196"/>
              <a:gd name="connsiteY6" fmla="*/ 266803 h 569961"/>
              <a:gd name="connsiteX7" fmla="*/ 254869 w 565196"/>
              <a:gd name="connsiteY7" fmla="*/ 228703 h 569961"/>
              <a:gd name="connsiteX8" fmla="*/ 320486 w 565196"/>
              <a:gd name="connsiteY8" fmla="*/ 362053 h 569961"/>
              <a:gd name="connsiteX9" fmla="*/ 381869 w 565196"/>
              <a:gd name="connsiteY9" fmla="*/ 569486 h 569961"/>
              <a:gd name="connsiteX10" fmla="*/ 259102 w 565196"/>
              <a:gd name="connsiteY10" fmla="*/ 414970 h 569961"/>
              <a:gd name="connsiteX11" fmla="*/ 161736 w 565196"/>
              <a:gd name="connsiteY11" fmla="*/ 285853 h 569961"/>
              <a:gd name="connsiteX12" fmla="*/ 869 w 565196"/>
              <a:gd name="connsiteY12" fmla="*/ 165203 h 569961"/>
              <a:gd name="connsiteX13" fmla="*/ 106702 w 565196"/>
              <a:gd name="connsiteY13" fmla="*/ 213886 h 569961"/>
              <a:gd name="connsiteX14" fmla="*/ 299319 w 565196"/>
              <a:gd name="connsiteY14" fmla="*/ 374753 h 569961"/>
              <a:gd name="connsiteX15" fmla="*/ 278152 w 565196"/>
              <a:gd name="connsiteY15" fmla="*/ 228703 h 569961"/>
              <a:gd name="connsiteX16" fmla="*/ 415736 w 565196"/>
              <a:gd name="connsiteY16" fmla="*/ 260453 h 569961"/>
              <a:gd name="connsiteX17" fmla="*/ 364936 w 565196"/>
              <a:gd name="connsiteY17" fmla="*/ 190603 h 569961"/>
              <a:gd name="connsiteX18" fmla="*/ 369169 w 565196"/>
              <a:gd name="connsiteY18" fmla="*/ 158853 h 569961"/>
              <a:gd name="connsiteX19" fmla="*/ 436902 w 565196"/>
              <a:gd name="connsiteY19" fmla="*/ 137686 h 569961"/>
              <a:gd name="connsiteX20" fmla="*/ 453836 w 565196"/>
              <a:gd name="connsiteY20" fmla="*/ 110170 h 569961"/>
              <a:gd name="connsiteX21" fmla="*/ 519452 w 565196"/>
              <a:gd name="connsiteY21" fmla="*/ 150386 h 569961"/>
              <a:gd name="connsiteX22" fmla="*/ 510986 w 565196"/>
              <a:gd name="connsiteY22" fmla="*/ 105936 h 569961"/>
              <a:gd name="connsiteX23" fmla="*/ 498286 w 565196"/>
              <a:gd name="connsiteY23" fmla="*/ 103 h 56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5196" h="569961">
                <a:moveTo>
                  <a:pt x="498286" y="103"/>
                </a:moveTo>
                <a:cubicBezTo>
                  <a:pt x="497580" y="3631"/>
                  <a:pt x="533916" y="103820"/>
                  <a:pt x="506752" y="127103"/>
                </a:cubicBezTo>
                <a:cubicBezTo>
                  <a:pt x="479588" y="150386"/>
                  <a:pt x="373049" y="135923"/>
                  <a:pt x="335302" y="139803"/>
                </a:cubicBezTo>
                <a:cubicBezTo>
                  <a:pt x="297555" y="143683"/>
                  <a:pt x="252400" y="133806"/>
                  <a:pt x="280269" y="150386"/>
                </a:cubicBezTo>
                <a:cubicBezTo>
                  <a:pt x="308138" y="166966"/>
                  <a:pt x="455599" y="217767"/>
                  <a:pt x="502519" y="239286"/>
                </a:cubicBezTo>
                <a:cubicBezTo>
                  <a:pt x="549439" y="260806"/>
                  <a:pt x="574839" y="274917"/>
                  <a:pt x="561786" y="279503"/>
                </a:cubicBezTo>
                <a:cubicBezTo>
                  <a:pt x="548733" y="284089"/>
                  <a:pt x="475355" y="275270"/>
                  <a:pt x="424202" y="266803"/>
                </a:cubicBezTo>
                <a:cubicBezTo>
                  <a:pt x="373049" y="258336"/>
                  <a:pt x="272155" y="212828"/>
                  <a:pt x="254869" y="228703"/>
                </a:cubicBezTo>
                <a:cubicBezTo>
                  <a:pt x="237583" y="244578"/>
                  <a:pt x="299319" y="305256"/>
                  <a:pt x="320486" y="362053"/>
                </a:cubicBezTo>
                <a:cubicBezTo>
                  <a:pt x="341653" y="418850"/>
                  <a:pt x="392100" y="560667"/>
                  <a:pt x="381869" y="569486"/>
                </a:cubicBezTo>
                <a:cubicBezTo>
                  <a:pt x="371638" y="578305"/>
                  <a:pt x="295791" y="462242"/>
                  <a:pt x="259102" y="414970"/>
                </a:cubicBezTo>
                <a:cubicBezTo>
                  <a:pt x="222413" y="367698"/>
                  <a:pt x="204775" y="327481"/>
                  <a:pt x="161736" y="285853"/>
                </a:cubicBezTo>
                <a:cubicBezTo>
                  <a:pt x="118697" y="244225"/>
                  <a:pt x="10041" y="177198"/>
                  <a:pt x="869" y="165203"/>
                </a:cubicBezTo>
                <a:cubicBezTo>
                  <a:pt x="-8303" y="153209"/>
                  <a:pt x="56960" y="178961"/>
                  <a:pt x="106702" y="213886"/>
                </a:cubicBezTo>
                <a:cubicBezTo>
                  <a:pt x="156444" y="248811"/>
                  <a:pt x="270744" y="372283"/>
                  <a:pt x="299319" y="374753"/>
                </a:cubicBezTo>
                <a:cubicBezTo>
                  <a:pt x="327894" y="377223"/>
                  <a:pt x="258749" y="247753"/>
                  <a:pt x="278152" y="228703"/>
                </a:cubicBezTo>
                <a:cubicBezTo>
                  <a:pt x="297555" y="209653"/>
                  <a:pt x="401272" y="266803"/>
                  <a:pt x="415736" y="260453"/>
                </a:cubicBezTo>
                <a:cubicBezTo>
                  <a:pt x="430200" y="254103"/>
                  <a:pt x="372697" y="207536"/>
                  <a:pt x="364936" y="190603"/>
                </a:cubicBezTo>
                <a:cubicBezTo>
                  <a:pt x="357175" y="173670"/>
                  <a:pt x="357175" y="167672"/>
                  <a:pt x="369169" y="158853"/>
                </a:cubicBezTo>
                <a:cubicBezTo>
                  <a:pt x="381163" y="150034"/>
                  <a:pt x="422791" y="145800"/>
                  <a:pt x="436902" y="137686"/>
                </a:cubicBezTo>
                <a:cubicBezTo>
                  <a:pt x="451013" y="129572"/>
                  <a:pt x="440078" y="108053"/>
                  <a:pt x="453836" y="110170"/>
                </a:cubicBezTo>
                <a:cubicBezTo>
                  <a:pt x="467594" y="112287"/>
                  <a:pt x="509927" y="151092"/>
                  <a:pt x="519452" y="150386"/>
                </a:cubicBezTo>
                <a:cubicBezTo>
                  <a:pt x="528977" y="149680"/>
                  <a:pt x="518042" y="127455"/>
                  <a:pt x="510986" y="105936"/>
                </a:cubicBezTo>
                <a:cubicBezTo>
                  <a:pt x="503930" y="84417"/>
                  <a:pt x="498992" y="-3425"/>
                  <a:pt x="498286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8" name="フリーフォーム: 図形 897">
            <a:extLst>
              <a:ext uri="{FF2B5EF4-FFF2-40B4-BE49-F238E27FC236}">
                <a16:creationId xmlns:a16="http://schemas.microsoft.com/office/drawing/2014/main" id="{F2B7E89E-70AA-47F6-B185-3ABF847C929D}"/>
              </a:ext>
            </a:extLst>
          </p:cNvPr>
          <p:cNvSpPr/>
          <p:nvPr/>
        </p:nvSpPr>
        <p:spPr>
          <a:xfrm>
            <a:off x="7767299" y="2366592"/>
            <a:ext cx="168155" cy="651792"/>
          </a:xfrm>
          <a:custGeom>
            <a:avLst/>
            <a:gdLst>
              <a:gd name="connsiteX0" fmla="*/ 2984 w 168155"/>
              <a:gd name="connsiteY0" fmla="*/ 1958 h 651792"/>
              <a:gd name="connsiteX1" fmla="*/ 159618 w 168155"/>
              <a:gd name="connsiteY1" fmla="*/ 349091 h 651792"/>
              <a:gd name="connsiteX2" fmla="*/ 142684 w 168155"/>
              <a:gd name="connsiteY2" fmla="*/ 296175 h 651792"/>
              <a:gd name="connsiteX3" fmla="*/ 102468 w 168155"/>
              <a:gd name="connsiteY3" fmla="*/ 478208 h 651792"/>
              <a:gd name="connsiteX4" fmla="*/ 45318 w 168155"/>
              <a:gd name="connsiteY4" fmla="*/ 651775 h 651792"/>
              <a:gd name="connsiteX5" fmla="*/ 28384 w 168155"/>
              <a:gd name="connsiteY5" fmla="*/ 488791 h 651792"/>
              <a:gd name="connsiteX6" fmla="*/ 49551 w 168155"/>
              <a:gd name="connsiteY6" fmla="*/ 442225 h 651792"/>
              <a:gd name="connsiteX7" fmla="*/ 55901 w 168155"/>
              <a:gd name="connsiteY7" fmla="*/ 397775 h 651792"/>
              <a:gd name="connsiteX8" fmla="*/ 55901 w 168155"/>
              <a:gd name="connsiteY8" fmla="*/ 266541 h 651792"/>
              <a:gd name="connsiteX9" fmla="*/ 55901 w 168155"/>
              <a:gd name="connsiteY9" fmla="*/ 209391 h 651792"/>
              <a:gd name="connsiteX10" fmla="*/ 2984 w 168155"/>
              <a:gd name="connsiteY10" fmla="*/ 1958 h 65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155" h="651792">
                <a:moveTo>
                  <a:pt x="2984" y="1958"/>
                </a:moveTo>
                <a:cubicBezTo>
                  <a:pt x="20270" y="25241"/>
                  <a:pt x="136335" y="300055"/>
                  <a:pt x="159618" y="349091"/>
                </a:cubicBezTo>
                <a:cubicBezTo>
                  <a:pt x="182901" y="398127"/>
                  <a:pt x="152209" y="274656"/>
                  <a:pt x="142684" y="296175"/>
                </a:cubicBezTo>
                <a:cubicBezTo>
                  <a:pt x="133159" y="317694"/>
                  <a:pt x="118696" y="418941"/>
                  <a:pt x="102468" y="478208"/>
                </a:cubicBezTo>
                <a:cubicBezTo>
                  <a:pt x="86240" y="537475"/>
                  <a:pt x="57665" y="650011"/>
                  <a:pt x="45318" y="651775"/>
                </a:cubicBezTo>
                <a:cubicBezTo>
                  <a:pt x="32971" y="653539"/>
                  <a:pt x="27679" y="523716"/>
                  <a:pt x="28384" y="488791"/>
                </a:cubicBezTo>
                <a:cubicBezTo>
                  <a:pt x="29089" y="453866"/>
                  <a:pt x="44965" y="457394"/>
                  <a:pt x="49551" y="442225"/>
                </a:cubicBezTo>
                <a:cubicBezTo>
                  <a:pt x="54137" y="427056"/>
                  <a:pt x="54843" y="427056"/>
                  <a:pt x="55901" y="397775"/>
                </a:cubicBezTo>
                <a:cubicBezTo>
                  <a:pt x="56959" y="368494"/>
                  <a:pt x="55901" y="266541"/>
                  <a:pt x="55901" y="266541"/>
                </a:cubicBezTo>
                <a:cubicBezTo>
                  <a:pt x="55901" y="235144"/>
                  <a:pt x="62956" y="248902"/>
                  <a:pt x="55901" y="209391"/>
                </a:cubicBezTo>
                <a:cubicBezTo>
                  <a:pt x="48846" y="169880"/>
                  <a:pt x="-14302" y="-21325"/>
                  <a:pt x="2984" y="1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9" name="フリーフォーム: 図形 898">
            <a:extLst>
              <a:ext uri="{FF2B5EF4-FFF2-40B4-BE49-F238E27FC236}">
                <a16:creationId xmlns:a16="http://schemas.microsoft.com/office/drawing/2014/main" id="{C4640118-3367-4406-A6EE-D878C8EF0A1B}"/>
              </a:ext>
            </a:extLst>
          </p:cNvPr>
          <p:cNvSpPr/>
          <p:nvPr/>
        </p:nvSpPr>
        <p:spPr>
          <a:xfrm>
            <a:off x="7720518" y="2624662"/>
            <a:ext cx="344108" cy="532109"/>
          </a:xfrm>
          <a:custGeom>
            <a:avLst/>
            <a:gdLst>
              <a:gd name="connsiteX0" fmla="*/ 343982 w 344108"/>
              <a:gd name="connsiteY0" fmla="*/ 5 h 532109"/>
              <a:gd name="connsiteX1" fmla="*/ 312232 w 344108"/>
              <a:gd name="connsiteY1" fmla="*/ 345021 h 532109"/>
              <a:gd name="connsiteX2" fmla="*/ 244499 w 344108"/>
              <a:gd name="connsiteY2" fmla="*/ 423338 h 532109"/>
              <a:gd name="connsiteX3" fmla="*/ 100565 w 344108"/>
              <a:gd name="connsiteY3" fmla="*/ 491071 h 532109"/>
              <a:gd name="connsiteX4" fmla="*/ 1082 w 344108"/>
              <a:gd name="connsiteY4" fmla="*/ 531288 h 532109"/>
              <a:gd name="connsiteX5" fmla="*/ 164065 w 344108"/>
              <a:gd name="connsiteY5" fmla="*/ 455088 h 532109"/>
              <a:gd name="connsiteX6" fmla="*/ 185232 w 344108"/>
              <a:gd name="connsiteY6" fmla="*/ 361955 h 532109"/>
              <a:gd name="connsiteX7" fmla="*/ 200049 w 344108"/>
              <a:gd name="connsiteY7" fmla="*/ 251888 h 532109"/>
              <a:gd name="connsiteX8" fmla="*/ 159832 w 344108"/>
              <a:gd name="connsiteY8" fmla="*/ 309038 h 532109"/>
              <a:gd name="connsiteX9" fmla="*/ 39182 w 344108"/>
              <a:gd name="connsiteY9" fmla="*/ 463555 h 532109"/>
              <a:gd name="connsiteX10" fmla="*/ 142899 w 344108"/>
              <a:gd name="connsiteY10" fmla="*/ 442388 h 532109"/>
              <a:gd name="connsiteX11" fmla="*/ 68815 w 344108"/>
              <a:gd name="connsiteY11" fmla="*/ 467788 h 532109"/>
              <a:gd name="connsiteX12" fmla="*/ 109032 w 344108"/>
              <a:gd name="connsiteY12" fmla="*/ 465671 h 532109"/>
              <a:gd name="connsiteX13" fmla="*/ 267782 w 344108"/>
              <a:gd name="connsiteY13" fmla="*/ 410638 h 532109"/>
              <a:gd name="connsiteX14" fmla="*/ 301649 w 344108"/>
              <a:gd name="connsiteY14" fmla="*/ 336555 h 532109"/>
              <a:gd name="connsiteX15" fmla="*/ 343982 w 344108"/>
              <a:gd name="connsiteY15" fmla="*/ 5 h 53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108" h="532109">
                <a:moveTo>
                  <a:pt x="343982" y="5"/>
                </a:moveTo>
                <a:cubicBezTo>
                  <a:pt x="345746" y="1416"/>
                  <a:pt x="328812" y="274466"/>
                  <a:pt x="312232" y="345021"/>
                </a:cubicBezTo>
                <a:cubicBezTo>
                  <a:pt x="295652" y="415576"/>
                  <a:pt x="279777" y="398996"/>
                  <a:pt x="244499" y="423338"/>
                </a:cubicBezTo>
                <a:cubicBezTo>
                  <a:pt x="209221" y="447680"/>
                  <a:pt x="141134" y="473079"/>
                  <a:pt x="100565" y="491071"/>
                </a:cubicBezTo>
                <a:cubicBezTo>
                  <a:pt x="59996" y="509063"/>
                  <a:pt x="-9501" y="537285"/>
                  <a:pt x="1082" y="531288"/>
                </a:cubicBezTo>
                <a:cubicBezTo>
                  <a:pt x="11665" y="525291"/>
                  <a:pt x="133373" y="483310"/>
                  <a:pt x="164065" y="455088"/>
                </a:cubicBezTo>
                <a:cubicBezTo>
                  <a:pt x="194757" y="426866"/>
                  <a:pt x="179235" y="395822"/>
                  <a:pt x="185232" y="361955"/>
                </a:cubicBezTo>
                <a:cubicBezTo>
                  <a:pt x="191229" y="328088"/>
                  <a:pt x="204282" y="260708"/>
                  <a:pt x="200049" y="251888"/>
                </a:cubicBezTo>
                <a:cubicBezTo>
                  <a:pt x="195816" y="243068"/>
                  <a:pt x="186643" y="273760"/>
                  <a:pt x="159832" y="309038"/>
                </a:cubicBezTo>
                <a:cubicBezTo>
                  <a:pt x="133021" y="344316"/>
                  <a:pt x="42004" y="441330"/>
                  <a:pt x="39182" y="463555"/>
                </a:cubicBezTo>
                <a:cubicBezTo>
                  <a:pt x="36360" y="485780"/>
                  <a:pt x="137960" y="441683"/>
                  <a:pt x="142899" y="442388"/>
                </a:cubicBezTo>
                <a:cubicBezTo>
                  <a:pt x="147838" y="443093"/>
                  <a:pt x="74459" y="463908"/>
                  <a:pt x="68815" y="467788"/>
                </a:cubicBezTo>
                <a:cubicBezTo>
                  <a:pt x="63171" y="471668"/>
                  <a:pt x="75871" y="475196"/>
                  <a:pt x="109032" y="465671"/>
                </a:cubicBezTo>
                <a:cubicBezTo>
                  <a:pt x="142193" y="456146"/>
                  <a:pt x="235679" y="432157"/>
                  <a:pt x="267782" y="410638"/>
                </a:cubicBezTo>
                <a:cubicBezTo>
                  <a:pt x="299885" y="389119"/>
                  <a:pt x="290713" y="399702"/>
                  <a:pt x="301649" y="336555"/>
                </a:cubicBezTo>
                <a:cubicBezTo>
                  <a:pt x="312585" y="273408"/>
                  <a:pt x="342218" y="-1406"/>
                  <a:pt x="34398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0" name="フリーフォーム: 図形 899">
            <a:extLst>
              <a:ext uri="{FF2B5EF4-FFF2-40B4-BE49-F238E27FC236}">
                <a16:creationId xmlns:a16="http://schemas.microsoft.com/office/drawing/2014/main" id="{989C084A-53A6-4566-888F-82752B30D59D}"/>
              </a:ext>
            </a:extLst>
          </p:cNvPr>
          <p:cNvSpPr/>
          <p:nvPr/>
        </p:nvSpPr>
        <p:spPr>
          <a:xfrm>
            <a:off x="7541677" y="2076278"/>
            <a:ext cx="393985" cy="573000"/>
          </a:xfrm>
          <a:custGeom>
            <a:avLst/>
            <a:gdLst>
              <a:gd name="connsiteX0" fmla="*/ 139706 w 393985"/>
              <a:gd name="connsiteY0" fmla="*/ 172 h 573000"/>
              <a:gd name="connsiteX1" fmla="*/ 141823 w 393985"/>
              <a:gd name="connsiteY1" fmla="*/ 167389 h 573000"/>
              <a:gd name="connsiteX2" fmla="*/ 6 w 393985"/>
              <a:gd name="connsiteY2" fmla="*/ 122939 h 573000"/>
              <a:gd name="connsiteX3" fmla="*/ 148173 w 393985"/>
              <a:gd name="connsiteY3" fmla="*/ 201255 h 573000"/>
              <a:gd name="connsiteX4" fmla="*/ 220140 w 393985"/>
              <a:gd name="connsiteY4" fmla="*/ 264755 h 573000"/>
              <a:gd name="connsiteX5" fmla="*/ 279406 w 393985"/>
              <a:gd name="connsiteY5" fmla="*/ 317672 h 573000"/>
              <a:gd name="connsiteX6" fmla="*/ 393706 w 393985"/>
              <a:gd name="connsiteY6" fmla="*/ 571672 h 573000"/>
              <a:gd name="connsiteX7" fmla="*/ 306923 w 393985"/>
              <a:gd name="connsiteY7" fmla="*/ 408689 h 573000"/>
              <a:gd name="connsiteX8" fmla="*/ 162990 w 393985"/>
              <a:gd name="connsiteY8" fmla="*/ 213955 h 573000"/>
              <a:gd name="connsiteX9" fmla="*/ 167223 w 393985"/>
              <a:gd name="connsiteY9" fmla="*/ 150455 h 573000"/>
              <a:gd name="connsiteX10" fmla="*/ 152406 w 393985"/>
              <a:gd name="connsiteY10" fmla="*/ 135639 h 573000"/>
              <a:gd name="connsiteX11" fmla="*/ 139706 w 393985"/>
              <a:gd name="connsiteY11" fmla="*/ 172 h 57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985" h="573000">
                <a:moveTo>
                  <a:pt x="139706" y="172"/>
                </a:moveTo>
                <a:cubicBezTo>
                  <a:pt x="137942" y="5464"/>
                  <a:pt x="165106" y="146928"/>
                  <a:pt x="141823" y="167389"/>
                </a:cubicBezTo>
                <a:cubicBezTo>
                  <a:pt x="118540" y="187850"/>
                  <a:pt x="-1052" y="117295"/>
                  <a:pt x="6" y="122939"/>
                </a:cubicBezTo>
                <a:cubicBezTo>
                  <a:pt x="1064" y="128583"/>
                  <a:pt x="111484" y="177619"/>
                  <a:pt x="148173" y="201255"/>
                </a:cubicBezTo>
                <a:cubicBezTo>
                  <a:pt x="184862" y="224891"/>
                  <a:pt x="198268" y="245352"/>
                  <a:pt x="220140" y="264755"/>
                </a:cubicBezTo>
                <a:cubicBezTo>
                  <a:pt x="242012" y="284158"/>
                  <a:pt x="250478" y="266519"/>
                  <a:pt x="279406" y="317672"/>
                </a:cubicBezTo>
                <a:cubicBezTo>
                  <a:pt x="308334" y="368825"/>
                  <a:pt x="389120" y="556503"/>
                  <a:pt x="393706" y="571672"/>
                </a:cubicBezTo>
                <a:cubicBezTo>
                  <a:pt x="398292" y="586842"/>
                  <a:pt x="345376" y="468309"/>
                  <a:pt x="306923" y="408689"/>
                </a:cubicBezTo>
                <a:cubicBezTo>
                  <a:pt x="268470" y="349069"/>
                  <a:pt x="186273" y="256994"/>
                  <a:pt x="162990" y="213955"/>
                </a:cubicBezTo>
                <a:cubicBezTo>
                  <a:pt x="139707" y="170916"/>
                  <a:pt x="168987" y="163507"/>
                  <a:pt x="167223" y="150455"/>
                </a:cubicBezTo>
                <a:cubicBezTo>
                  <a:pt x="165459" y="137403"/>
                  <a:pt x="157698" y="158217"/>
                  <a:pt x="152406" y="135639"/>
                </a:cubicBezTo>
                <a:cubicBezTo>
                  <a:pt x="147114" y="113061"/>
                  <a:pt x="141470" y="-5120"/>
                  <a:pt x="139706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1" name="フリーフォーム: 図形 900">
            <a:extLst>
              <a:ext uri="{FF2B5EF4-FFF2-40B4-BE49-F238E27FC236}">
                <a16:creationId xmlns:a16="http://schemas.microsoft.com/office/drawing/2014/main" id="{8EC8B10E-7D88-4F4D-AFEE-B2426129C32C}"/>
              </a:ext>
            </a:extLst>
          </p:cNvPr>
          <p:cNvSpPr/>
          <p:nvPr/>
        </p:nvSpPr>
        <p:spPr>
          <a:xfrm>
            <a:off x="7429452" y="2315445"/>
            <a:ext cx="237660" cy="652723"/>
          </a:xfrm>
          <a:custGeom>
            <a:avLst/>
            <a:gdLst>
              <a:gd name="connsiteX0" fmla="*/ 48 w 237660"/>
              <a:gd name="connsiteY0" fmla="*/ 188 h 652723"/>
              <a:gd name="connsiteX1" fmla="*/ 163031 w 237660"/>
              <a:gd name="connsiteY1" fmla="*/ 108138 h 652723"/>
              <a:gd name="connsiteX2" fmla="*/ 171498 w 237660"/>
              <a:gd name="connsiteY2" fmla="*/ 120838 h 652723"/>
              <a:gd name="connsiteX3" fmla="*/ 173615 w 237660"/>
              <a:gd name="connsiteY3" fmla="*/ 133538 h 652723"/>
              <a:gd name="connsiteX4" fmla="*/ 192665 w 237660"/>
              <a:gd name="connsiteY4" fmla="*/ 249955 h 652723"/>
              <a:gd name="connsiteX5" fmla="*/ 190548 w 237660"/>
              <a:gd name="connsiteY5" fmla="*/ 465855 h 652723"/>
              <a:gd name="connsiteX6" fmla="*/ 196898 w 237660"/>
              <a:gd name="connsiteY6" fmla="*/ 546288 h 652723"/>
              <a:gd name="connsiteX7" fmla="*/ 224415 w 237660"/>
              <a:gd name="connsiteY7" fmla="*/ 652122 h 652723"/>
              <a:gd name="connsiteX8" fmla="*/ 213831 w 237660"/>
              <a:gd name="connsiteY8" fmla="*/ 495488 h 652723"/>
              <a:gd name="connsiteX9" fmla="*/ 237115 w 237660"/>
              <a:gd name="connsiteY9" fmla="*/ 161055 h 652723"/>
              <a:gd name="connsiteX10" fmla="*/ 186315 w 237660"/>
              <a:gd name="connsiteY10" fmla="*/ 120838 h 652723"/>
              <a:gd name="connsiteX11" fmla="*/ 146098 w 237660"/>
              <a:gd name="connsiteY11" fmla="*/ 82738 h 652723"/>
              <a:gd name="connsiteX12" fmla="*/ 48 w 237660"/>
              <a:gd name="connsiteY12" fmla="*/ 188 h 652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7660" h="652723">
                <a:moveTo>
                  <a:pt x="48" y="188"/>
                </a:moveTo>
                <a:cubicBezTo>
                  <a:pt x="2870" y="4421"/>
                  <a:pt x="134456" y="88030"/>
                  <a:pt x="163031" y="108138"/>
                </a:cubicBezTo>
                <a:cubicBezTo>
                  <a:pt x="191606" y="128246"/>
                  <a:pt x="169734" y="116605"/>
                  <a:pt x="171498" y="120838"/>
                </a:cubicBezTo>
                <a:cubicBezTo>
                  <a:pt x="173262" y="125071"/>
                  <a:pt x="170087" y="112019"/>
                  <a:pt x="173615" y="133538"/>
                </a:cubicBezTo>
                <a:cubicBezTo>
                  <a:pt x="177143" y="155057"/>
                  <a:pt x="189843" y="194569"/>
                  <a:pt x="192665" y="249955"/>
                </a:cubicBezTo>
                <a:cubicBezTo>
                  <a:pt x="195487" y="305341"/>
                  <a:pt x="189843" y="416466"/>
                  <a:pt x="190548" y="465855"/>
                </a:cubicBezTo>
                <a:cubicBezTo>
                  <a:pt x="191253" y="515244"/>
                  <a:pt x="191254" y="515244"/>
                  <a:pt x="196898" y="546288"/>
                </a:cubicBezTo>
                <a:cubicBezTo>
                  <a:pt x="202543" y="577333"/>
                  <a:pt x="221593" y="660589"/>
                  <a:pt x="224415" y="652122"/>
                </a:cubicBezTo>
                <a:cubicBezTo>
                  <a:pt x="227237" y="643655"/>
                  <a:pt x="211714" y="577332"/>
                  <a:pt x="213831" y="495488"/>
                </a:cubicBezTo>
                <a:cubicBezTo>
                  <a:pt x="215948" y="413644"/>
                  <a:pt x="241701" y="223497"/>
                  <a:pt x="237115" y="161055"/>
                </a:cubicBezTo>
                <a:cubicBezTo>
                  <a:pt x="232529" y="98613"/>
                  <a:pt x="201484" y="133891"/>
                  <a:pt x="186315" y="120838"/>
                </a:cubicBezTo>
                <a:cubicBezTo>
                  <a:pt x="171146" y="107785"/>
                  <a:pt x="173262" y="101435"/>
                  <a:pt x="146098" y="82738"/>
                </a:cubicBezTo>
                <a:cubicBezTo>
                  <a:pt x="118934" y="64041"/>
                  <a:pt x="-2774" y="-4045"/>
                  <a:pt x="48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2" name="フリーフォーム: 図形 901">
            <a:extLst>
              <a:ext uri="{FF2B5EF4-FFF2-40B4-BE49-F238E27FC236}">
                <a16:creationId xmlns:a16="http://schemas.microsoft.com/office/drawing/2014/main" id="{EFD23950-A9FD-4C09-92FE-08CB23FC5954}"/>
              </a:ext>
            </a:extLst>
          </p:cNvPr>
          <p:cNvSpPr/>
          <p:nvPr/>
        </p:nvSpPr>
        <p:spPr>
          <a:xfrm>
            <a:off x="7461054" y="2345904"/>
            <a:ext cx="130919" cy="389091"/>
          </a:xfrm>
          <a:custGeom>
            <a:avLst/>
            <a:gdLst>
              <a:gd name="connsiteX0" fmla="*/ 196 w 130919"/>
              <a:gd name="connsiteY0" fmla="*/ 1479 h 389091"/>
              <a:gd name="connsiteX1" fmla="*/ 114496 w 130919"/>
              <a:gd name="connsiteY1" fmla="*/ 232196 h 389091"/>
              <a:gd name="connsiteX2" fmla="*/ 129313 w 130919"/>
              <a:gd name="connsiteY2" fmla="*/ 388829 h 389091"/>
              <a:gd name="connsiteX3" fmla="*/ 106029 w 130919"/>
              <a:gd name="connsiteY3" fmla="*/ 266063 h 389091"/>
              <a:gd name="connsiteX4" fmla="*/ 86979 w 130919"/>
              <a:gd name="connsiteY4" fmla="*/ 139063 h 389091"/>
              <a:gd name="connsiteX5" fmla="*/ 196 w 130919"/>
              <a:gd name="connsiteY5" fmla="*/ 1479 h 38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919" h="389091">
                <a:moveTo>
                  <a:pt x="196" y="1479"/>
                </a:moveTo>
                <a:cubicBezTo>
                  <a:pt x="4782" y="17001"/>
                  <a:pt x="92977" y="167638"/>
                  <a:pt x="114496" y="232196"/>
                </a:cubicBezTo>
                <a:cubicBezTo>
                  <a:pt x="136016" y="296754"/>
                  <a:pt x="130724" y="383184"/>
                  <a:pt x="129313" y="388829"/>
                </a:cubicBezTo>
                <a:cubicBezTo>
                  <a:pt x="127902" y="394474"/>
                  <a:pt x="113085" y="307691"/>
                  <a:pt x="106029" y="266063"/>
                </a:cubicBezTo>
                <a:cubicBezTo>
                  <a:pt x="98973" y="224435"/>
                  <a:pt x="101090" y="181396"/>
                  <a:pt x="86979" y="139063"/>
                </a:cubicBezTo>
                <a:cubicBezTo>
                  <a:pt x="72868" y="96730"/>
                  <a:pt x="-4390" y="-14043"/>
                  <a:pt x="196" y="1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3" name="フリーフォーム: 図形 902">
            <a:extLst>
              <a:ext uri="{FF2B5EF4-FFF2-40B4-BE49-F238E27FC236}">
                <a16:creationId xmlns:a16="http://schemas.microsoft.com/office/drawing/2014/main" id="{EDAAD507-CA66-4094-8945-D852C9B5317D}"/>
              </a:ext>
            </a:extLst>
          </p:cNvPr>
          <p:cNvSpPr/>
          <p:nvPr/>
        </p:nvSpPr>
        <p:spPr>
          <a:xfrm>
            <a:off x="7727550" y="2204543"/>
            <a:ext cx="270705" cy="835033"/>
          </a:xfrm>
          <a:custGeom>
            <a:avLst/>
            <a:gdLst>
              <a:gd name="connsiteX0" fmla="*/ 4633 w 270705"/>
              <a:gd name="connsiteY0" fmla="*/ 3140 h 835033"/>
              <a:gd name="connsiteX1" fmla="*/ 226883 w 270705"/>
              <a:gd name="connsiteY1" fmla="*/ 276190 h 835033"/>
              <a:gd name="connsiteX2" fmla="*/ 224767 w 270705"/>
              <a:gd name="connsiteY2" fmla="*/ 278307 h 835033"/>
              <a:gd name="connsiteX3" fmla="*/ 239583 w 270705"/>
              <a:gd name="connsiteY3" fmla="*/ 466690 h 835033"/>
              <a:gd name="connsiteX4" fmla="*/ 262867 w 270705"/>
              <a:gd name="connsiteY4" fmla="*/ 572524 h 835033"/>
              <a:gd name="connsiteX5" fmla="*/ 269217 w 270705"/>
              <a:gd name="connsiteY5" fmla="*/ 718574 h 835033"/>
              <a:gd name="connsiteX6" fmla="*/ 237467 w 270705"/>
              <a:gd name="connsiteY6" fmla="*/ 834990 h 835033"/>
              <a:gd name="connsiteX7" fmla="*/ 262867 w 270705"/>
              <a:gd name="connsiteY7" fmla="*/ 705874 h 835033"/>
              <a:gd name="connsiteX8" fmla="*/ 209950 w 270705"/>
              <a:gd name="connsiteY8" fmla="*/ 559824 h 835033"/>
              <a:gd name="connsiteX9" fmla="*/ 207833 w 270705"/>
              <a:gd name="connsiteY9" fmla="*/ 447640 h 835033"/>
              <a:gd name="connsiteX10" fmla="*/ 190900 w 270705"/>
              <a:gd name="connsiteY10" fmla="*/ 382024 h 835033"/>
              <a:gd name="connsiteX11" fmla="*/ 186667 w 270705"/>
              <a:gd name="connsiteY11" fmla="*/ 320640 h 835033"/>
              <a:gd name="connsiteX12" fmla="*/ 80833 w 270705"/>
              <a:gd name="connsiteY12" fmla="*/ 147074 h 835033"/>
              <a:gd name="connsiteX13" fmla="*/ 163383 w 270705"/>
              <a:gd name="connsiteY13" fmla="*/ 269840 h 835033"/>
              <a:gd name="connsiteX14" fmla="*/ 25800 w 270705"/>
              <a:gd name="connsiteY14" fmla="*/ 125907 h 835033"/>
              <a:gd name="connsiteX15" fmla="*/ 70250 w 270705"/>
              <a:gd name="connsiteY15" fmla="*/ 128024 h 835033"/>
              <a:gd name="connsiteX16" fmla="*/ 4633 w 270705"/>
              <a:gd name="connsiteY16" fmla="*/ 3140 h 83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0705" h="835033">
                <a:moveTo>
                  <a:pt x="4633" y="3140"/>
                </a:moveTo>
                <a:cubicBezTo>
                  <a:pt x="30739" y="27834"/>
                  <a:pt x="190194" y="230329"/>
                  <a:pt x="226883" y="276190"/>
                </a:cubicBezTo>
                <a:cubicBezTo>
                  <a:pt x="263572" y="322051"/>
                  <a:pt x="222650" y="246557"/>
                  <a:pt x="224767" y="278307"/>
                </a:cubicBezTo>
                <a:cubicBezTo>
                  <a:pt x="226884" y="310057"/>
                  <a:pt x="233233" y="417654"/>
                  <a:pt x="239583" y="466690"/>
                </a:cubicBezTo>
                <a:cubicBezTo>
                  <a:pt x="245933" y="515726"/>
                  <a:pt x="257928" y="530543"/>
                  <a:pt x="262867" y="572524"/>
                </a:cubicBezTo>
                <a:cubicBezTo>
                  <a:pt x="267806" y="614505"/>
                  <a:pt x="273450" y="674830"/>
                  <a:pt x="269217" y="718574"/>
                </a:cubicBezTo>
                <a:cubicBezTo>
                  <a:pt x="264984" y="762318"/>
                  <a:pt x="238525" y="837107"/>
                  <a:pt x="237467" y="834990"/>
                </a:cubicBezTo>
                <a:cubicBezTo>
                  <a:pt x="236409" y="832873"/>
                  <a:pt x="267453" y="751735"/>
                  <a:pt x="262867" y="705874"/>
                </a:cubicBezTo>
                <a:cubicBezTo>
                  <a:pt x="258281" y="660013"/>
                  <a:pt x="219122" y="602863"/>
                  <a:pt x="209950" y="559824"/>
                </a:cubicBezTo>
                <a:cubicBezTo>
                  <a:pt x="200778" y="516785"/>
                  <a:pt x="211008" y="477273"/>
                  <a:pt x="207833" y="447640"/>
                </a:cubicBezTo>
                <a:cubicBezTo>
                  <a:pt x="204658" y="418007"/>
                  <a:pt x="194428" y="403191"/>
                  <a:pt x="190900" y="382024"/>
                </a:cubicBezTo>
                <a:cubicBezTo>
                  <a:pt x="187372" y="360857"/>
                  <a:pt x="205011" y="359798"/>
                  <a:pt x="186667" y="320640"/>
                </a:cubicBezTo>
                <a:cubicBezTo>
                  <a:pt x="168323" y="281482"/>
                  <a:pt x="84714" y="155541"/>
                  <a:pt x="80833" y="147074"/>
                </a:cubicBezTo>
                <a:cubicBezTo>
                  <a:pt x="76952" y="138607"/>
                  <a:pt x="172555" y="273368"/>
                  <a:pt x="163383" y="269840"/>
                </a:cubicBezTo>
                <a:cubicBezTo>
                  <a:pt x="154211" y="266312"/>
                  <a:pt x="41322" y="149543"/>
                  <a:pt x="25800" y="125907"/>
                </a:cubicBezTo>
                <a:cubicBezTo>
                  <a:pt x="10278" y="102271"/>
                  <a:pt x="69192" y="149191"/>
                  <a:pt x="70250" y="128024"/>
                </a:cubicBezTo>
                <a:cubicBezTo>
                  <a:pt x="71308" y="106857"/>
                  <a:pt x="-21473" y="-21554"/>
                  <a:pt x="4633" y="3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4" name="フリーフォーム: 図形 903">
            <a:extLst>
              <a:ext uri="{FF2B5EF4-FFF2-40B4-BE49-F238E27FC236}">
                <a16:creationId xmlns:a16="http://schemas.microsoft.com/office/drawing/2014/main" id="{AE919213-2DF8-485D-B3CD-746CD17E1E7F}"/>
              </a:ext>
            </a:extLst>
          </p:cNvPr>
          <p:cNvSpPr/>
          <p:nvPr/>
        </p:nvSpPr>
        <p:spPr>
          <a:xfrm>
            <a:off x="7806262" y="2160986"/>
            <a:ext cx="355958" cy="746405"/>
          </a:xfrm>
          <a:custGeom>
            <a:avLst/>
            <a:gdLst>
              <a:gd name="connsiteX0" fmla="*/ 5 w 355958"/>
              <a:gd name="connsiteY0" fmla="*/ 131 h 746405"/>
              <a:gd name="connsiteX1" fmla="*/ 186271 w 355958"/>
              <a:gd name="connsiteY1" fmla="*/ 406531 h 746405"/>
              <a:gd name="connsiteX2" fmla="*/ 207438 w 355958"/>
              <a:gd name="connsiteY2" fmla="*/ 436164 h 746405"/>
              <a:gd name="connsiteX3" fmla="*/ 237071 w 355958"/>
              <a:gd name="connsiteY3" fmla="*/ 484847 h 746405"/>
              <a:gd name="connsiteX4" fmla="*/ 275171 w 355958"/>
              <a:gd name="connsiteY4" fmla="*/ 715564 h 746405"/>
              <a:gd name="connsiteX5" fmla="*/ 264588 w 355958"/>
              <a:gd name="connsiteY5" fmla="*/ 597031 h 746405"/>
              <a:gd name="connsiteX6" fmla="*/ 323855 w 355958"/>
              <a:gd name="connsiteY6" fmla="*/ 419231 h 746405"/>
              <a:gd name="connsiteX7" fmla="*/ 332321 w 355958"/>
              <a:gd name="connsiteY7" fmla="*/ 345147 h 746405"/>
              <a:gd name="connsiteX8" fmla="*/ 298455 w 355958"/>
              <a:gd name="connsiteY8" fmla="*/ 156764 h 746405"/>
              <a:gd name="connsiteX9" fmla="*/ 247655 w 355958"/>
              <a:gd name="connsiteY9" fmla="*/ 95381 h 746405"/>
              <a:gd name="connsiteX10" fmla="*/ 353488 w 355958"/>
              <a:gd name="connsiteY10" fmla="*/ 307047 h 746405"/>
              <a:gd name="connsiteX11" fmla="*/ 317505 w 355958"/>
              <a:gd name="connsiteY11" fmla="*/ 440397 h 746405"/>
              <a:gd name="connsiteX12" fmla="*/ 262471 w 355958"/>
              <a:gd name="connsiteY12" fmla="*/ 745197 h 746405"/>
              <a:gd name="connsiteX13" fmla="*/ 256121 w 355958"/>
              <a:gd name="connsiteY13" fmla="*/ 539881 h 746405"/>
              <a:gd name="connsiteX14" fmla="*/ 192621 w 355958"/>
              <a:gd name="connsiteY14" fmla="*/ 364197 h 746405"/>
              <a:gd name="connsiteX15" fmla="*/ 5 w 355958"/>
              <a:gd name="connsiteY15" fmla="*/ 131 h 74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5958" h="746405">
                <a:moveTo>
                  <a:pt x="5" y="131"/>
                </a:moveTo>
                <a:cubicBezTo>
                  <a:pt x="-1053" y="7187"/>
                  <a:pt x="151699" y="333859"/>
                  <a:pt x="186271" y="406531"/>
                </a:cubicBezTo>
                <a:cubicBezTo>
                  <a:pt x="220843" y="479203"/>
                  <a:pt x="198971" y="423111"/>
                  <a:pt x="207438" y="436164"/>
                </a:cubicBezTo>
                <a:cubicBezTo>
                  <a:pt x="215905" y="449217"/>
                  <a:pt x="225782" y="438280"/>
                  <a:pt x="237071" y="484847"/>
                </a:cubicBezTo>
                <a:cubicBezTo>
                  <a:pt x="248360" y="531414"/>
                  <a:pt x="270585" y="696867"/>
                  <a:pt x="275171" y="715564"/>
                </a:cubicBezTo>
                <a:cubicBezTo>
                  <a:pt x="279757" y="734261"/>
                  <a:pt x="256474" y="646420"/>
                  <a:pt x="264588" y="597031"/>
                </a:cubicBezTo>
                <a:cubicBezTo>
                  <a:pt x="272702" y="547642"/>
                  <a:pt x="312566" y="461212"/>
                  <a:pt x="323855" y="419231"/>
                </a:cubicBezTo>
                <a:cubicBezTo>
                  <a:pt x="335144" y="377250"/>
                  <a:pt x="336554" y="388891"/>
                  <a:pt x="332321" y="345147"/>
                </a:cubicBezTo>
                <a:cubicBezTo>
                  <a:pt x="328088" y="301403"/>
                  <a:pt x="312566" y="198392"/>
                  <a:pt x="298455" y="156764"/>
                </a:cubicBezTo>
                <a:cubicBezTo>
                  <a:pt x="284344" y="115136"/>
                  <a:pt x="238483" y="70334"/>
                  <a:pt x="247655" y="95381"/>
                </a:cubicBezTo>
                <a:cubicBezTo>
                  <a:pt x="256827" y="120428"/>
                  <a:pt x="341846" y="249544"/>
                  <a:pt x="353488" y="307047"/>
                </a:cubicBezTo>
                <a:cubicBezTo>
                  <a:pt x="365130" y="364550"/>
                  <a:pt x="332675" y="367372"/>
                  <a:pt x="317505" y="440397"/>
                </a:cubicBezTo>
                <a:cubicBezTo>
                  <a:pt x="302336" y="513422"/>
                  <a:pt x="272702" y="728616"/>
                  <a:pt x="262471" y="745197"/>
                </a:cubicBezTo>
                <a:cubicBezTo>
                  <a:pt x="252240" y="761778"/>
                  <a:pt x="267763" y="603381"/>
                  <a:pt x="256121" y="539881"/>
                </a:cubicBezTo>
                <a:cubicBezTo>
                  <a:pt x="244479" y="476381"/>
                  <a:pt x="232485" y="457330"/>
                  <a:pt x="192621" y="364197"/>
                </a:cubicBezTo>
                <a:cubicBezTo>
                  <a:pt x="152757" y="271064"/>
                  <a:pt x="1063" y="-6925"/>
                  <a:pt x="5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5" name="フリーフォーム: 図形 904">
            <a:extLst>
              <a:ext uri="{FF2B5EF4-FFF2-40B4-BE49-F238E27FC236}">
                <a16:creationId xmlns:a16="http://schemas.microsoft.com/office/drawing/2014/main" id="{D6106442-BB29-440F-A9FC-F264ACECD610}"/>
              </a:ext>
            </a:extLst>
          </p:cNvPr>
          <p:cNvSpPr/>
          <p:nvPr/>
        </p:nvSpPr>
        <p:spPr>
          <a:xfrm>
            <a:off x="6927058" y="2374337"/>
            <a:ext cx="147703" cy="306080"/>
          </a:xfrm>
          <a:custGeom>
            <a:avLst/>
            <a:gdLst>
              <a:gd name="connsiteX0" fmla="*/ 21959 w 147703"/>
              <a:gd name="connsiteY0" fmla="*/ 2680 h 306080"/>
              <a:gd name="connsiteX1" fmla="*/ 134142 w 147703"/>
              <a:gd name="connsiteY1" fmla="*/ 174130 h 306080"/>
              <a:gd name="connsiteX2" fmla="*/ 138375 w 147703"/>
              <a:gd name="connsiteY2" fmla="*/ 286313 h 306080"/>
              <a:gd name="connsiteX3" fmla="*/ 144725 w 147703"/>
              <a:gd name="connsiteY3" fmla="*/ 301130 h 306080"/>
              <a:gd name="connsiteX4" fmla="*/ 85459 w 147703"/>
              <a:gd name="connsiteY4" fmla="*/ 231280 h 306080"/>
              <a:gd name="connsiteX5" fmla="*/ 51592 w 147703"/>
              <a:gd name="connsiteY5" fmla="*/ 203763 h 306080"/>
              <a:gd name="connsiteX6" fmla="*/ 83342 w 147703"/>
              <a:gd name="connsiteY6" fmla="*/ 152963 h 306080"/>
              <a:gd name="connsiteX7" fmla="*/ 7142 w 147703"/>
              <a:gd name="connsiteY7" fmla="*/ 72530 h 306080"/>
              <a:gd name="connsiteX8" fmla="*/ 21959 w 147703"/>
              <a:gd name="connsiteY8" fmla="*/ 2680 h 30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703" h="306080">
                <a:moveTo>
                  <a:pt x="21959" y="2680"/>
                </a:moveTo>
                <a:cubicBezTo>
                  <a:pt x="43126" y="19613"/>
                  <a:pt x="114739" y="126858"/>
                  <a:pt x="134142" y="174130"/>
                </a:cubicBezTo>
                <a:cubicBezTo>
                  <a:pt x="153545" y="221402"/>
                  <a:pt x="136611" y="265146"/>
                  <a:pt x="138375" y="286313"/>
                </a:cubicBezTo>
                <a:cubicBezTo>
                  <a:pt x="140139" y="307480"/>
                  <a:pt x="153544" y="310302"/>
                  <a:pt x="144725" y="301130"/>
                </a:cubicBezTo>
                <a:cubicBezTo>
                  <a:pt x="135906" y="291958"/>
                  <a:pt x="100981" y="247508"/>
                  <a:pt x="85459" y="231280"/>
                </a:cubicBezTo>
                <a:cubicBezTo>
                  <a:pt x="69937" y="215052"/>
                  <a:pt x="51945" y="216816"/>
                  <a:pt x="51592" y="203763"/>
                </a:cubicBezTo>
                <a:cubicBezTo>
                  <a:pt x="51239" y="190710"/>
                  <a:pt x="90750" y="174835"/>
                  <a:pt x="83342" y="152963"/>
                </a:cubicBezTo>
                <a:cubicBezTo>
                  <a:pt x="75934" y="131091"/>
                  <a:pt x="21253" y="91227"/>
                  <a:pt x="7142" y="72530"/>
                </a:cubicBezTo>
                <a:cubicBezTo>
                  <a:pt x="-6969" y="53833"/>
                  <a:pt x="792" y="-14253"/>
                  <a:pt x="21959" y="2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6" name="フリーフォーム: 図形 905">
            <a:extLst>
              <a:ext uri="{FF2B5EF4-FFF2-40B4-BE49-F238E27FC236}">
                <a16:creationId xmlns:a16="http://schemas.microsoft.com/office/drawing/2014/main" id="{410F2D60-69D1-49EC-91CF-C25F3FED7424}"/>
              </a:ext>
            </a:extLst>
          </p:cNvPr>
          <p:cNvSpPr/>
          <p:nvPr/>
        </p:nvSpPr>
        <p:spPr>
          <a:xfrm>
            <a:off x="7072598" y="2497634"/>
            <a:ext cx="390769" cy="252854"/>
          </a:xfrm>
          <a:custGeom>
            <a:avLst/>
            <a:gdLst>
              <a:gd name="connsiteX0" fmla="*/ 3419 w 390769"/>
              <a:gd name="connsiteY0" fmla="*/ 33 h 252854"/>
              <a:gd name="connsiteX1" fmla="*/ 5535 w 390769"/>
              <a:gd name="connsiteY1" fmla="*/ 177833 h 252854"/>
              <a:gd name="connsiteX2" fmla="*/ 62685 w 390769"/>
              <a:gd name="connsiteY2" fmla="*/ 228633 h 252854"/>
              <a:gd name="connsiteX3" fmla="*/ 90202 w 390769"/>
              <a:gd name="connsiteY3" fmla="*/ 249799 h 252854"/>
              <a:gd name="connsiteX4" fmla="*/ 390769 w 390769"/>
              <a:gd name="connsiteY4" fmla="*/ 249799 h 252854"/>
              <a:gd name="connsiteX5" fmla="*/ 92319 w 390769"/>
              <a:gd name="connsiteY5" fmla="*/ 222283 h 252854"/>
              <a:gd name="connsiteX6" fmla="*/ 18235 w 390769"/>
              <a:gd name="connsiteY6" fmla="*/ 186299 h 252854"/>
              <a:gd name="connsiteX7" fmla="*/ 16119 w 390769"/>
              <a:gd name="connsiteY7" fmla="*/ 163016 h 252854"/>
              <a:gd name="connsiteX8" fmla="*/ 3419 w 390769"/>
              <a:gd name="connsiteY8" fmla="*/ 33 h 25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769" h="252854">
                <a:moveTo>
                  <a:pt x="3419" y="33"/>
                </a:moveTo>
                <a:cubicBezTo>
                  <a:pt x="1655" y="2503"/>
                  <a:pt x="-4343" y="139733"/>
                  <a:pt x="5535" y="177833"/>
                </a:cubicBezTo>
                <a:cubicBezTo>
                  <a:pt x="15413" y="215933"/>
                  <a:pt x="48574" y="216639"/>
                  <a:pt x="62685" y="228633"/>
                </a:cubicBezTo>
                <a:cubicBezTo>
                  <a:pt x="76796" y="240627"/>
                  <a:pt x="35521" y="246271"/>
                  <a:pt x="90202" y="249799"/>
                </a:cubicBezTo>
                <a:cubicBezTo>
                  <a:pt x="144883" y="253327"/>
                  <a:pt x="390416" y="254385"/>
                  <a:pt x="390769" y="249799"/>
                </a:cubicBezTo>
                <a:cubicBezTo>
                  <a:pt x="391122" y="245213"/>
                  <a:pt x="154408" y="232866"/>
                  <a:pt x="92319" y="222283"/>
                </a:cubicBezTo>
                <a:cubicBezTo>
                  <a:pt x="30230" y="211700"/>
                  <a:pt x="30935" y="196177"/>
                  <a:pt x="18235" y="186299"/>
                </a:cubicBezTo>
                <a:cubicBezTo>
                  <a:pt x="5535" y="176421"/>
                  <a:pt x="21411" y="195472"/>
                  <a:pt x="16119" y="163016"/>
                </a:cubicBezTo>
                <a:cubicBezTo>
                  <a:pt x="10827" y="130561"/>
                  <a:pt x="5183" y="-2437"/>
                  <a:pt x="341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8" name="フリーフォーム: 図形 907">
            <a:extLst>
              <a:ext uri="{FF2B5EF4-FFF2-40B4-BE49-F238E27FC236}">
                <a16:creationId xmlns:a16="http://schemas.microsoft.com/office/drawing/2014/main" id="{A90DFE81-7FB8-4C80-BA48-3686970F3A82}"/>
              </a:ext>
            </a:extLst>
          </p:cNvPr>
          <p:cNvSpPr/>
          <p:nvPr/>
        </p:nvSpPr>
        <p:spPr>
          <a:xfrm>
            <a:off x="7082217" y="2487083"/>
            <a:ext cx="131388" cy="218207"/>
          </a:xfrm>
          <a:custGeom>
            <a:avLst/>
            <a:gdLst>
              <a:gd name="connsiteX0" fmla="*/ 150 w 131388"/>
              <a:gd name="connsiteY0" fmla="*/ 0 h 218207"/>
              <a:gd name="connsiteX1" fmla="*/ 46716 w 131388"/>
              <a:gd name="connsiteY1" fmla="*/ 188384 h 218207"/>
              <a:gd name="connsiteX2" fmla="*/ 131383 w 131388"/>
              <a:gd name="connsiteY2" fmla="*/ 215900 h 218207"/>
              <a:gd name="connsiteX3" fmla="*/ 42483 w 131388"/>
              <a:gd name="connsiteY3" fmla="*/ 213784 h 218207"/>
              <a:gd name="connsiteX4" fmla="*/ 31900 w 131388"/>
              <a:gd name="connsiteY4" fmla="*/ 190500 h 218207"/>
              <a:gd name="connsiteX5" fmla="*/ 150 w 131388"/>
              <a:gd name="connsiteY5" fmla="*/ 0 h 21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388" h="218207">
                <a:moveTo>
                  <a:pt x="150" y="0"/>
                </a:moveTo>
                <a:cubicBezTo>
                  <a:pt x="2619" y="-353"/>
                  <a:pt x="24844" y="152401"/>
                  <a:pt x="46716" y="188384"/>
                </a:cubicBezTo>
                <a:cubicBezTo>
                  <a:pt x="68588" y="224367"/>
                  <a:pt x="132089" y="211667"/>
                  <a:pt x="131383" y="215900"/>
                </a:cubicBezTo>
                <a:cubicBezTo>
                  <a:pt x="130678" y="220133"/>
                  <a:pt x="59064" y="218017"/>
                  <a:pt x="42483" y="213784"/>
                </a:cubicBezTo>
                <a:cubicBezTo>
                  <a:pt x="25903" y="209551"/>
                  <a:pt x="37545" y="221897"/>
                  <a:pt x="31900" y="190500"/>
                </a:cubicBezTo>
                <a:cubicBezTo>
                  <a:pt x="26255" y="159103"/>
                  <a:pt x="-2319" y="353"/>
                  <a:pt x="1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9" name="フリーフォーム: 図形 908">
            <a:extLst>
              <a:ext uri="{FF2B5EF4-FFF2-40B4-BE49-F238E27FC236}">
                <a16:creationId xmlns:a16="http://schemas.microsoft.com/office/drawing/2014/main" id="{B8EE56A3-EE6E-4D38-B128-1CBAC210BD17}"/>
              </a:ext>
            </a:extLst>
          </p:cNvPr>
          <p:cNvSpPr/>
          <p:nvPr/>
        </p:nvSpPr>
        <p:spPr>
          <a:xfrm>
            <a:off x="7038742" y="2449824"/>
            <a:ext cx="200276" cy="248673"/>
          </a:xfrm>
          <a:custGeom>
            <a:avLst/>
            <a:gdLst>
              <a:gd name="connsiteX0" fmla="*/ 1291 w 200276"/>
              <a:gd name="connsiteY0" fmla="*/ 1276 h 248673"/>
              <a:gd name="connsiteX1" fmla="*/ 170625 w 200276"/>
              <a:gd name="connsiteY1" fmla="*/ 221409 h 248673"/>
              <a:gd name="connsiteX2" fmla="*/ 198141 w 200276"/>
              <a:gd name="connsiteY2" fmla="*/ 246809 h 248673"/>
              <a:gd name="connsiteX3" fmla="*/ 145225 w 200276"/>
              <a:gd name="connsiteY3" fmla="*/ 236226 h 248673"/>
              <a:gd name="connsiteX4" fmla="*/ 37275 w 200276"/>
              <a:gd name="connsiteY4" fmla="*/ 231993 h 248673"/>
              <a:gd name="connsiteX5" fmla="*/ 191791 w 200276"/>
              <a:gd name="connsiteY5" fmla="*/ 234109 h 248673"/>
              <a:gd name="connsiteX6" fmla="*/ 45741 w 200276"/>
              <a:gd name="connsiteY6" fmla="*/ 212943 h 248673"/>
              <a:gd name="connsiteX7" fmla="*/ 126175 w 200276"/>
              <a:gd name="connsiteY7" fmla="*/ 191776 h 248673"/>
              <a:gd name="connsiteX8" fmla="*/ 111358 w 200276"/>
              <a:gd name="connsiteY8" fmla="*/ 185426 h 248673"/>
              <a:gd name="connsiteX9" fmla="*/ 136758 w 200276"/>
              <a:gd name="connsiteY9" fmla="*/ 172726 h 248673"/>
              <a:gd name="connsiteX10" fmla="*/ 94425 w 200276"/>
              <a:gd name="connsiteY10" fmla="*/ 132509 h 248673"/>
              <a:gd name="connsiteX11" fmla="*/ 1291 w 200276"/>
              <a:gd name="connsiteY11" fmla="*/ 1276 h 2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276" h="248673">
                <a:moveTo>
                  <a:pt x="1291" y="1276"/>
                </a:moveTo>
                <a:cubicBezTo>
                  <a:pt x="13991" y="16093"/>
                  <a:pt x="137817" y="180487"/>
                  <a:pt x="170625" y="221409"/>
                </a:cubicBezTo>
                <a:cubicBezTo>
                  <a:pt x="203433" y="262331"/>
                  <a:pt x="202374" y="244340"/>
                  <a:pt x="198141" y="246809"/>
                </a:cubicBezTo>
                <a:cubicBezTo>
                  <a:pt x="193908" y="249278"/>
                  <a:pt x="172036" y="238695"/>
                  <a:pt x="145225" y="236226"/>
                </a:cubicBezTo>
                <a:cubicBezTo>
                  <a:pt x="118414" y="233757"/>
                  <a:pt x="29514" y="232346"/>
                  <a:pt x="37275" y="231993"/>
                </a:cubicBezTo>
                <a:cubicBezTo>
                  <a:pt x="45036" y="231640"/>
                  <a:pt x="190380" y="237284"/>
                  <a:pt x="191791" y="234109"/>
                </a:cubicBezTo>
                <a:cubicBezTo>
                  <a:pt x="193202" y="230934"/>
                  <a:pt x="56677" y="219998"/>
                  <a:pt x="45741" y="212943"/>
                </a:cubicBezTo>
                <a:cubicBezTo>
                  <a:pt x="34805" y="205888"/>
                  <a:pt x="115239" y="196362"/>
                  <a:pt x="126175" y="191776"/>
                </a:cubicBezTo>
                <a:cubicBezTo>
                  <a:pt x="137111" y="187190"/>
                  <a:pt x="109594" y="188601"/>
                  <a:pt x="111358" y="185426"/>
                </a:cubicBezTo>
                <a:cubicBezTo>
                  <a:pt x="113122" y="182251"/>
                  <a:pt x="139580" y="181545"/>
                  <a:pt x="136758" y="172726"/>
                </a:cubicBezTo>
                <a:cubicBezTo>
                  <a:pt x="133936" y="163907"/>
                  <a:pt x="115592" y="160026"/>
                  <a:pt x="94425" y="132509"/>
                </a:cubicBezTo>
                <a:cubicBezTo>
                  <a:pt x="73258" y="104992"/>
                  <a:pt x="-11409" y="-13541"/>
                  <a:pt x="1291" y="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0" name="フリーフォーム: 図形 909">
            <a:extLst>
              <a:ext uri="{FF2B5EF4-FFF2-40B4-BE49-F238E27FC236}">
                <a16:creationId xmlns:a16="http://schemas.microsoft.com/office/drawing/2014/main" id="{FE47FE2F-3962-4CA0-9583-FD8D2FC82C35}"/>
              </a:ext>
            </a:extLst>
          </p:cNvPr>
          <p:cNvSpPr/>
          <p:nvPr/>
        </p:nvSpPr>
        <p:spPr>
          <a:xfrm>
            <a:off x="7056274" y="3003550"/>
            <a:ext cx="352059" cy="580897"/>
          </a:xfrm>
          <a:custGeom>
            <a:avLst/>
            <a:gdLst>
              <a:gd name="connsiteX0" fmla="*/ 352059 w 352059"/>
              <a:gd name="connsiteY0" fmla="*/ 21167 h 580897"/>
              <a:gd name="connsiteX1" fmla="*/ 66309 w 352059"/>
              <a:gd name="connsiteY1" fmla="*/ 10583 h 580897"/>
              <a:gd name="connsiteX2" fmla="*/ 235643 w 352059"/>
              <a:gd name="connsiteY2" fmla="*/ 27517 h 580897"/>
              <a:gd name="connsiteX3" fmla="*/ 294909 w 352059"/>
              <a:gd name="connsiteY3" fmla="*/ 167217 h 580897"/>
              <a:gd name="connsiteX4" fmla="*/ 303376 w 352059"/>
              <a:gd name="connsiteY4" fmla="*/ 243417 h 580897"/>
              <a:gd name="connsiteX5" fmla="*/ 93826 w 352059"/>
              <a:gd name="connsiteY5" fmla="*/ 340783 h 580897"/>
              <a:gd name="connsiteX6" fmla="*/ 110759 w 352059"/>
              <a:gd name="connsiteY6" fmla="*/ 351367 h 580897"/>
              <a:gd name="connsiteX7" fmla="*/ 51493 w 352059"/>
              <a:gd name="connsiteY7" fmla="*/ 347133 h 580897"/>
              <a:gd name="connsiteX8" fmla="*/ 9159 w 352059"/>
              <a:gd name="connsiteY8" fmla="*/ 370417 h 580897"/>
              <a:gd name="connsiteX9" fmla="*/ 237759 w 352059"/>
              <a:gd name="connsiteY9" fmla="*/ 579967 h 580897"/>
              <a:gd name="connsiteX10" fmla="*/ 59959 w 352059"/>
              <a:gd name="connsiteY10" fmla="*/ 440267 h 580897"/>
              <a:gd name="connsiteX11" fmla="*/ 269509 w 352059"/>
              <a:gd name="connsiteY11" fmla="*/ 275167 h 580897"/>
              <a:gd name="connsiteX12" fmla="*/ 241993 w 352059"/>
              <a:gd name="connsiteY12" fmla="*/ 91017 h 580897"/>
              <a:gd name="connsiteX13" fmla="*/ 121343 w 352059"/>
              <a:gd name="connsiteY13" fmla="*/ 27517 h 580897"/>
              <a:gd name="connsiteX14" fmla="*/ 93826 w 352059"/>
              <a:gd name="connsiteY14" fmla="*/ 0 h 580897"/>
              <a:gd name="connsiteX15" fmla="*/ 352059 w 352059"/>
              <a:gd name="connsiteY15" fmla="*/ 21167 h 58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2059" h="580897">
                <a:moveTo>
                  <a:pt x="352059" y="21167"/>
                </a:moveTo>
                <a:cubicBezTo>
                  <a:pt x="347473" y="22931"/>
                  <a:pt x="85712" y="9525"/>
                  <a:pt x="66309" y="10583"/>
                </a:cubicBezTo>
                <a:cubicBezTo>
                  <a:pt x="46906" y="11641"/>
                  <a:pt x="197543" y="1411"/>
                  <a:pt x="235643" y="27517"/>
                </a:cubicBezTo>
                <a:cubicBezTo>
                  <a:pt x="273743" y="53623"/>
                  <a:pt x="283620" y="131234"/>
                  <a:pt x="294909" y="167217"/>
                </a:cubicBezTo>
                <a:cubicBezTo>
                  <a:pt x="306198" y="203200"/>
                  <a:pt x="336890" y="214489"/>
                  <a:pt x="303376" y="243417"/>
                </a:cubicBezTo>
                <a:cubicBezTo>
                  <a:pt x="269862" y="272345"/>
                  <a:pt x="125929" y="322791"/>
                  <a:pt x="93826" y="340783"/>
                </a:cubicBezTo>
                <a:cubicBezTo>
                  <a:pt x="61723" y="358775"/>
                  <a:pt x="117814" y="350309"/>
                  <a:pt x="110759" y="351367"/>
                </a:cubicBezTo>
                <a:cubicBezTo>
                  <a:pt x="103704" y="352425"/>
                  <a:pt x="68426" y="343958"/>
                  <a:pt x="51493" y="347133"/>
                </a:cubicBezTo>
                <a:cubicBezTo>
                  <a:pt x="34560" y="350308"/>
                  <a:pt x="-21885" y="331611"/>
                  <a:pt x="9159" y="370417"/>
                </a:cubicBezTo>
                <a:cubicBezTo>
                  <a:pt x="40203" y="409223"/>
                  <a:pt x="229292" y="568325"/>
                  <a:pt x="237759" y="579967"/>
                </a:cubicBezTo>
                <a:cubicBezTo>
                  <a:pt x="246226" y="591609"/>
                  <a:pt x="54667" y="491067"/>
                  <a:pt x="59959" y="440267"/>
                </a:cubicBezTo>
                <a:cubicBezTo>
                  <a:pt x="65251" y="389467"/>
                  <a:pt x="239170" y="333375"/>
                  <a:pt x="269509" y="275167"/>
                </a:cubicBezTo>
                <a:cubicBezTo>
                  <a:pt x="299848" y="216959"/>
                  <a:pt x="266687" y="132292"/>
                  <a:pt x="241993" y="91017"/>
                </a:cubicBezTo>
                <a:cubicBezTo>
                  <a:pt x="217299" y="49742"/>
                  <a:pt x="146037" y="42686"/>
                  <a:pt x="121343" y="27517"/>
                </a:cubicBezTo>
                <a:cubicBezTo>
                  <a:pt x="96649" y="12348"/>
                  <a:pt x="57490" y="2822"/>
                  <a:pt x="93826" y="0"/>
                </a:cubicBezTo>
                <a:lnTo>
                  <a:pt x="352059" y="211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1" name="フリーフォーム: 図形 910">
            <a:extLst>
              <a:ext uri="{FF2B5EF4-FFF2-40B4-BE49-F238E27FC236}">
                <a16:creationId xmlns:a16="http://schemas.microsoft.com/office/drawing/2014/main" id="{DDF3B4BB-D4F3-4B2A-AF23-6E71A123790C}"/>
              </a:ext>
            </a:extLst>
          </p:cNvPr>
          <p:cNvSpPr/>
          <p:nvPr/>
        </p:nvSpPr>
        <p:spPr>
          <a:xfrm>
            <a:off x="5746270" y="1152327"/>
            <a:ext cx="1087909" cy="805131"/>
          </a:xfrm>
          <a:custGeom>
            <a:avLst/>
            <a:gdLst>
              <a:gd name="connsiteX0" fmla="*/ 6830 w 1087909"/>
              <a:gd name="connsiteY0" fmla="*/ 8136 h 805131"/>
              <a:gd name="connsiteX1" fmla="*/ 70330 w 1087909"/>
              <a:gd name="connsiteY1" fmla="*/ 16073 h 805131"/>
              <a:gd name="connsiteX2" fmla="*/ 317980 w 1087909"/>
              <a:gd name="connsiteY2" fmla="*/ 154186 h 805131"/>
              <a:gd name="connsiteX3" fmla="*/ 324330 w 1087909"/>
              <a:gd name="connsiteY3" fmla="*/ 173236 h 805131"/>
              <a:gd name="connsiteX4" fmla="*/ 598968 w 1087909"/>
              <a:gd name="connsiteY4" fmla="*/ 435173 h 805131"/>
              <a:gd name="connsiteX5" fmla="*/ 635480 w 1087909"/>
              <a:gd name="connsiteY5" fmla="*/ 452636 h 805131"/>
              <a:gd name="connsiteX6" fmla="*/ 1078393 w 1087909"/>
              <a:gd name="connsiteY6" fmla="*/ 797123 h 805131"/>
              <a:gd name="connsiteX7" fmla="*/ 949805 w 1087909"/>
              <a:gd name="connsiteY7" fmla="*/ 703461 h 805131"/>
              <a:gd name="connsiteX8" fmla="*/ 581505 w 1087909"/>
              <a:gd name="connsiteY8" fmla="*/ 427236 h 805131"/>
              <a:gd name="connsiteX9" fmla="*/ 441805 w 1087909"/>
              <a:gd name="connsiteY9" fmla="*/ 266898 h 805131"/>
              <a:gd name="connsiteX10" fmla="*/ 202093 w 1087909"/>
              <a:gd name="connsiteY10" fmla="*/ 63698 h 805131"/>
              <a:gd name="connsiteX11" fmla="*/ 6830 w 1087909"/>
              <a:gd name="connsiteY11" fmla="*/ 8136 h 80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7909" h="805131">
                <a:moveTo>
                  <a:pt x="6830" y="8136"/>
                </a:moveTo>
                <a:cubicBezTo>
                  <a:pt x="-15130" y="199"/>
                  <a:pt x="18472" y="-8269"/>
                  <a:pt x="70330" y="16073"/>
                </a:cubicBezTo>
                <a:cubicBezTo>
                  <a:pt x="122188" y="40415"/>
                  <a:pt x="275647" y="127992"/>
                  <a:pt x="317980" y="154186"/>
                </a:cubicBezTo>
                <a:cubicBezTo>
                  <a:pt x="360313" y="180380"/>
                  <a:pt x="277499" y="126405"/>
                  <a:pt x="324330" y="173236"/>
                </a:cubicBezTo>
                <a:cubicBezTo>
                  <a:pt x="371161" y="220067"/>
                  <a:pt x="547110" y="388606"/>
                  <a:pt x="598968" y="435173"/>
                </a:cubicBezTo>
                <a:cubicBezTo>
                  <a:pt x="650826" y="481740"/>
                  <a:pt x="555576" y="392311"/>
                  <a:pt x="635480" y="452636"/>
                </a:cubicBezTo>
                <a:cubicBezTo>
                  <a:pt x="715384" y="512961"/>
                  <a:pt x="1026006" y="755319"/>
                  <a:pt x="1078393" y="797123"/>
                </a:cubicBezTo>
                <a:cubicBezTo>
                  <a:pt x="1130781" y="838927"/>
                  <a:pt x="949805" y="703461"/>
                  <a:pt x="949805" y="703461"/>
                </a:cubicBezTo>
                <a:cubicBezTo>
                  <a:pt x="866990" y="641813"/>
                  <a:pt x="666172" y="499996"/>
                  <a:pt x="581505" y="427236"/>
                </a:cubicBezTo>
                <a:cubicBezTo>
                  <a:pt x="496838" y="354476"/>
                  <a:pt x="505040" y="327488"/>
                  <a:pt x="441805" y="266898"/>
                </a:cubicBezTo>
                <a:cubicBezTo>
                  <a:pt x="378570" y="206308"/>
                  <a:pt x="273001" y="108148"/>
                  <a:pt x="202093" y="63698"/>
                </a:cubicBezTo>
                <a:cubicBezTo>
                  <a:pt x="131185" y="19248"/>
                  <a:pt x="28790" y="16073"/>
                  <a:pt x="6830" y="8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2" name="フリーフォーム: 図形 911">
            <a:extLst>
              <a:ext uri="{FF2B5EF4-FFF2-40B4-BE49-F238E27FC236}">
                <a16:creationId xmlns:a16="http://schemas.microsoft.com/office/drawing/2014/main" id="{35AF5E33-9B9C-45BF-938C-7B38219052B5}"/>
              </a:ext>
            </a:extLst>
          </p:cNvPr>
          <p:cNvSpPr/>
          <p:nvPr/>
        </p:nvSpPr>
        <p:spPr>
          <a:xfrm>
            <a:off x="6720794" y="1838750"/>
            <a:ext cx="210675" cy="530612"/>
          </a:xfrm>
          <a:custGeom>
            <a:avLst/>
            <a:gdLst>
              <a:gd name="connsiteX0" fmla="*/ 681 w 210675"/>
              <a:gd name="connsiteY0" fmla="*/ 1163 h 530612"/>
              <a:gd name="connsiteX1" fmla="*/ 173719 w 210675"/>
              <a:gd name="connsiteY1" fmla="*/ 183725 h 530612"/>
              <a:gd name="connsiteX2" fmla="*/ 162606 w 210675"/>
              <a:gd name="connsiteY2" fmla="*/ 156738 h 530612"/>
              <a:gd name="connsiteX3" fmla="*/ 210231 w 210675"/>
              <a:gd name="connsiteY3" fmla="*/ 283738 h 530612"/>
              <a:gd name="connsiteX4" fmla="*/ 186419 w 210675"/>
              <a:gd name="connsiteY4" fmla="*/ 526625 h 530612"/>
              <a:gd name="connsiteX5" fmla="*/ 186419 w 210675"/>
              <a:gd name="connsiteY5" fmla="*/ 420263 h 530612"/>
              <a:gd name="connsiteX6" fmla="*/ 180069 w 210675"/>
              <a:gd name="connsiteY6" fmla="*/ 231350 h 530612"/>
              <a:gd name="connsiteX7" fmla="*/ 116569 w 210675"/>
              <a:gd name="connsiteY7" fmla="*/ 110700 h 530612"/>
              <a:gd name="connsiteX8" fmla="*/ 681 w 210675"/>
              <a:gd name="connsiteY8" fmla="*/ 1163 h 53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675" h="530612">
                <a:moveTo>
                  <a:pt x="681" y="1163"/>
                </a:moveTo>
                <a:cubicBezTo>
                  <a:pt x="10206" y="13334"/>
                  <a:pt x="146732" y="157796"/>
                  <a:pt x="173719" y="183725"/>
                </a:cubicBezTo>
                <a:cubicBezTo>
                  <a:pt x="200706" y="209654"/>
                  <a:pt x="156521" y="140069"/>
                  <a:pt x="162606" y="156738"/>
                </a:cubicBezTo>
                <a:cubicBezTo>
                  <a:pt x="168691" y="173407"/>
                  <a:pt x="206262" y="222090"/>
                  <a:pt x="210231" y="283738"/>
                </a:cubicBezTo>
                <a:cubicBezTo>
                  <a:pt x="214200" y="345386"/>
                  <a:pt x="190388" y="503871"/>
                  <a:pt x="186419" y="526625"/>
                </a:cubicBezTo>
                <a:cubicBezTo>
                  <a:pt x="182450" y="549379"/>
                  <a:pt x="187477" y="469475"/>
                  <a:pt x="186419" y="420263"/>
                </a:cubicBezTo>
                <a:cubicBezTo>
                  <a:pt x="185361" y="371051"/>
                  <a:pt x="191711" y="282944"/>
                  <a:pt x="180069" y="231350"/>
                </a:cubicBezTo>
                <a:cubicBezTo>
                  <a:pt x="168427" y="179756"/>
                  <a:pt x="149113" y="145889"/>
                  <a:pt x="116569" y="110700"/>
                </a:cubicBezTo>
                <a:cubicBezTo>
                  <a:pt x="84025" y="75511"/>
                  <a:pt x="-8844" y="-11008"/>
                  <a:pt x="681" y="1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3" name="フリーフォーム: 図形 912">
            <a:extLst>
              <a:ext uri="{FF2B5EF4-FFF2-40B4-BE49-F238E27FC236}">
                <a16:creationId xmlns:a16="http://schemas.microsoft.com/office/drawing/2014/main" id="{875526DF-D838-45E6-8D64-228602E37C53}"/>
              </a:ext>
            </a:extLst>
          </p:cNvPr>
          <p:cNvSpPr/>
          <p:nvPr/>
        </p:nvSpPr>
        <p:spPr>
          <a:xfrm>
            <a:off x="6551609" y="2015376"/>
            <a:ext cx="359685" cy="396961"/>
          </a:xfrm>
          <a:custGeom>
            <a:avLst/>
            <a:gdLst>
              <a:gd name="connsiteX0" fmla="*/ 4 w 359685"/>
              <a:gd name="connsiteY0" fmla="*/ 48374 h 396961"/>
              <a:gd name="connsiteX1" fmla="*/ 200029 w 359685"/>
              <a:gd name="connsiteY1" fmla="*/ 7099 h 396961"/>
              <a:gd name="connsiteX2" fmla="*/ 174629 w 359685"/>
              <a:gd name="connsiteY2" fmla="*/ 10274 h 396961"/>
              <a:gd name="connsiteX3" fmla="*/ 357191 w 359685"/>
              <a:gd name="connsiteY3" fmla="*/ 749 h 396961"/>
              <a:gd name="connsiteX4" fmla="*/ 279404 w 359685"/>
              <a:gd name="connsiteY4" fmla="*/ 18212 h 396961"/>
              <a:gd name="connsiteX5" fmla="*/ 261941 w 359685"/>
              <a:gd name="connsiteY5" fmla="*/ 69012 h 396961"/>
              <a:gd name="connsiteX6" fmla="*/ 260354 w 359685"/>
              <a:gd name="connsiteY6" fmla="*/ 108699 h 396961"/>
              <a:gd name="connsiteX7" fmla="*/ 254004 w 359685"/>
              <a:gd name="connsiteY7" fmla="*/ 118224 h 396961"/>
              <a:gd name="connsiteX8" fmla="*/ 260354 w 359685"/>
              <a:gd name="connsiteY8" fmla="*/ 122987 h 396961"/>
              <a:gd name="connsiteX9" fmla="*/ 306391 w 359685"/>
              <a:gd name="connsiteY9" fmla="*/ 246812 h 396961"/>
              <a:gd name="connsiteX10" fmla="*/ 306391 w 359685"/>
              <a:gd name="connsiteY10" fmla="*/ 327774 h 396961"/>
              <a:gd name="connsiteX11" fmla="*/ 304804 w 359685"/>
              <a:gd name="connsiteY11" fmla="*/ 396037 h 396961"/>
              <a:gd name="connsiteX12" fmla="*/ 304804 w 359685"/>
              <a:gd name="connsiteY12" fmla="*/ 276974 h 396961"/>
              <a:gd name="connsiteX13" fmla="*/ 234954 w 359685"/>
              <a:gd name="connsiteY13" fmla="*/ 89649 h 396961"/>
              <a:gd name="connsiteX14" fmla="*/ 284166 w 359685"/>
              <a:gd name="connsiteY14" fmla="*/ 27737 h 396961"/>
              <a:gd name="connsiteX15" fmla="*/ 236541 w 359685"/>
              <a:gd name="connsiteY15" fmla="*/ 19799 h 396961"/>
              <a:gd name="connsiteX16" fmla="*/ 206379 w 359685"/>
              <a:gd name="connsiteY16" fmla="*/ 749 h 396961"/>
              <a:gd name="connsiteX17" fmla="*/ 4 w 359685"/>
              <a:gd name="connsiteY17" fmla="*/ 48374 h 39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9685" h="396961">
                <a:moveTo>
                  <a:pt x="4" y="48374"/>
                </a:moveTo>
                <a:cubicBezTo>
                  <a:pt x="-1054" y="49432"/>
                  <a:pt x="170925" y="13449"/>
                  <a:pt x="200029" y="7099"/>
                </a:cubicBezTo>
                <a:cubicBezTo>
                  <a:pt x="229133" y="749"/>
                  <a:pt x="148435" y="11332"/>
                  <a:pt x="174629" y="10274"/>
                </a:cubicBezTo>
                <a:cubicBezTo>
                  <a:pt x="200823" y="9216"/>
                  <a:pt x="339728" y="-574"/>
                  <a:pt x="357191" y="749"/>
                </a:cubicBezTo>
                <a:cubicBezTo>
                  <a:pt x="374654" y="2072"/>
                  <a:pt x="295279" y="6835"/>
                  <a:pt x="279404" y="18212"/>
                </a:cubicBezTo>
                <a:cubicBezTo>
                  <a:pt x="263529" y="29589"/>
                  <a:pt x="265116" y="53931"/>
                  <a:pt x="261941" y="69012"/>
                </a:cubicBezTo>
                <a:cubicBezTo>
                  <a:pt x="258766" y="84093"/>
                  <a:pt x="261677" y="100497"/>
                  <a:pt x="260354" y="108699"/>
                </a:cubicBezTo>
                <a:cubicBezTo>
                  <a:pt x="259031" y="116901"/>
                  <a:pt x="254004" y="115843"/>
                  <a:pt x="254004" y="118224"/>
                </a:cubicBezTo>
                <a:cubicBezTo>
                  <a:pt x="254004" y="120605"/>
                  <a:pt x="251623" y="101556"/>
                  <a:pt x="260354" y="122987"/>
                </a:cubicBezTo>
                <a:cubicBezTo>
                  <a:pt x="269085" y="144418"/>
                  <a:pt x="298718" y="212681"/>
                  <a:pt x="306391" y="246812"/>
                </a:cubicBezTo>
                <a:cubicBezTo>
                  <a:pt x="314064" y="280943"/>
                  <a:pt x="306655" y="302903"/>
                  <a:pt x="306391" y="327774"/>
                </a:cubicBezTo>
                <a:cubicBezTo>
                  <a:pt x="306127" y="352645"/>
                  <a:pt x="305069" y="404504"/>
                  <a:pt x="304804" y="396037"/>
                </a:cubicBezTo>
                <a:cubicBezTo>
                  <a:pt x="304540" y="387570"/>
                  <a:pt x="316446" y="328039"/>
                  <a:pt x="304804" y="276974"/>
                </a:cubicBezTo>
                <a:cubicBezTo>
                  <a:pt x="293162" y="225909"/>
                  <a:pt x="238394" y="131188"/>
                  <a:pt x="234954" y="89649"/>
                </a:cubicBezTo>
                <a:cubicBezTo>
                  <a:pt x="231514" y="48110"/>
                  <a:pt x="283902" y="39379"/>
                  <a:pt x="284166" y="27737"/>
                </a:cubicBezTo>
                <a:cubicBezTo>
                  <a:pt x="284431" y="16095"/>
                  <a:pt x="249505" y="24297"/>
                  <a:pt x="236541" y="19799"/>
                </a:cubicBezTo>
                <a:cubicBezTo>
                  <a:pt x="223577" y="15301"/>
                  <a:pt x="246596" y="-4014"/>
                  <a:pt x="206379" y="749"/>
                </a:cubicBezTo>
                <a:cubicBezTo>
                  <a:pt x="166162" y="5511"/>
                  <a:pt x="1062" y="47316"/>
                  <a:pt x="4" y="48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4" name="フリーフォーム: 図形 913">
            <a:extLst>
              <a:ext uri="{FF2B5EF4-FFF2-40B4-BE49-F238E27FC236}">
                <a16:creationId xmlns:a16="http://schemas.microsoft.com/office/drawing/2014/main" id="{518B05E9-8E0B-4E65-90B3-82E85C1554C7}"/>
              </a:ext>
            </a:extLst>
          </p:cNvPr>
          <p:cNvSpPr/>
          <p:nvPr/>
        </p:nvSpPr>
        <p:spPr>
          <a:xfrm>
            <a:off x="6634642" y="2054120"/>
            <a:ext cx="209604" cy="352816"/>
          </a:xfrm>
          <a:custGeom>
            <a:avLst/>
            <a:gdLst>
              <a:gd name="connsiteX0" fmla="*/ 161446 w 209604"/>
              <a:gd name="connsiteY0" fmla="*/ 105 h 352816"/>
              <a:gd name="connsiteX1" fmla="*/ 39208 w 209604"/>
              <a:gd name="connsiteY1" fmla="*/ 15980 h 352816"/>
              <a:gd name="connsiteX2" fmla="*/ 48733 w 209604"/>
              <a:gd name="connsiteY2" fmla="*/ 77893 h 352816"/>
              <a:gd name="connsiteX3" fmla="*/ 7458 w 209604"/>
              <a:gd name="connsiteY3" fmla="*/ 15980 h 352816"/>
              <a:gd name="connsiteX4" fmla="*/ 9046 w 209604"/>
              <a:gd name="connsiteY4" fmla="*/ 19155 h 352816"/>
              <a:gd name="connsiteX5" fmla="*/ 97946 w 209604"/>
              <a:gd name="connsiteY5" fmla="*/ 111230 h 352816"/>
              <a:gd name="connsiteX6" fmla="*/ 178908 w 209604"/>
              <a:gd name="connsiteY6" fmla="*/ 216005 h 352816"/>
              <a:gd name="connsiteX7" fmla="*/ 204308 w 209604"/>
              <a:gd name="connsiteY7" fmla="*/ 250930 h 352816"/>
              <a:gd name="connsiteX8" fmla="*/ 207483 w 209604"/>
              <a:gd name="connsiteY8" fmla="*/ 352530 h 352816"/>
              <a:gd name="connsiteX9" fmla="*/ 178908 w 209604"/>
              <a:gd name="connsiteY9" fmla="*/ 216005 h 352816"/>
              <a:gd name="connsiteX10" fmla="*/ 99533 w 209604"/>
              <a:gd name="connsiteY10" fmla="*/ 146155 h 352816"/>
              <a:gd name="connsiteX11" fmla="*/ 31271 w 209604"/>
              <a:gd name="connsiteY11" fmla="*/ 52493 h 352816"/>
              <a:gd name="connsiteX12" fmla="*/ 10633 w 209604"/>
              <a:gd name="connsiteY12" fmla="*/ 12805 h 352816"/>
              <a:gd name="connsiteX13" fmla="*/ 161446 w 209604"/>
              <a:gd name="connsiteY13" fmla="*/ 105 h 35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604" h="352816">
                <a:moveTo>
                  <a:pt x="161446" y="105"/>
                </a:moveTo>
                <a:cubicBezTo>
                  <a:pt x="166209" y="634"/>
                  <a:pt x="57993" y="3015"/>
                  <a:pt x="39208" y="15980"/>
                </a:cubicBezTo>
                <a:cubicBezTo>
                  <a:pt x="20423" y="28945"/>
                  <a:pt x="54025" y="77893"/>
                  <a:pt x="48733" y="77893"/>
                </a:cubicBezTo>
                <a:cubicBezTo>
                  <a:pt x="43441" y="77893"/>
                  <a:pt x="14072" y="25770"/>
                  <a:pt x="7458" y="15980"/>
                </a:cubicBezTo>
                <a:cubicBezTo>
                  <a:pt x="843" y="6190"/>
                  <a:pt x="-6035" y="3280"/>
                  <a:pt x="9046" y="19155"/>
                </a:cubicBezTo>
                <a:cubicBezTo>
                  <a:pt x="24127" y="35030"/>
                  <a:pt x="69636" y="78422"/>
                  <a:pt x="97946" y="111230"/>
                </a:cubicBezTo>
                <a:cubicBezTo>
                  <a:pt x="126256" y="144038"/>
                  <a:pt x="161181" y="192722"/>
                  <a:pt x="178908" y="216005"/>
                </a:cubicBezTo>
                <a:cubicBezTo>
                  <a:pt x="196635" y="239288"/>
                  <a:pt x="199545" y="228176"/>
                  <a:pt x="204308" y="250930"/>
                </a:cubicBezTo>
                <a:cubicBezTo>
                  <a:pt x="209071" y="273684"/>
                  <a:pt x="211716" y="358351"/>
                  <a:pt x="207483" y="352530"/>
                </a:cubicBezTo>
                <a:cubicBezTo>
                  <a:pt x="203250" y="346709"/>
                  <a:pt x="196900" y="250401"/>
                  <a:pt x="178908" y="216005"/>
                </a:cubicBezTo>
                <a:cubicBezTo>
                  <a:pt x="160916" y="181609"/>
                  <a:pt x="124139" y="173407"/>
                  <a:pt x="99533" y="146155"/>
                </a:cubicBezTo>
                <a:cubicBezTo>
                  <a:pt x="74927" y="118903"/>
                  <a:pt x="46088" y="74718"/>
                  <a:pt x="31271" y="52493"/>
                </a:cubicBezTo>
                <a:cubicBezTo>
                  <a:pt x="16454" y="30268"/>
                  <a:pt x="-13444" y="24976"/>
                  <a:pt x="10633" y="12805"/>
                </a:cubicBezTo>
                <a:cubicBezTo>
                  <a:pt x="34710" y="634"/>
                  <a:pt x="156683" y="-424"/>
                  <a:pt x="161446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5" name="フリーフォーム: 図形 914">
            <a:extLst>
              <a:ext uri="{FF2B5EF4-FFF2-40B4-BE49-F238E27FC236}">
                <a16:creationId xmlns:a16="http://schemas.microsoft.com/office/drawing/2014/main" id="{2A6E4105-5BA7-4692-97B8-D364C4C78ACA}"/>
              </a:ext>
            </a:extLst>
          </p:cNvPr>
          <p:cNvSpPr/>
          <p:nvPr/>
        </p:nvSpPr>
        <p:spPr>
          <a:xfrm>
            <a:off x="6505575" y="2047626"/>
            <a:ext cx="327053" cy="381650"/>
          </a:xfrm>
          <a:custGeom>
            <a:avLst/>
            <a:gdLst>
              <a:gd name="connsiteX0" fmla="*/ 0 w 327053"/>
              <a:gd name="connsiteY0" fmla="*/ 249 h 381650"/>
              <a:gd name="connsiteX1" fmla="*/ 141288 w 327053"/>
              <a:gd name="connsiteY1" fmla="*/ 154237 h 381650"/>
              <a:gd name="connsiteX2" fmla="*/ 139700 w 327053"/>
              <a:gd name="connsiteY2" fmla="*/ 143124 h 381650"/>
              <a:gd name="connsiteX3" fmla="*/ 280988 w 327053"/>
              <a:gd name="connsiteY3" fmla="*/ 303462 h 381650"/>
              <a:gd name="connsiteX4" fmla="*/ 327025 w 327053"/>
              <a:gd name="connsiteY4" fmla="*/ 381249 h 381650"/>
              <a:gd name="connsiteX5" fmla="*/ 287338 w 327053"/>
              <a:gd name="connsiteY5" fmla="*/ 273299 h 381650"/>
              <a:gd name="connsiteX6" fmla="*/ 252413 w 327053"/>
              <a:gd name="connsiteY6" fmla="*/ 189162 h 381650"/>
              <a:gd name="connsiteX7" fmla="*/ 260350 w 327053"/>
              <a:gd name="connsiteY7" fmla="*/ 243137 h 381650"/>
              <a:gd name="connsiteX8" fmla="*/ 160338 w 327053"/>
              <a:gd name="connsiteY8" fmla="*/ 109787 h 381650"/>
              <a:gd name="connsiteX9" fmla="*/ 139700 w 327053"/>
              <a:gd name="connsiteY9" fmla="*/ 117724 h 381650"/>
              <a:gd name="connsiteX10" fmla="*/ 0 w 327053"/>
              <a:gd name="connsiteY10" fmla="*/ 249 h 3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053" h="381650">
                <a:moveTo>
                  <a:pt x="0" y="249"/>
                </a:moveTo>
                <a:cubicBezTo>
                  <a:pt x="265" y="6334"/>
                  <a:pt x="118005" y="130425"/>
                  <a:pt x="141288" y="154237"/>
                </a:cubicBezTo>
                <a:cubicBezTo>
                  <a:pt x="164571" y="178050"/>
                  <a:pt x="116417" y="118253"/>
                  <a:pt x="139700" y="143124"/>
                </a:cubicBezTo>
                <a:cubicBezTo>
                  <a:pt x="162983" y="167995"/>
                  <a:pt x="249767" y="263775"/>
                  <a:pt x="280988" y="303462"/>
                </a:cubicBezTo>
                <a:cubicBezTo>
                  <a:pt x="312209" y="343149"/>
                  <a:pt x="325967" y="386276"/>
                  <a:pt x="327025" y="381249"/>
                </a:cubicBezTo>
                <a:cubicBezTo>
                  <a:pt x="328083" y="376222"/>
                  <a:pt x="299773" y="305314"/>
                  <a:pt x="287338" y="273299"/>
                </a:cubicBezTo>
                <a:cubicBezTo>
                  <a:pt x="274903" y="241285"/>
                  <a:pt x="256911" y="194189"/>
                  <a:pt x="252413" y="189162"/>
                </a:cubicBezTo>
                <a:cubicBezTo>
                  <a:pt x="247915" y="184135"/>
                  <a:pt x="275696" y="256366"/>
                  <a:pt x="260350" y="243137"/>
                </a:cubicBezTo>
                <a:cubicBezTo>
                  <a:pt x="245004" y="229908"/>
                  <a:pt x="180446" y="130689"/>
                  <a:pt x="160338" y="109787"/>
                </a:cubicBezTo>
                <a:cubicBezTo>
                  <a:pt x="140230" y="88885"/>
                  <a:pt x="162190" y="134393"/>
                  <a:pt x="139700" y="117724"/>
                </a:cubicBezTo>
                <a:cubicBezTo>
                  <a:pt x="117210" y="101055"/>
                  <a:pt x="-265" y="-5836"/>
                  <a:pt x="0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6" name="フリーフォーム: 図形 915">
            <a:extLst>
              <a:ext uri="{FF2B5EF4-FFF2-40B4-BE49-F238E27FC236}">
                <a16:creationId xmlns:a16="http://schemas.microsoft.com/office/drawing/2014/main" id="{D98726CB-7D61-41D8-8929-3CAE6D05FE61}"/>
              </a:ext>
            </a:extLst>
          </p:cNvPr>
          <p:cNvSpPr/>
          <p:nvPr/>
        </p:nvSpPr>
        <p:spPr>
          <a:xfrm>
            <a:off x="6835590" y="2066901"/>
            <a:ext cx="61731" cy="328938"/>
          </a:xfrm>
          <a:custGeom>
            <a:avLst/>
            <a:gdLst>
              <a:gd name="connsiteX0" fmla="*/ 185 w 61731"/>
              <a:gd name="connsiteY0" fmla="*/ 24 h 328938"/>
              <a:gd name="connsiteX1" fmla="*/ 60510 w 61731"/>
              <a:gd name="connsiteY1" fmla="*/ 128612 h 328938"/>
              <a:gd name="connsiteX2" fmla="*/ 41460 w 61731"/>
              <a:gd name="connsiteY2" fmla="*/ 328637 h 328938"/>
              <a:gd name="connsiteX3" fmla="*/ 50985 w 61731"/>
              <a:gd name="connsiteY3" fmla="*/ 173062 h 328938"/>
              <a:gd name="connsiteX4" fmla="*/ 41460 w 61731"/>
              <a:gd name="connsiteY4" fmla="*/ 138137 h 328938"/>
              <a:gd name="connsiteX5" fmla="*/ 185 w 61731"/>
              <a:gd name="connsiteY5" fmla="*/ 24 h 32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31" h="328938">
                <a:moveTo>
                  <a:pt x="185" y="24"/>
                </a:moveTo>
                <a:cubicBezTo>
                  <a:pt x="3360" y="-1563"/>
                  <a:pt x="53631" y="73843"/>
                  <a:pt x="60510" y="128612"/>
                </a:cubicBezTo>
                <a:cubicBezTo>
                  <a:pt x="67389" y="183381"/>
                  <a:pt x="43047" y="321229"/>
                  <a:pt x="41460" y="328637"/>
                </a:cubicBezTo>
                <a:cubicBezTo>
                  <a:pt x="39873" y="336045"/>
                  <a:pt x="50985" y="204812"/>
                  <a:pt x="50985" y="173062"/>
                </a:cubicBezTo>
                <a:cubicBezTo>
                  <a:pt x="50985" y="141312"/>
                  <a:pt x="47281" y="164331"/>
                  <a:pt x="41460" y="138137"/>
                </a:cubicBezTo>
                <a:cubicBezTo>
                  <a:pt x="35639" y="111943"/>
                  <a:pt x="-2990" y="1611"/>
                  <a:pt x="185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7" name="フリーフォーム: 図形 916">
            <a:extLst>
              <a:ext uri="{FF2B5EF4-FFF2-40B4-BE49-F238E27FC236}">
                <a16:creationId xmlns:a16="http://schemas.microsoft.com/office/drawing/2014/main" id="{F523CED3-F60A-4D6F-898B-CC6FC503D972}"/>
              </a:ext>
            </a:extLst>
          </p:cNvPr>
          <p:cNvSpPr/>
          <p:nvPr/>
        </p:nvSpPr>
        <p:spPr>
          <a:xfrm>
            <a:off x="6027735" y="1369994"/>
            <a:ext cx="670078" cy="652189"/>
          </a:xfrm>
          <a:custGeom>
            <a:avLst/>
            <a:gdLst>
              <a:gd name="connsiteX0" fmla="*/ 3 w 670078"/>
              <a:gd name="connsiteY0" fmla="*/ 19 h 652189"/>
              <a:gd name="connsiteX1" fmla="*/ 169865 w 670078"/>
              <a:gd name="connsiteY1" fmla="*/ 304819 h 652189"/>
              <a:gd name="connsiteX2" fmla="*/ 187328 w 670078"/>
              <a:gd name="connsiteY2" fmla="*/ 319106 h 652189"/>
              <a:gd name="connsiteX3" fmla="*/ 219078 w 670078"/>
              <a:gd name="connsiteY3" fmla="*/ 384194 h 652189"/>
              <a:gd name="connsiteX4" fmla="*/ 236540 w 670078"/>
              <a:gd name="connsiteY4" fmla="*/ 403244 h 652189"/>
              <a:gd name="connsiteX5" fmla="*/ 306390 w 670078"/>
              <a:gd name="connsiteY5" fmla="*/ 495319 h 652189"/>
              <a:gd name="connsiteX6" fmla="*/ 417515 w 670078"/>
              <a:gd name="connsiteY6" fmla="*/ 633431 h 652189"/>
              <a:gd name="connsiteX7" fmla="*/ 534990 w 670078"/>
              <a:gd name="connsiteY7" fmla="*/ 650894 h 652189"/>
              <a:gd name="connsiteX8" fmla="*/ 669928 w 670078"/>
              <a:gd name="connsiteY8" fmla="*/ 649306 h 652189"/>
              <a:gd name="connsiteX9" fmla="*/ 508003 w 670078"/>
              <a:gd name="connsiteY9" fmla="*/ 636606 h 652189"/>
              <a:gd name="connsiteX10" fmla="*/ 387353 w 670078"/>
              <a:gd name="connsiteY10" fmla="*/ 587394 h 652189"/>
              <a:gd name="connsiteX11" fmla="*/ 239715 w 670078"/>
              <a:gd name="connsiteY11" fmla="*/ 415944 h 652189"/>
              <a:gd name="connsiteX12" fmla="*/ 174628 w 670078"/>
              <a:gd name="connsiteY12" fmla="*/ 290531 h 652189"/>
              <a:gd name="connsiteX13" fmla="*/ 3 w 670078"/>
              <a:gd name="connsiteY13" fmla="*/ 19 h 65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0078" h="652189">
                <a:moveTo>
                  <a:pt x="3" y="19"/>
                </a:moveTo>
                <a:cubicBezTo>
                  <a:pt x="-791" y="2400"/>
                  <a:pt x="138644" y="251638"/>
                  <a:pt x="169865" y="304819"/>
                </a:cubicBezTo>
                <a:cubicBezTo>
                  <a:pt x="201086" y="358000"/>
                  <a:pt x="179126" y="305877"/>
                  <a:pt x="187328" y="319106"/>
                </a:cubicBezTo>
                <a:cubicBezTo>
                  <a:pt x="195530" y="332335"/>
                  <a:pt x="210876" y="370171"/>
                  <a:pt x="219078" y="384194"/>
                </a:cubicBezTo>
                <a:cubicBezTo>
                  <a:pt x="227280" y="398217"/>
                  <a:pt x="221988" y="384723"/>
                  <a:pt x="236540" y="403244"/>
                </a:cubicBezTo>
                <a:cubicBezTo>
                  <a:pt x="251092" y="421765"/>
                  <a:pt x="306390" y="495319"/>
                  <a:pt x="306390" y="495319"/>
                </a:cubicBezTo>
                <a:cubicBezTo>
                  <a:pt x="336553" y="533684"/>
                  <a:pt x="379415" y="607502"/>
                  <a:pt x="417515" y="633431"/>
                </a:cubicBezTo>
                <a:cubicBezTo>
                  <a:pt x="455615" y="659360"/>
                  <a:pt x="492921" y="648248"/>
                  <a:pt x="534990" y="650894"/>
                </a:cubicBezTo>
                <a:cubicBezTo>
                  <a:pt x="577059" y="653540"/>
                  <a:pt x="674426" y="651687"/>
                  <a:pt x="669928" y="649306"/>
                </a:cubicBezTo>
                <a:cubicBezTo>
                  <a:pt x="665430" y="646925"/>
                  <a:pt x="555099" y="646925"/>
                  <a:pt x="508003" y="636606"/>
                </a:cubicBezTo>
                <a:cubicBezTo>
                  <a:pt x="460907" y="626287"/>
                  <a:pt x="432068" y="624171"/>
                  <a:pt x="387353" y="587394"/>
                </a:cubicBezTo>
                <a:cubicBezTo>
                  <a:pt x="342638" y="550617"/>
                  <a:pt x="275169" y="465421"/>
                  <a:pt x="239715" y="415944"/>
                </a:cubicBezTo>
                <a:cubicBezTo>
                  <a:pt x="204261" y="366467"/>
                  <a:pt x="215903" y="361439"/>
                  <a:pt x="174628" y="290531"/>
                </a:cubicBezTo>
                <a:cubicBezTo>
                  <a:pt x="133353" y="219623"/>
                  <a:pt x="797" y="-2362"/>
                  <a:pt x="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8" name="フリーフォーム: 図形 917">
            <a:extLst>
              <a:ext uri="{FF2B5EF4-FFF2-40B4-BE49-F238E27FC236}">
                <a16:creationId xmlns:a16="http://schemas.microsoft.com/office/drawing/2014/main" id="{60897063-9EB6-4022-9F07-23D86AB72D45}"/>
              </a:ext>
            </a:extLst>
          </p:cNvPr>
          <p:cNvSpPr/>
          <p:nvPr/>
        </p:nvSpPr>
        <p:spPr>
          <a:xfrm>
            <a:off x="6018208" y="1338193"/>
            <a:ext cx="625870" cy="677851"/>
          </a:xfrm>
          <a:custGeom>
            <a:avLst/>
            <a:gdLst>
              <a:gd name="connsiteX0" fmla="*/ 5 w 625870"/>
              <a:gd name="connsiteY0" fmla="*/ 70 h 677851"/>
              <a:gd name="connsiteX1" fmla="*/ 225430 w 625870"/>
              <a:gd name="connsiteY1" fmla="*/ 284232 h 677851"/>
              <a:gd name="connsiteX2" fmla="*/ 249242 w 625870"/>
              <a:gd name="connsiteY2" fmla="*/ 308045 h 677851"/>
              <a:gd name="connsiteX3" fmla="*/ 363542 w 625870"/>
              <a:gd name="connsiteY3" fmla="*/ 363607 h 677851"/>
              <a:gd name="connsiteX4" fmla="*/ 433392 w 625870"/>
              <a:gd name="connsiteY4" fmla="*/ 381070 h 677851"/>
              <a:gd name="connsiteX5" fmla="*/ 492130 w 625870"/>
              <a:gd name="connsiteY5" fmla="*/ 430282 h 677851"/>
              <a:gd name="connsiteX6" fmla="*/ 625480 w 625870"/>
              <a:gd name="connsiteY6" fmla="*/ 627132 h 677851"/>
              <a:gd name="connsiteX7" fmla="*/ 534992 w 625870"/>
              <a:gd name="connsiteY7" fmla="*/ 671582 h 677851"/>
              <a:gd name="connsiteX8" fmla="*/ 598492 w 625870"/>
              <a:gd name="connsiteY8" fmla="*/ 671582 h 677851"/>
              <a:gd name="connsiteX9" fmla="*/ 609605 w 625870"/>
              <a:gd name="connsiteY9" fmla="*/ 616020 h 677851"/>
              <a:gd name="connsiteX10" fmla="*/ 541342 w 625870"/>
              <a:gd name="connsiteY10" fmla="*/ 512832 h 677851"/>
              <a:gd name="connsiteX11" fmla="*/ 365130 w 625870"/>
              <a:gd name="connsiteY11" fmla="*/ 384245 h 677851"/>
              <a:gd name="connsiteX12" fmla="*/ 219080 w 625870"/>
              <a:gd name="connsiteY12" fmla="*/ 312807 h 677851"/>
              <a:gd name="connsiteX13" fmla="*/ 5 w 625870"/>
              <a:gd name="connsiteY13" fmla="*/ 70 h 67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5870" h="677851">
                <a:moveTo>
                  <a:pt x="5" y="70"/>
                </a:moveTo>
                <a:cubicBezTo>
                  <a:pt x="1063" y="-4692"/>
                  <a:pt x="183891" y="232903"/>
                  <a:pt x="225430" y="284232"/>
                </a:cubicBezTo>
                <a:cubicBezTo>
                  <a:pt x="266969" y="335561"/>
                  <a:pt x="226223" y="294816"/>
                  <a:pt x="249242" y="308045"/>
                </a:cubicBezTo>
                <a:cubicBezTo>
                  <a:pt x="272261" y="321274"/>
                  <a:pt x="332850" y="351436"/>
                  <a:pt x="363542" y="363607"/>
                </a:cubicBezTo>
                <a:cubicBezTo>
                  <a:pt x="394234" y="375778"/>
                  <a:pt x="411961" y="369958"/>
                  <a:pt x="433392" y="381070"/>
                </a:cubicBezTo>
                <a:cubicBezTo>
                  <a:pt x="454823" y="392182"/>
                  <a:pt x="460115" y="389272"/>
                  <a:pt x="492130" y="430282"/>
                </a:cubicBezTo>
                <a:cubicBezTo>
                  <a:pt x="524145" y="471292"/>
                  <a:pt x="618336" y="586915"/>
                  <a:pt x="625480" y="627132"/>
                </a:cubicBezTo>
                <a:cubicBezTo>
                  <a:pt x="632624" y="667349"/>
                  <a:pt x="539490" y="664174"/>
                  <a:pt x="534992" y="671582"/>
                </a:cubicBezTo>
                <a:cubicBezTo>
                  <a:pt x="530494" y="678990"/>
                  <a:pt x="586057" y="680842"/>
                  <a:pt x="598492" y="671582"/>
                </a:cubicBezTo>
                <a:cubicBezTo>
                  <a:pt x="610927" y="662322"/>
                  <a:pt x="619130" y="642478"/>
                  <a:pt x="609605" y="616020"/>
                </a:cubicBezTo>
                <a:cubicBezTo>
                  <a:pt x="600080" y="589562"/>
                  <a:pt x="582088" y="551461"/>
                  <a:pt x="541342" y="512832"/>
                </a:cubicBezTo>
                <a:cubicBezTo>
                  <a:pt x="500596" y="474203"/>
                  <a:pt x="418840" y="417582"/>
                  <a:pt x="365130" y="384245"/>
                </a:cubicBezTo>
                <a:cubicBezTo>
                  <a:pt x="311420" y="350908"/>
                  <a:pt x="277288" y="371280"/>
                  <a:pt x="219080" y="312807"/>
                </a:cubicBezTo>
                <a:cubicBezTo>
                  <a:pt x="160872" y="254334"/>
                  <a:pt x="-1053" y="4832"/>
                  <a:pt x="5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9" name="フリーフォーム: 図形 918">
            <a:extLst>
              <a:ext uri="{FF2B5EF4-FFF2-40B4-BE49-F238E27FC236}">
                <a16:creationId xmlns:a16="http://schemas.microsoft.com/office/drawing/2014/main" id="{6140E0FB-B23A-4D91-92F3-E0342316BF18}"/>
              </a:ext>
            </a:extLst>
          </p:cNvPr>
          <p:cNvSpPr/>
          <p:nvPr/>
        </p:nvSpPr>
        <p:spPr>
          <a:xfrm>
            <a:off x="5927638" y="1567326"/>
            <a:ext cx="648301" cy="480060"/>
          </a:xfrm>
          <a:custGeom>
            <a:avLst/>
            <a:gdLst>
              <a:gd name="connsiteX0" fmla="*/ 1675 w 648301"/>
              <a:gd name="connsiteY0" fmla="*/ 2712 h 480060"/>
              <a:gd name="connsiteX1" fmla="*/ 217575 w 648301"/>
              <a:gd name="connsiteY1" fmla="*/ 164637 h 480060"/>
              <a:gd name="connsiteX2" fmla="*/ 238212 w 648301"/>
              <a:gd name="connsiteY2" fmla="*/ 175749 h 480060"/>
              <a:gd name="connsiteX3" fmla="*/ 411250 w 648301"/>
              <a:gd name="connsiteY3" fmla="*/ 351962 h 480060"/>
              <a:gd name="connsiteX4" fmla="*/ 430300 w 648301"/>
              <a:gd name="connsiteY4" fmla="*/ 385299 h 480060"/>
              <a:gd name="connsiteX5" fmla="*/ 496975 w 648301"/>
              <a:gd name="connsiteY5" fmla="*/ 475787 h 480060"/>
              <a:gd name="connsiteX6" fmla="*/ 493800 w 648301"/>
              <a:gd name="connsiteY6" fmla="*/ 466262 h 480060"/>
              <a:gd name="connsiteX7" fmla="*/ 633500 w 648301"/>
              <a:gd name="connsiteY7" fmla="*/ 474199 h 480060"/>
              <a:gd name="connsiteX8" fmla="*/ 635087 w 648301"/>
              <a:gd name="connsiteY8" fmla="*/ 467849 h 480060"/>
              <a:gd name="connsiteX9" fmla="*/ 552537 w 648301"/>
              <a:gd name="connsiteY9" fmla="*/ 455149 h 480060"/>
              <a:gd name="connsiteX10" fmla="*/ 423950 w 648301"/>
              <a:gd name="connsiteY10" fmla="*/ 369424 h 480060"/>
              <a:gd name="connsiteX11" fmla="*/ 136612 w 648301"/>
              <a:gd name="connsiteY11" fmla="*/ 86849 h 480060"/>
              <a:gd name="connsiteX12" fmla="*/ 1675 w 648301"/>
              <a:gd name="connsiteY12" fmla="*/ 2712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301" h="480060">
                <a:moveTo>
                  <a:pt x="1675" y="2712"/>
                </a:moveTo>
                <a:cubicBezTo>
                  <a:pt x="15169" y="15677"/>
                  <a:pt x="178152" y="135798"/>
                  <a:pt x="217575" y="164637"/>
                </a:cubicBezTo>
                <a:cubicBezTo>
                  <a:pt x="256998" y="193476"/>
                  <a:pt x="205933" y="144528"/>
                  <a:pt x="238212" y="175749"/>
                </a:cubicBezTo>
                <a:cubicBezTo>
                  <a:pt x="270491" y="206970"/>
                  <a:pt x="379235" y="317037"/>
                  <a:pt x="411250" y="351962"/>
                </a:cubicBezTo>
                <a:cubicBezTo>
                  <a:pt x="443265" y="386887"/>
                  <a:pt x="416013" y="364662"/>
                  <a:pt x="430300" y="385299"/>
                </a:cubicBezTo>
                <a:cubicBezTo>
                  <a:pt x="444587" y="405936"/>
                  <a:pt x="486392" y="462293"/>
                  <a:pt x="496975" y="475787"/>
                </a:cubicBezTo>
                <a:cubicBezTo>
                  <a:pt x="507558" y="489281"/>
                  <a:pt x="471046" y="466527"/>
                  <a:pt x="493800" y="466262"/>
                </a:cubicBezTo>
                <a:cubicBezTo>
                  <a:pt x="516554" y="465997"/>
                  <a:pt x="609952" y="473935"/>
                  <a:pt x="633500" y="474199"/>
                </a:cubicBezTo>
                <a:cubicBezTo>
                  <a:pt x="657048" y="474463"/>
                  <a:pt x="648581" y="471024"/>
                  <a:pt x="635087" y="467849"/>
                </a:cubicBezTo>
                <a:cubicBezTo>
                  <a:pt x="621593" y="464674"/>
                  <a:pt x="587726" y="471553"/>
                  <a:pt x="552537" y="455149"/>
                </a:cubicBezTo>
                <a:cubicBezTo>
                  <a:pt x="517348" y="438745"/>
                  <a:pt x="493271" y="430807"/>
                  <a:pt x="423950" y="369424"/>
                </a:cubicBezTo>
                <a:cubicBezTo>
                  <a:pt x="354629" y="308041"/>
                  <a:pt x="214929" y="149555"/>
                  <a:pt x="136612" y="86849"/>
                </a:cubicBezTo>
                <a:cubicBezTo>
                  <a:pt x="58295" y="24143"/>
                  <a:pt x="-11819" y="-10253"/>
                  <a:pt x="1675" y="2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0" name="フリーフォーム: 図形 919">
            <a:extLst>
              <a:ext uri="{FF2B5EF4-FFF2-40B4-BE49-F238E27FC236}">
                <a16:creationId xmlns:a16="http://schemas.microsoft.com/office/drawing/2014/main" id="{005BE022-7EFF-4987-ACE1-69DED60AC011}"/>
              </a:ext>
            </a:extLst>
          </p:cNvPr>
          <p:cNvSpPr/>
          <p:nvPr/>
        </p:nvSpPr>
        <p:spPr>
          <a:xfrm>
            <a:off x="5852802" y="1567944"/>
            <a:ext cx="94093" cy="372286"/>
          </a:xfrm>
          <a:custGeom>
            <a:avLst/>
            <a:gdLst>
              <a:gd name="connsiteX0" fmla="*/ 59048 w 94093"/>
              <a:gd name="connsiteY0" fmla="*/ 506 h 372286"/>
              <a:gd name="connsiteX1" fmla="*/ 1898 w 94093"/>
              <a:gd name="connsiteY1" fmla="*/ 100519 h 372286"/>
              <a:gd name="connsiteX2" fmla="*/ 14598 w 94093"/>
              <a:gd name="connsiteY2" fmla="*/ 210056 h 372286"/>
              <a:gd name="connsiteX3" fmla="*/ 24123 w 94093"/>
              <a:gd name="connsiteY3" fmla="*/ 318006 h 372286"/>
              <a:gd name="connsiteX4" fmla="*/ 93973 w 94093"/>
              <a:gd name="connsiteY4" fmla="*/ 371981 h 372286"/>
              <a:gd name="connsiteX5" fmla="*/ 39998 w 94093"/>
              <a:gd name="connsiteY5" fmla="*/ 295781 h 372286"/>
              <a:gd name="connsiteX6" fmla="*/ 5073 w 94093"/>
              <a:gd name="connsiteY6" fmla="*/ 165606 h 372286"/>
              <a:gd name="connsiteX7" fmla="*/ 16186 w 94093"/>
              <a:gd name="connsiteY7" fmla="*/ 65594 h 372286"/>
              <a:gd name="connsiteX8" fmla="*/ 59048 w 94093"/>
              <a:gd name="connsiteY8" fmla="*/ 506 h 37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93" h="372286">
                <a:moveTo>
                  <a:pt x="59048" y="506"/>
                </a:moveTo>
                <a:cubicBezTo>
                  <a:pt x="56667" y="6327"/>
                  <a:pt x="9306" y="65594"/>
                  <a:pt x="1898" y="100519"/>
                </a:cubicBezTo>
                <a:cubicBezTo>
                  <a:pt x="-5510" y="135444"/>
                  <a:pt x="10894" y="173808"/>
                  <a:pt x="14598" y="210056"/>
                </a:cubicBezTo>
                <a:cubicBezTo>
                  <a:pt x="18302" y="246304"/>
                  <a:pt x="10894" y="291019"/>
                  <a:pt x="24123" y="318006"/>
                </a:cubicBezTo>
                <a:cubicBezTo>
                  <a:pt x="37352" y="344994"/>
                  <a:pt x="91327" y="375685"/>
                  <a:pt x="93973" y="371981"/>
                </a:cubicBezTo>
                <a:cubicBezTo>
                  <a:pt x="96619" y="368277"/>
                  <a:pt x="54815" y="330177"/>
                  <a:pt x="39998" y="295781"/>
                </a:cubicBezTo>
                <a:cubicBezTo>
                  <a:pt x="25181" y="261385"/>
                  <a:pt x="9042" y="203971"/>
                  <a:pt x="5073" y="165606"/>
                </a:cubicBezTo>
                <a:cubicBezTo>
                  <a:pt x="1104" y="127242"/>
                  <a:pt x="7455" y="90729"/>
                  <a:pt x="16186" y="65594"/>
                </a:cubicBezTo>
                <a:cubicBezTo>
                  <a:pt x="24917" y="40459"/>
                  <a:pt x="61429" y="-5315"/>
                  <a:pt x="59048" y="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" name="フリーフォーム: 図形 920">
            <a:extLst>
              <a:ext uri="{FF2B5EF4-FFF2-40B4-BE49-F238E27FC236}">
                <a16:creationId xmlns:a16="http://schemas.microsoft.com/office/drawing/2014/main" id="{200F5516-3DC5-4DE2-85EF-E4A714982376}"/>
              </a:ext>
            </a:extLst>
          </p:cNvPr>
          <p:cNvSpPr/>
          <p:nvPr/>
        </p:nvSpPr>
        <p:spPr>
          <a:xfrm>
            <a:off x="5927487" y="1273551"/>
            <a:ext cx="450658" cy="348674"/>
          </a:xfrm>
          <a:custGeom>
            <a:avLst/>
            <a:gdLst>
              <a:gd name="connsiteX0" fmla="*/ 238 w 450658"/>
              <a:gd name="connsiteY0" fmla="*/ 1212 h 348674"/>
              <a:gd name="connsiteX1" fmla="*/ 225663 w 450658"/>
              <a:gd name="connsiteY1" fmla="*/ 185362 h 348674"/>
              <a:gd name="connsiteX2" fmla="*/ 238363 w 450658"/>
              <a:gd name="connsiteY2" fmla="*/ 193299 h 348674"/>
              <a:gd name="connsiteX3" fmla="*/ 447913 w 450658"/>
              <a:gd name="connsiteY3" fmla="*/ 347287 h 348674"/>
              <a:gd name="connsiteX4" fmla="*/ 349488 w 450658"/>
              <a:gd name="connsiteY4" fmla="*/ 263149 h 348674"/>
              <a:gd name="connsiteX5" fmla="*/ 225663 w 450658"/>
              <a:gd name="connsiteY5" fmla="*/ 159962 h 348674"/>
              <a:gd name="connsiteX6" fmla="*/ 182801 w 450658"/>
              <a:gd name="connsiteY6" fmla="*/ 107574 h 348674"/>
              <a:gd name="connsiteX7" fmla="*/ 238 w 450658"/>
              <a:gd name="connsiteY7" fmla="*/ 1212 h 34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58" h="348674">
                <a:moveTo>
                  <a:pt x="238" y="1212"/>
                </a:moveTo>
                <a:cubicBezTo>
                  <a:pt x="7382" y="14177"/>
                  <a:pt x="185976" y="153348"/>
                  <a:pt x="225663" y="185362"/>
                </a:cubicBezTo>
                <a:cubicBezTo>
                  <a:pt x="265350" y="217376"/>
                  <a:pt x="238363" y="193299"/>
                  <a:pt x="238363" y="193299"/>
                </a:cubicBezTo>
                <a:cubicBezTo>
                  <a:pt x="275405" y="220286"/>
                  <a:pt x="429392" y="335645"/>
                  <a:pt x="447913" y="347287"/>
                </a:cubicBezTo>
                <a:cubicBezTo>
                  <a:pt x="466434" y="358929"/>
                  <a:pt x="386530" y="294370"/>
                  <a:pt x="349488" y="263149"/>
                </a:cubicBezTo>
                <a:cubicBezTo>
                  <a:pt x="312446" y="231928"/>
                  <a:pt x="253444" y="185891"/>
                  <a:pt x="225663" y="159962"/>
                </a:cubicBezTo>
                <a:cubicBezTo>
                  <a:pt x="197882" y="134033"/>
                  <a:pt x="217197" y="132180"/>
                  <a:pt x="182801" y="107574"/>
                </a:cubicBezTo>
                <a:cubicBezTo>
                  <a:pt x="148405" y="82968"/>
                  <a:pt x="-6906" y="-11753"/>
                  <a:pt x="238" y="1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2" name="フリーフォーム: 図形 921">
            <a:extLst>
              <a:ext uri="{FF2B5EF4-FFF2-40B4-BE49-F238E27FC236}">
                <a16:creationId xmlns:a16="http://schemas.microsoft.com/office/drawing/2014/main" id="{2AC937DD-D75F-40F0-A5EE-3E99C0D3FFD8}"/>
              </a:ext>
            </a:extLst>
          </p:cNvPr>
          <p:cNvSpPr/>
          <p:nvPr/>
        </p:nvSpPr>
        <p:spPr>
          <a:xfrm>
            <a:off x="5945058" y="1450770"/>
            <a:ext cx="275142" cy="256025"/>
          </a:xfrm>
          <a:custGeom>
            <a:avLst/>
            <a:gdLst>
              <a:gd name="connsiteX0" fmla="*/ 130 w 275142"/>
              <a:gd name="connsiteY0" fmla="*/ 205 h 256025"/>
              <a:gd name="connsiteX1" fmla="*/ 117605 w 275142"/>
              <a:gd name="connsiteY1" fmla="*/ 81168 h 256025"/>
              <a:gd name="connsiteX2" fmla="*/ 130305 w 275142"/>
              <a:gd name="connsiteY2" fmla="*/ 89105 h 256025"/>
              <a:gd name="connsiteX3" fmla="*/ 220792 w 275142"/>
              <a:gd name="connsiteY3" fmla="*/ 176418 h 256025"/>
              <a:gd name="connsiteX4" fmla="*/ 274767 w 275142"/>
              <a:gd name="connsiteY4" fmla="*/ 255793 h 256025"/>
              <a:gd name="connsiteX5" fmla="*/ 241430 w 275142"/>
              <a:gd name="connsiteY5" fmla="*/ 198643 h 256025"/>
              <a:gd name="connsiteX6" fmla="*/ 179517 w 275142"/>
              <a:gd name="connsiteY6" fmla="*/ 139905 h 256025"/>
              <a:gd name="connsiteX7" fmla="*/ 143005 w 275142"/>
              <a:gd name="connsiteY7" fmla="*/ 108155 h 256025"/>
              <a:gd name="connsiteX8" fmla="*/ 130 w 275142"/>
              <a:gd name="connsiteY8" fmla="*/ 205 h 25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142" h="256025">
                <a:moveTo>
                  <a:pt x="130" y="205"/>
                </a:moveTo>
                <a:cubicBezTo>
                  <a:pt x="-4103" y="-4293"/>
                  <a:pt x="95909" y="66351"/>
                  <a:pt x="117605" y="81168"/>
                </a:cubicBezTo>
                <a:cubicBezTo>
                  <a:pt x="139301" y="95985"/>
                  <a:pt x="113107" y="73230"/>
                  <a:pt x="130305" y="89105"/>
                </a:cubicBezTo>
                <a:cubicBezTo>
                  <a:pt x="147503" y="104980"/>
                  <a:pt x="196715" y="148637"/>
                  <a:pt x="220792" y="176418"/>
                </a:cubicBezTo>
                <a:cubicBezTo>
                  <a:pt x="244869" y="204199"/>
                  <a:pt x="271327" y="252089"/>
                  <a:pt x="274767" y="255793"/>
                </a:cubicBezTo>
                <a:cubicBezTo>
                  <a:pt x="278207" y="259497"/>
                  <a:pt x="257305" y="217958"/>
                  <a:pt x="241430" y="198643"/>
                </a:cubicBezTo>
                <a:cubicBezTo>
                  <a:pt x="225555" y="179328"/>
                  <a:pt x="195921" y="154986"/>
                  <a:pt x="179517" y="139905"/>
                </a:cubicBezTo>
                <a:cubicBezTo>
                  <a:pt x="163113" y="124824"/>
                  <a:pt x="168405" y="127734"/>
                  <a:pt x="143005" y="108155"/>
                </a:cubicBezTo>
                <a:cubicBezTo>
                  <a:pt x="117605" y="88576"/>
                  <a:pt x="4363" y="4703"/>
                  <a:pt x="130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3" name="フリーフォーム: 図形 922">
            <a:extLst>
              <a:ext uri="{FF2B5EF4-FFF2-40B4-BE49-F238E27FC236}">
                <a16:creationId xmlns:a16="http://schemas.microsoft.com/office/drawing/2014/main" id="{B17993AC-089F-47F0-94C6-49963E9CD879}"/>
              </a:ext>
            </a:extLst>
          </p:cNvPr>
          <p:cNvSpPr/>
          <p:nvPr/>
        </p:nvSpPr>
        <p:spPr>
          <a:xfrm>
            <a:off x="5926136" y="1460449"/>
            <a:ext cx="296030" cy="273233"/>
          </a:xfrm>
          <a:custGeom>
            <a:avLst/>
            <a:gdLst>
              <a:gd name="connsiteX0" fmla="*/ 2 w 296030"/>
              <a:gd name="connsiteY0" fmla="*/ 51 h 273233"/>
              <a:gd name="connsiteX1" fmla="*/ 120652 w 296030"/>
              <a:gd name="connsiteY1" fmla="*/ 138164 h 273233"/>
              <a:gd name="connsiteX2" fmla="*/ 109539 w 296030"/>
              <a:gd name="connsiteY2" fmla="*/ 120701 h 273233"/>
              <a:gd name="connsiteX3" fmla="*/ 241302 w 296030"/>
              <a:gd name="connsiteY3" fmla="*/ 231826 h 273233"/>
              <a:gd name="connsiteX4" fmla="*/ 295277 w 296030"/>
              <a:gd name="connsiteY4" fmla="*/ 273101 h 273233"/>
              <a:gd name="connsiteX5" fmla="*/ 206377 w 296030"/>
              <a:gd name="connsiteY5" fmla="*/ 220714 h 273233"/>
              <a:gd name="connsiteX6" fmla="*/ 117477 w 296030"/>
              <a:gd name="connsiteY6" fmla="*/ 155626 h 273233"/>
              <a:gd name="connsiteX7" fmla="*/ 2 w 296030"/>
              <a:gd name="connsiteY7" fmla="*/ 51 h 27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030" h="273233">
                <a:moveTo>
                  <a:pt x="2" y="51"/>
                </a:moveTo>
                <a:cubicBezTo>
                  <a:pt x="531" y="-2859"/>
                  <a:pt x="102396" y="118056"/>
                  <a:pt x="120652" y="138164"/>
                </a:cubicBezTo>
                <a:cubicBezTo>
                  <a:pt x="138908" y="158272"/>
                  <a:pt x="89431" y="105091"/>
                  <a:pt x="109539" y="120701"/>
                </a:cubicBezTo>
                <a:cubicBezTo>
                  <a:pt x="129647" y="136311"/>
                  <a:pt x="210346" y="206426"/>
                  <a:pt x="241302" y="231826"/>
                </a:cubicBezTo>
                <a:cubicBezTo>
                  <a:pt x="272258" y="257226"/>
                  <a:pt x="301098" y="274953"/>
                  <a:pt x="295277" y="273101"/>
                </a:cubicBezTo>
                <a:cubicBezTo>
                  <a:pt x="289456" y="271249"/>
                  <a:pt x="236010" y="240293"/>
                  <a:pt x="206377" y="220714"/>
                </a:cubicBezTo>
                <a:cubicBezTo>
                  <a:pt x="176744" y="201135"/>
                  <a:pt x="148433" y="188699"/>
                  <a:pt x="117477" y="155626"/>
                </a:cubicBezTo>
                <a:cubicBezTo>
                  <a:pt x="86521" y="122553"/>
                  <a:pt x="-527" y="2961"/>
                  <a:pt x="2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4" name="フリーフォーム: 図形 923">
            <a:extLst>
              <a:ext uri="{FF2B5EF4-FFF2-40B4-BE49-F238E27FC236}">
                <a16:creationId xmlns:a16="http://schemas.microsoft.com/office/drawing/2014/main" id="{BFCD988A-90E0-4D47-AE2A-E947AB57C9B9}"/>
              </a:ext>
            </a:extLst>
          </p:cNvPr>
          <p:cNvSpPr/>
          <p:nvPr/>
        </p:nvSpPr>
        <p:spPr>
          <a:xfrm>
            <a:off x="5940399" y="1452563"/>
            <a:ext cx="251905" cy="248427"/>
          </a:xfrm>
          <a:custGeom>
            <a:avLst/>
            <a:gdLst>
              <a:gd name="connsiteX0" fmla="*/ 26 w 251905"/>
              <a:gd name="connsiteY0" fmla="*/ 0 h 248427"/>
              <a:gd name="connsiteX1" fmla="*/ 152426 w 251905"/>
              <a:gd name="connsiteY1" fmla="*/ 134937 h 248427"/>
              <a:gd name="connsiteX2" fmla="*/ 181001 w 251905"/>
              <a:gd name="connsiteY2" fmla="*/ 149225 h 248427"/>
              <a:gd name="connsiteX3" fmla="*/ 250851 w 251905"/>
              <a:gd name="connsiteY3" fmla="*/ 247650 h 248427"/>
              <a:gd name="connsiteX4" fmla="*/ 219101 w 251905"/>
              <a:gd name="connsiteY4" fmla="*/ 192087 h 248427"/>
              <a:gd name="connsiteX5" fmla="*/ 165126 w 251905"/>
              <a:gd name="connsiteY5" fmla="*/ 134937 h 248427"/>
              <a:gd name="connsiteX6" fmla="*/ 26 w 251905"/>
              <a:gd name="connsiteY6" fmla="*/ 0 h 24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905" h="248427">
                <a:moveTo>
                  <a:pt x="26" y="0"/>
                </a:moveTo>
                <a:cubicBezTo>
                  <a:pt x="-2091" y="0"/>
                  <a:pt x="122264" y="110066"/>
                  <a:pt x="152426" y="134937"/>
                </a:cubicBezTo>
                <a:cubicBezTo>
                  <a:pt x="182589" y="159808"/>
                  <a:pt x="164597" y="130440"/>
                  <a:pt x="181001" y="149225"/>
                </a:cubicBezTo>
                <a:cubicBezTo>
                  <a:pt x="197405" y="168011"/>
                  <a:pt x="244501" y="240506"/>
                  <a:pt x="250851" y="247650"/>
                </a:cubicBezTo>
                <a:cubicBezTo>
                  <a:pt x="257201" y="254794"/>
                  <a:pt x="233388" y="210872"/>
                  <a:pt x="219101" y="192087"/>
                </a:cubicBezTo>
                <a:cubicBezTo>
                  <a:pt x="204814" y="173302"/>
                  <a:pt x="198464" y="163247"/>
                  <a:pt x="165126" y="134937"/>
                </a:cubicBezTo>
                <a:cubicBezTo>
                  <a:pt x="131789" y="106627"/>
                  <a:pt x="2143" y="0"/>
                  <a:pt x="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5" name="フリーフォーム: 図形 924">
            <a:extLst>
              <a:ext uri="{FF2B5EF4-FFF2-40B4-BE49-F238E27FC236}">
                <a16:creationId xmlns:a16="http://schemas.microsoft.com/office/drawing/2014/main" id="{4D605E8F-9415-42B8-ADB4-D482F7737A83}"/>
              </a:ext>
            </a:extLst>
          </p:cNvPr>
          <p:cNvSpPr/>
          <p:nvPr/>
        </p:nvSpPr>
        <p:spPr>
          <a:xfrm>
            <a:off x="5041793" y="1122741"/>
            <a:ext cx="758932" cy="169698"/>
          </a:xfrm>
          <a:custGeom>
            <a:avLst/>
            <a:gdLst>
              <a:gd name="connsiteX0" fmla="*/ 3282 w 758932"/>
              <a:gd name="connsiteY0" fmla="*/ 169484 h 169698"/>
              <a:gd name="connsiteX1" fmla="*/ 269982 w 758932"/>
              <a:gd name="connsiteY1" fmla="*/ 40897 h 169698"/>
              <a:gd name="connsiteX2" fmla="*/ 100120 w 758932"/>
              <a:gd name="connsiteY2" fmla="*/ 96459 h 169698"/>
              <a:gd name="connsiteX3" fmla="*/ 369995 w 758932"/>
              <a:gd name="connsiteY3" fmla="*/ 21847 h 169698"/>
              <a:gd name="connsiteX4" fmla="*/ 500170 w 758932"/>
              <a:gd name="connsiteY4" fmla="*/ 15497 h 169698"/>
              <a:gd name="connsiteX5" fmla="*/ 758932 w 758932"/>
              <a:gd name="connsiteY5" fmla="*/ 23434 h 169698"/>
              <a:gd name="connsiteX6" fmla="*/ 577957 w 758932"/>
              <a:gd name="connsiteY6" fmla="*/ 10734 h 169698"/>
              <a:gd name="connsiteX7" fmla="*/ 431907 w 758932"/>
              <a:gd name="connsiteY7" fmla="*/ 1209 h 169698"/>
              <a:gd name="connsiteX8" fmla="*/ 252520 w 758932"/>
              <a:gd name="connsiteY8" fmla="*/ 39309 h 169698"/>
              <a:gd name="connsiteX9" fmla="*/ 128695 w 758932"/>
              <a:gd name="connsiteY9" fmla="*/ 71059 h 169698"/>
              <a:gd name="connsiteX10" fmla="*/ 3282 w 758932"/>
              <a:gd name="connsiteY10" fmla="*/ 169484 h 16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8932" h="169698">
                <a:moveTo>
                  <a:pt x="3282" y="169484"/>
                </a:moveTo>
                <a:cubicBezTo>
                  <a:pt x="26830" y="164457"/>
                  <a:pt x="253842" y="53068"/>
                  <a:pt x="269982" y="40897"/>
                </a:cubicBezTo>
                <a:cubicBezTo>
                  <a:pt x="286122" y="28726"/>
                  <a:pt x="83451" y="99634"/>
                  <a:pt x="100120" y="96459"/>
                </a:cubicBezTo>
                <a:cubicBezTo>
                  <a:pt x="116789" y="93284"/>
                  <a:pt x="303320" y="35341"/>
                  <a:pt x="369995" y="21847"/>
                </a:cubicBezTo>
                <a:cubicBezTo>
                  <a:pt x="436670" y="8353"/>
                  <a:pt x="435347" y="15233"/>
                  <a:pt x="500170" y="15497"/>
                </a:cubicBezTo>
                <a:cubicBezTo>
                  <a:pt x="564993" y="15761"/>
                  <a:pt x="745968" y="24228"/>
                  <a:pt x="758932" y="23434"/>
                </a:cubicBezTo>
                <a:lnTo>
                  <a:pt x="577957" y="10734"/>
                </a:lnTo>
                <a:cubicBezTo>
                  <a:pt x="523453" y="7030"/>
                  <a:pt x="486146" y="-3553"/>
                  <a:pt x="431907" y="1209"/>
                </a:cubicBezTo>
                <a:cubicBezTo>
                  <a:pt x="377668" y="5971"/>
                  <a:pt x="303055" y="27667"/>
                  <a:pt x="252520" y="39309"/>
                </a:cubicBezTo>
                <a:cubicBezTo>
                  <a:pt x="201985" y="50951"/>
                  <a:pt x="168118" y="52273"/>
                  <a:pt x="128695" y="71059"/>
                </a:cubicBezTo>
                <a:cubicBezTo>
                  <a:pt x="89272" y="89844"/>
                  <a:pt x="-20266" y="174511"/>
                  <a:pt x="3282" y="169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6" name="フリーフォーム: 図形 925">
            <a:extLst>
              <a:ext uri="{FF2B5EF4-FFF2-40B4-BE49-F238E27FC236}">
                <a16:creationId xmlns:a16="http://schemas.microsoft.com/office/drawing/2014/main" id="{21BCDC0E-19DA-40FF-BC43-319635738EDB}"/>
              </a:ext>
            </a:extLst>
          </p:cNvPr>
          <p:cNvSpPr/>
          <p:nvPr/>
        </p:nvSpPr>
        <p:spPr>
          <a:xfrm>
            <a:off x="5279936" y="1149343"/>
            <a:ext cx="645769" cy="96026"/>
          </a:xfrm>
          <a:custGeom>
            <a:avLst/>
            <a:gdLst>
              <a:gd name="connsiteX0" fmla="*/ 89 w 645769"/>
              <a:gd name="connsiteY0" fmla="*/ 31757 h 96026"/>
              <a:gd name="connsiteX1" fmla="*/ 354102 w 645769"/>
              <a:gd name="connsiteY1" fmla="*/ 17470 h 96026"/>
              <a:gd name="connsiteX2" fmla="*/ 349339 w 645769"/>
              <a:gd name="connsiteY2" fmla="*/ 22232 h 96026"/>
              <a:gd name="connsiteX3" fmla="*/ 555714 w 645769"/>
              <a:gd name="connsiteY3" fmla="*/ 84145 h 96026"/>
              <a:gd name="connsiteX4" fmla="*/ 457289 w 645769"/>
              <a:gd name="connsiteY4" fmla="*/ 36520 h 96026"/>
              <a:gd name="connsiteX5" fmla="*/ 565239 w 645769"/>
              <a:gd name="connsiteY5" fmla="*/ 73032 h 96026"/>
              <a:gd name="connsiteX6" fmla="*/ 643027 w 645769"/>
              <a:gd name="connsiteY6" fmla="*/ 93670 h 96026"/>
              <a:gd name="connsiteX7" fmla="*/ 465227 w 645769"/>
              <a:gd name="connsiteY7" fmla="*/ 17470 h 96026"/>
              <a:gd name="connsiteX8" fmla="*/ 320764 w 645769"/>
              <a:gd name="connsiteY8" fmla="*/ 7 h 96026"/>
              <a:gd name="connsiteX9" fmla="*/ 89 w 645769"/>
              <a:gd name="connsiteY9" fmla="*/ 31757 h 9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5769" h="96026">
                <a:moveTo>
                  <a:pt x="89" y="31757"/>
                </a:moveTo>
                <a:cubicBezTo>
                  <a:pt x="5645" y="34667"/>
                  <a:pt x="295894" y="19058"/>
                  <a:pt x="354102" y="17470"/>
                </a:cubicBezTo>
                <a:cubicBezTo>
                  <a:pt x="412310" y="15882"/>
                  <a:pt x="315737" y="11120"/>
                  <a:pt x="349339" y="22232"/>
                </a:cubicBezTo>
                <a:cubicBezTo>
                  <a:pt x="382941" y="33344"/>
                  <a:pt x="537722" y="81764"/>
                  <a:pt x="555714" y="84145"/>
                </a:cubicBezTo>
                <a:cubicBezTo>
                  <a:pt x="573706" y="86526"/>
                  <a:pt x="455702" y="38372"/>
                  <a:pt x="457289" y="36520"/>
                </a:cubicBezTo>
                <a:cubicBezTo>
                  <a:pt x="458876" y="34668"/>
                  <a:pt x="565239" y="73032"/>
                  <a:pt x="565239" y="73032"/>
                </a:cubicBezTo>
                <a:cubicBezTo>
                  <a:pt x="596195" y="82557"/>
                  <a:pt x="659696" y="102930"/>
                  <a:pt x="643027" y="93670"/>
                </a:cubicBezTo>
                <a:cubicBezTo>
                  <a:pt x="626358" y="84410"/>
                  <a:pt x="518937" y="33080"/>
                  <a:pt x="465227" y="17470"/>
                </a:cubicBezTo>
                <a:cubicBezTo>
                  <a:pt x="411517" y="1860"/>
                  <a:pt x="392995" y="536"/>
                  <a:pt x="320764" y="7"/>
                </a:cubicBezTo>
                <a:cubicBezTo>
                  <a:pt x="248533" y="-522"/>
                  <a:pt x="-5467" y="28847"/>
                  <a:pt x="89" y="31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7" name="フリーフォーム: 図形 926">
            <a:extLst>
              <a:ext uri="{FF2B5EF4-FFF2-40B4-BE49-F238E27FC236}">
                <a16:creationId xmlns:a16="http://schemas.microsoft.com/office/drawing/2014/main" id="{EC148A7F-7F4C-4C1A-B651-BACCEC78A0B9}"/>
              </a:ext>
            </a:extLst>
          </p:cNvPr>
          <p:cNvSpPr/>
          <p:nvPr/>
        </p:nvSpPr>
        <p:spPr>
          <a:xfrm>
            <a:off x="4991869" y="1239800"/>
            <a:ext cx="966956" cy="241338"/>
          </a:xfrm>
          <a:custGeom>
            <a:avLst/>
            <a:gdLst>
              <a:gd name="connsiteX0" fmla="*/ 845369 w 966956"/>
              <a:gd name="connsiteY0" fmla="*/ 38 h 241338"/>
              <a:gd name="connsiteX1" fmla="*/ 959669 w 966956"/>
              <a:gd name="connsiteY1" fmla="*/ 133388 h 241338"/>
              <a:gd name="connsiteX2" fmla="*/ 956494 w 966956"/>
              <a:gd name="connsiteY2" fmla="*/ 141325 h 241338"/>
              <a:gd name="connsiteX3" fmla="*/ 966019 w 966956"/>
              <a:gd name="connsiteY3" fmla="*/ 201650 h 241338"/>
              <a:gd name="connsiteX4" fmla="*/ 934269 w 966956"/>
              <a:gd name="connsiteY4" fmla="*/ 228638 h 241338"/>
              <a:gd name="connsiteX5" fmla="*/ 870769 w 966956"/>
              <a:gd name="connsiteY5" fmla="*/ 241338 h 241338"/>
              <a:gd name="connsiteX6" fmla="*/ 850131 w 966956"/>
              <a:gd name="connsiteY6" fmla="*/ 228638 h 241338"/>
              <a:gd name="connsiteX7" fmla="*/ 807269 w 966956"/>
              <a:gd name="connsiteY7" fmla="*/ 203238 h 241338"/>
              <a:gd name="connsiteX8" fmla="*/ 677094 w 966956"/>
              <a:gd name="connsiteY8" fmla="*/ 136563 h 241338"/>
              <a:gd name="connsiteX9" fmla="*/ 715194 w 966956"/>
              <a:gd name="connsiteY9" fmla="*/ 158788 h 241338"/>
              <a:gd name="connsiteX10" fmla="*/ 586606 w 966956"/>
              <a:gd name="connsiteY10" fmla="*/ 71475 h 241338"/>
              <a:gd name="connsiteX11" fmla="*/ 524694 w 966956"/>
              <a:gd name="connsiteY11" fmla="*/ 42900 h 241338"/>
              <a:gd name="connsiteX12" fmla="*/ 586606 w 966956"/>
              <a:gd name="connsiteY12" fmla="*/ 76238 h 241338"/>
              <a:gd name="connsiteX13" fmla="*/ 508819 w 966956"/>
              <a:gd name="connsiteY13" fmla="*/ 47663 h 241338"/>
              <a:gd name="connsiteX14" fmla="*/ 254819 w 966956"/>
              <a:gd name="connsiteY14" fmla="*/ 38138 h 241338"/>
              <a:gd name="connsiteX15" fmla="*/ 331019 w 966956"/>
              <a:gd name="connsiteY15" fmla="*/ 41313 h 241338"/>
              <a:gd name="connsiteX16" fmla="*/ 137344 w 966956"/>
              <a:gd name="connsiteY16" fmla="*/ 55600 h 241338"/>
              <a:gd name="connsiteX17" fmla="*/ 7169 w 966956"/>
              <a:gd name="connsiteY17" fmla="*/ 166725 h 241338"/>
              <a:gd name="connsiteX18" fmla="*/ 21456 w 966956"/>
              <a:gd name="connsiteY18" fmla="*/ 112750 h 241338"/>
              <a:gd name="connsiteX19" fmla="*/ 59556 w 966956"/>
              <a:gd name="connsiteY19" fmla="*/ 19088 h 241338"/>
              <a:gd name="connsiteX20" fmla="*/ 54794 w 966956"/>
              <a:gd name="connsiteY20" fmla="*/ 85763 h 241338"/>
              <a:gd name="connsiteX21" fmla="*/ 65906 w 966956"/>
              <a:gd name="connsiteY21" fmla="*/ 57188 h 241338"/>
              <a:gd name="connsiteX22" fmla="*/ 440556 w 966956"/>
              <a:gd name="connsiteY22" fmla="*/ 27025 h 241338"/>
              <a:gd name="connsiteX23" fmla="*/ 569144 w 966956"/>
              <a:gd name="connsiteY23" fmla="*/ 58775 h 241338"/>
              <a:gd name="connsiteX24" fmla="*/ 796156 w 966956"/>
              <a:gd name="connsiteY24" fmla="*/ 190538 h 241338"/>
              <a:gd name="connsiteX25" fmla="*/ 948556 w 966956"/>
              <a:gd name="connsiteY25" fmla="*/ 233400 h 241338"/>
              <a:gd name="connsiteX26" fmla="*/ 942206 w 966956"/>
              <a:gd name="connsiteY26" fmla="*/ 120688 h 241338"/>
              <a:gd name="connsiteX27" fmla="*/ 845369 w 966956"/>
              <a:gd name="connsiteY27" fmla="*/ 38 h 24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66956" h="241338">
                <a:moveTo>
                  <a:pt x="845369" y="38"/>
                </a:moveTo>
                <a:cubicBezTo>
                  <a:pt x="848279" y="2155"/>
                  <a:pt x="941148" y="109840"/>
                  <a:pt x="959669" y="133388"/>
                </a:cubicBezTo>
                <a:cubicBezTo>
                  <a:pt x="978190" y="156936"/>
                  <a:pt x="955436" y="129948"/>
                  <a:pt x="956494" y="141325"/>
                </a:cubicBezTo>
                <a:cubicBezTo>
                  <a:pt x="957552" y="152702"/>
                  <a:pt x="969723" y="187098"/>
                  <a:pt x="966019" y="201650"/>
                </a:cubicBezTo>
                <a:cubicBezTo>
                  <a:pt x="962315" y="216202"/>
                  <a:pt x="950144" y="222023"/>
                  <a:pt x="934269" y="228638"/>
                </a:cubicBezTo>
                <a:cubicBezTo>
                  <a:pt x="918394" y="235253"/>
                  <a:pt x="884792" y="241338"/>
                  <a:pt x="870769" y="241338"/>
                </a:cubicBezTo>
                <a:cubicBezTo>
                  <a:pt x="856746" y="241338"/>
                  <a:pt x="860714" y="234988"/>
                  <a:pt x="850131" y="228638"/>
                </a:cubicBezTo>
                <a:cubicBezTo>
                  <a:pt x="839548" y="222288"/>
                  <a:pt x="836108" y="218584"/>
                  <a:pt x="807269" y="203238"/>
                </a:cubicBezTo>
                <a:cubicBezTo>
                  <a:pt x="778430" y="187892"/>
                  <a:pt x="692440" y="143971"/>
                  <a:pt x="677094" y="136563"/>
                </a:cubicBezTo>
                <a:cubicBezTo>
                  <a:pt x="661748" y="129155"/>
                  <a:pt x="730275" y="169636"/>
                  <a:pt x="715194" y="158788"/>
                </a:cubicBezTo>
                <a:cubicBezTo>
                  <a:pt x="700113" y="147940"/>
                  <a:pt x="618356" y="90790"/>
                  <a:pt x="586606" y="71475"/>
                </a:cubicBezTo>
                <a:cubicBezTo>
                  <a:pt x="554856" y="52160"/>
                  <a:pt x="524694" y="42106"/>
                  <a:pt x="524694" y="42900"/>
                </a:cubicBezTo>
                <a:cubicBezTo>
                  <a:pt x="524694" y="43694"/>
                  <a:pt x="589252" y="75444"/>
                  <a:pt x="586606" y="76238"/>
                </a:cubicBezTo>
                <a:cubicBezTo>
                  <a:pt x="583960" y="77032"/>
                  <a:pt x="564117" y="54013"/>
                  <a:pt x="508819" y="47663"/>
                </a:cubicBezTo>
                <a:cubicBezTo>
                  <a:pt x="453521" y="41313"/>
                  <a:pt x="284452" y="39196"/>
                  <a:pt x="254819" y="38138"/>
                </a:cubicBezTo>
                <a:cubicBezTo>
                  <a:pt x="225186" y="37080"/>
                  <a:pt x="350598" y="38403"/>
                  <a:pt x="331019" y="41313"/>
                </a:cubicBezTo>
                <a:cubicBezTo>
                  <a:pt x="311440" y="44223"/>
                  <a:pt x="191319" y="34698"/>
                  <a:pt x="137344" y="55600"/>
                </a:cubicBezTo>
                <a:cubicBezTo>
                  <a:pt x="83369" y="76502"/>
                  <a:pt x="26484" y="157200"/>
                  <a:pt x="7169" y="166725"/>
                </a:cubicBezTo>
                <a:cubicBezTo>
                  <a:pt x="-12146" y="176250"/>
                  <a:pt x="12725" y="137356"/>
                  <a:pt x="21456" y="112750"/>
                </a:cubicBezTo>
                <a:cubicBezTo>
                  <a:pt x="30187" y="88144"/>
                  <a:pt x="54000" y="23586"/>
                  <a:pt x="59556" y="19088"/>
                </a:cubicBezTo>
                <a:cubicBezTo>
                  <a:pt x="65112" y="14590"/>
                  <a:pt x="53736" y="79413"/>
                  <a:pt x="54794" y="85763"/>
                </a:cubicBezTo>
                <a:cubicBezTo>
                  <a:pt x="55852" y="92113"/>
                  <a:pt x="1612" y="66978"/>
                  <a:pt x="65906" y="57188"/>
                </a:cubicBezTo>
                <a:cubicBezTo>
                  <a:pt x="130200" y="47398"/>
                  <a:pt x="356683" y="26761"/>
                  <a:pt x="440556" y="27025"/>
                </a:cubicBezTo>
                <a:cubicBezTo>
                  <a:pt x="524429" y="27290"/>
                  <a:pt x="509877" y="31523"/>
                  <a:pt x="569144" y="58775"/>
                </a:cubicBezTo>
                <a:cubicBezTo>
                  <a:pt x="628411" y="86027"/>
                  <a:pt x="732921" y="161434"/>
                  <a:pt x="796156" y="190538"/>
                </a:cubicBezTo>
                <a:cubicBezTo>
                  <a:pt x="859391" y="219642"/>
                  <a:pt x="924214" y="245042"/>
                  <a:pt x="948556" y="233400"/>
                </a:cubicBezTo>
                <a:cubicBezTo>
                  <a:pt x="972898" y="221758"/>
                  <a:pt x="959139" y="158788"/>
                  <a:pt x="942206" y="120688"/>
                </a:cubicBezTo>
                <a:cubicBezTo>
                  <a:pt x="925273" y="82588"/>
                  <a:pt x="842459" y="-2079"/>
                  <a:pt x="845369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8" name="フリーフォーム: 図形 927">
            <a:extLst>
              <a:ext uri="{FF2B5EF4-FFF2-40B4-BE49-F238E27FC236}">
                <a16:creationId xmlns:a16="http://schemas.microsoft.com/office/drawing/2014/main" id="{C4E03172-4177-464F-B0DA-9018A5AE5AD6}"/>
              </a:ext>
            </a:extLst>
          </p:cNvPr>
          <p:cNvSpPr/>
          <p:nvPr/>
        </p:nvSpPr>
        <p:spPr>
          <a:xfrm>
            <a:off x="5805251" y="1217541"/>
            <a:ext cx="147945" cy="172341"/>
          </a:xfrm>
          <a:custGeom>
            <a:avLst/>
            <a:gdLst>
              <a:gd name="connsiteX0" fmla="*/ 237 w 147945"/>
              <a:gd name="connsiteY0" fmla="*/ 72 h 172341"/>
              <a:gd name="connsiteX1" fmla="*/ 120887 w 147945"/>
              <a:gd name="connsiteY1" fmla="*/ 109609 h 172341"/>
              <a:gd name="connsiteX2" fmla="*/ 147874 w 147945"/>
              <a:gd name="connsiteY2" fmla="*/ 161997 h 172341"/>
              <a:gd name="connsiteX3" fmla="*/ 128824 w 147945"/>
              <a:gd name="connsiteY3" fmla="*/ 154059 h 172341"/>
              <a:gd name="connsiteX4" fmla="*/ 130412 w 147945"/>
              <a:gd name="connsiteY4" fmla="*/ 169934 h 172341"/>
              <a:gd name="connsiteX5" fmla="*/ 90724 w 147945"/>
              <a:gd name="connsiteY5" fmla="*/ 93734 h 172341"/>
              <a:gd name="connsiteX6" fmla="*/ 237 w 147945"/>
              <a:gd name="connsiteY6" fmla="*/ 72 h 17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945" h="172341">
                <a:moveTo>
                  <a:pt x="237" y="72"/>
                </a:moveTo>
                <a:cubicBezTo>
                  <a:pt x="5264" y="2718"/>
                  <a:pt x="96281" y="82622"/>
                  <a:pt x="120887" y="109609"/>
                </a:cubicBezTo>
                <a:cubicBezTo>
                  <a:pt x="145493" y="136596"/>
                  <a:pt x="146551" y="154589"/>
                  <a:pt x="147874" y="161997"/>
                </a:cubicBezTo>
                <a:cubicBezTo>
                  <a:pt x="149197" y="169405"/>
                  <a:pt x="131734" y="152736"/>
                  <a:pt x="128824" y="154059"/>
                </a:cubicBezTo>
                <a:cubicBezTo>
                  <a:pt x="125914" y="155382"/>
                  <a:pt x="136762" y="179988"/>
                  <a:pt x="130412" y="169934"/>
                </a:cubicBezTo>
                <a:cubicBezTo>
                  <a:pt x="124062" y="159880"/>
                  <a:pt x="110039" y="119134"/>
                  <a:pt x="90724" y="93734"/>
                </a:cubicBezTo>
                <a:cubicBezTo>
                  <a:pt x="71409" y="68334"/>
                  <a:pt x="-4790" y="-2574"/>
                  <a:pt x="237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9" name="フリーフォーム: 図形 928">
            <a:extLst>
              <a:ext uri="{FF2B5EF4-FFF2-40B4-BE49-F238E27FC236}">
                <a16:creationId xmlns:a16="http://schemas.microsoft.com/office/drawing/2014/main" id="{441B6112-516D-454D-B751-0869503C48D7}"/>
              </a:ext>
            </a:extLst>
          </p:cNvPr>
          <p:cNvSpPr/>
          <p:nvPr/>
        </p:nvSpPr>
        <p:spPr>
          <a:xfrm>
            <a:off x="5829286" y="1550948"/>
            <a:ext cx="93680" cy="339169"/>
          </a:xfrm>
          <a:custGeom>
            <a:avLst/>
            <a:gdLst>
              <a:gd name="connsiteX0" fmla="*/ 93677 w 93680"/>
              <a:gd name="connsiteY0" fmla="*/ 40 h 339169"/>
              <a:gd name="connsiteX1" fmla="*/ 23827 w 93680"/>
              <a:gd name="connsiteY1" fmla="*/ 50840 h 339169"/>
              <a:gd name="connsiteX2" fmla="*/ 17477 w 93680"/>
              <a:gd name="connsiteY2" fmla="*/ 104815 h 339169"/>
              <a:gd name="connsiteX3" fmla="*/ 30177 w 93680"/>
              <a:gd name="connsiteY3" fmla="*/ 292140 h 339169"/>
              <a:gd name="connsiteX4" fmla="*/ 46052 w 93680"/>
              <a:gd name="connsiteY4" fmla="*/ 338177 h 339169"/>
              <a:gd name="connsiteX5" fmla="*/ 30177 w 93680"/>
              <a:gd name="connsiteY5" fmla="*/ 263565 h 339169"/>
              <a:gd name="connsiteX6" fmla="*/ 14 w 93680"/>
              <a:gd name="connsiteY6" fmla="*/ 85765 h 339169"/>
              <a:gd name="connsiteX7" fmla="*/ 27002 w 93680"/>
              <a:gd name="connsiteY7" fmla="*/ 42902 h 339169"/>
              <a:gd name="connsiteX8" fmla="*/ 93677 w 93680"/>
              <a:gd name="connsiteY8" fmla="*/ 40 h 33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680" h="339169">
                <a:moveTo>
                  <a:pt x="93677" y="40"/>
                </a:moveTo>
                <a:cubicBezTo>
                  <a:pt x="93148" y="1363"/>
                  <a:pt x="36527" y="33378"/>
                  <a:pt x="23827" y="50840"/>
                </a:cubicBezTo>
                <a:cubicBezTo>
                  <a:pt x="11127" y="68303"/>
                  <a:pt x="16419" y="64598"/>
                  <a:pt x="17477" y="104815"/>
                </a:cubicBezTo>
                <a:cubicBezTo>
                  <a:pt x="18535" y="145032"/>
                  <a:pt x="25415" y="253246"/>
                  <a:pt x="30177" y="292140"/>
                </a:cubicBezTo>
                <a:cubicBezTo>
                  <a:pt x="34939" y="331034"/>
                  <a:pt x="46052" y="342939"/>
                  <a:pt x="46052" y="338177"/>
                </a:cubicBezTo>
                <a:cubicBezTo>
                  <a:pt x="46052" y="333415"/>
                  <a:pt x="37850" y="305634"/>
                  <a:pt x="30177" y="263565"/>
                </a:cubicBezTo>
                <a:cubicBezTo>
                  <a:pt x="22504" y="221496"/>
                  <a:pt x="543" y="122542"/>
                  <a:pt x="14" y="85765"/>
                </a:cubicBezTo>
                <a:cubicBezTo>
                  <a:pt x="-515" y="48988"/>
                  <a:pt x="13244" y="55602"/>
                  <a:pt x="27002" y="42902"/>
                </a:cubicBezTo>
                <a:cubicBezTo>
                  <a:pt x="40760" y="30202"/>
                  <a:pt x="94206" y="-1283"/>
                  <a:pt x="93677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0" name="フリーフォーム: 図形 929">
            <a:extLst>
              <a:ext uri="{FF2B5EF4-FFF2-40B4-BE49-F238E27FC236}">
                <a16:creationId xmlns:a16="http://schemas.microsoft.com/office/drawing/2014/main" id="{27705720-7836-45A3-B2B6-AB7A2A2949DD}"/>
              </a:ext>
            </a:extLst>
          </p:cNvPr>
          <p:cNvSpPr/>
          <p:nvPr/>
        </p:nvSpPr>
        <p:spPr>
          <a:xfrm>
            <a:off x="5146171" y="1297001"/>
            <a:ext cx="582185" cy="461442"/>
          </a:xfrm>
          <a:custGeom>
            <a:avLst/>
            <a:gdLst>
              <a:gd name="connsiteX0" fmla="*/ 504 w 582185"/>
              <a:gd name="connsiteY0" fmla="*/ 1574 h 461442"/>
              <a:gd name="connsiteX1" fmla="*/ 233867 w 582185"/>
              <a:gd name="connsiteY1" fmla="*/ 19037 h 461442"/>
              <a:gd name="connsiteX2" fmla="*/ 206879 w 582185"/>
              <a:gd name="connsiteY2" fmla="*/ 6337 h 461442"/>
              <a:gd name="connsiteX3" fmla="*/ 391029 w 582185"/>
              <a:gd name="connsiteY3" fmla="*/ 98412 h 461442"/>
              <a:gd name="connsiteX4" fmla="*/ 424367 w 582185"/>
              <a:gd name="connsiteY4" fmla="*/ 114287 h 461442"/>
              <a:gd name="connsiteX5" fmla="*/ 495804 w 582185"/>
              <a:gd name="connsiteY5" fmla="*/ 166674 h 461442"/>
              <a:gd name="connsiteX6" fmla="*/ 557717 w 582185"/>
              <a:gd name="connsiteY6" fmla="*/ 295262 h 461442"/>
              <a:gd name="connsiteX7" fmla="*/ 549779 w 582185"/>
              <a:gd name="connsiteY7" fmla="*/ 287324 h 461442"/>
              <a:gd name="connsiteX8" fmla="*/ 579942 w 582185"/>
              <a:gd name="connsiteY8" fmla="*/ 458774 h 461442"/>
              <a:gd name="connsiteX9" fmla="*/ 575179 w 582185"/>
              <a:gd name="connsiteY9" fmla="*/ 382574 h 461442"/>
              <a:gd name="connsiteX10" fmla="*/ 537079 w 582185"/>
              <a:gd name="connsiteY10" fmla="*/ 258749 h 461442"/>
              <a:gd name="connsiteX11" fmla="*/ 497392 w 582185"/>
              <a:gd name="connsiteY11" fmla="*/ 180962 h 461442"/>
              <a:gd name="connsiteX12" fmla="*/ 433892 w 582185"/>
              <a:gd name="connsiteY12" fmla="*/ 122224 h 461442"/>
              <a:gd name="connsiteX13" fmla="*/ 268792 w 582185"/>
              <a:gd name="connsiteY13" fmla="*/ 23799 h 461442"/>
              <a:gd name="connsiteX14" fmla="*/ 175129 w 582185"/>
              <a:gd name="connsiteY14" fmla="*/ 3162 h 461442"/>
              <a:gd name="connsiteX15" fmla="*/ 504 w 582185"/>
              <a:gd name="connsiteY15" fmla="*/ 1574 h 46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2185" h="461442">
                <a:moveTo>
                  <a:pt x="504" y="1574"/>
                </a:moveTo>
                <a:cubicBezTo>
                  <a:pt x="10294" y="4220"/>
                  <a:pt x="199471" y="18243"/>
                  <a:pt x="233867" y="19037"/>
                </a:cubicBezTo>
                <a:cubicBezTo>
                  <a:pt x="268263" y="19831"/>
                  <a:pt x="206879" y="6337"/>
                  <a:pt x="206879" y="6337"/>
                </a:cubicBezTo>
                <a:lnTo>
                  <a:pt x="391029" y="98412"/>
                </a:lnTo>
                <a:cubicBezTo>
                  <a:pt x="427277" y="116404"/>
                  <a:pt x="406904" y="102910"/>
                  <a:pt x="424367" y="114287"/>
                </a:cubicBezTo>
                <a:cubicBezTo>
                  <a:pt x="441830" y="125664"/>
                  <a:pt x="473579" y="136512"/>
                  <a:pt x="495804" y="166674"/>
                </a:cubicBezTo>
                <a:cubicBezTo>
                  <a:pt x="518029" y="196836"/>
                  <a:pt x="548721" y="275154"/>
                  <a:pt x="557717" y="295262"/>
                </a:cubicBezTo>
                <a:cubicBezTo>
                  <a:pt x="566713" y="315370"/>
                  <a:pt x="546075" y="260072"/>
                  <a:pt x="549779" y="287324"/>
                </a:cubicBezTo>
                <a:cubicBezTo>
                  <a:pt x="553483" y="314576"/>
                  <a:pt x="575709" y="442899"/>
                  <a:pt x="579942" y="458774"/>
                </a:cubicBezTo>
                <a:cubicBezTo>
                  <a:pt x="584175" y="474649"/>
                  <a:pt x="582323" y="415911"/>
                  <a:pt x="575179" y="382574"/>
                </a:cubicBezTo>
                <a:cubicBezTo>
                  <a:pt x="568035" y="349237"/>
                  <a:pt x="550044" y="292351"/>
                  <a:pt x="537079" y="258749"/>
                </a:cubicBezTo>
                <a:cubicBezTo>
                  <a:pt x="524115" y="225147"/>
                  <a:pt x="514590" y="203716"/>
                  <a:pt x="497392" y="180962"/>
                </a:cubicBezTo>
                <a:cubicBezTo>
                  <a:pt x="480194" y="158208"/>
                  <a:pt x="471992" y="148418"/>
                  <a:pt x="433892" y="122224"/>
                </a:cubicBezTo>
                <a:cubicBezTo>
                  <a:pt x="395792" y="96030"/>
                  <a:pt x="311919" y="43643"/>
                  <a:pt x="268792" y="23799"/>
                </a:cubicBezTo>
                <a:cubicBezTo>
                  <a:pt x="225665" y="3955"/>
                  <a:pt x="224077" y="6601"/>
                  <a:pt x="175129" y="3162"/>
                </a:cubicBezTo>
                <a:cubicBezTo>
                  <a:pt x="126181" y="-277"/>
                  <a:pt x="-9286" y="-1072"/>
                  <a:pt x="504" y="1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1" name="フリーフォーム: 図形 930">
            <a:extLst>
              <a:ext uri="{FF2B5EF4-FFF2-40B4-BE49-F238E27FC236}">
                <a16:creationId xmlns:a16="http://schemas.microsoft.com/office/drawing/2014/main" id="{8C561EC2-6BA2-4E60-84AE-29D1C44E6789}"/>
              </a:ext>
            </a:extLst>
          </p:cNvPr>
          <p:cNvSpPr/>
          <p:nvPr/>
        </p:nvSpPr>
        <p:spPr>
          <a:xfrm>
            <a:off x="5340901" y="1276072"/>
            <a:ext cx="280555" cy="131335"/>
          </a:xfrm>
          <a:custGeom>
            <a:avLst/>
            <a:gdLst>
              <a:gd name="connsiteX0" fmla="*/ 1037 w 280555"/>
              <a:gd name="connsiteY0" fmla="*/ 278 h 131335"/>
              <a:gd name="connsiteX1" fmla="*/ 180424 w 280555"/>
              <a:gd name="connsiteY1" fmla="*/ 71716 h 131335"/>
              <a:gd name="connsiteX2" fmla="*/ 169312 w 280555"/>
              <a:gd name="connsiteY2" fmla="*/ 86003 h 131335"/>
              <a:gd name="connsiteX3" fmla="*/ 226462 w 280555"/>
              <a:gd name="connsiteY3" fmla="*/ 117753 h 131335"/>
              <a:gd name="connsiteX4" fmla="*/ 258212 w 280555"/>
              <a:gd name="connsiteY4" fmla="*/ 125691 h 131335"/>
              <a:gd name="connsiteX5" fmla="*/ 277262 w 280555"/>
              <a:gd name="connsiteY5" fmla="*/ 125691 h 131335"/>
              <a:gd name="connsiteX6" fmla="*/ 262974 w 280555"/>
              <a:gd name="connsiteY6" fmla="*/ 125691 h 131335"/>
              <a:gd name="connsiteX7" fmla="*/ 115337 w 280555"/>
              <a:gd name="connsiteY7" fmla="*/ 49491 h 131335"/>
              <a:gd name="connsiteX8" fmla="*/ 1037 w 280555"/>
              <a:gd name="connsiteY8" fmla="*/ 278 h 13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555" h="131335">
                <a:moveTo>
                  <a:pt x="1037" y="278"/>
                </a:moveTo>
                <a:cubicBezTo>
                  <a:pt x="11885" y="3982"/>
                  <a:pt x="152378" y="57429"/>
                  <a:pt x="180424" y="71716"/>
                </a:cubicBezTo>
                <a:cubicBezTo>
                  <a:pt x="208470" y="86004"/>
                  <a:pt x="161639" y="78330"/>
                  <a:pt x="169312" y="86003"/>
                </a:cubicBezTo>
                <a:cubicBezTo>
                  <a:pt x="176985" y="93676"/>
                  <a:pt x="211645" y="111138"/>
                  <a:pt x="226462" y="117753"/>
                </a:cubicBezTo>
                <a:cubicBezTo>
                  <a:pt x="241279" y="124368"/>
                  <a:pt x="249745" y="124368"/>
                  <a:pt x="258212" y="125691"/>
                </a:cubicBezTo>
                <a:cubicBezTo>
                  <a:pt x="266679" y="127014"/>
                  <a:pt x="276468" y="125691"/>
                  <a:pt x="277262" y="125691"/>
                </a:cubicBezTo>
                <a:cubicBezTo>
                  <a:pt x="278056" y="125691"/>
                  <a:pt x="289961" y="138391"/>
                  <a:pt x="262974" y="125691"/>
                </a:cubicBezTo>
                <a:cubicBezTo>
                  <a:pt x="235987" y="112991"/>
                  <a:pt x="163756" y="68276"/>
                  <a:pt x="115337" y="49491"/>
                </a:cubicBezTo>
                <a:cubicBezTo>
                  <a:pt x="66918" y="30706"/>
                  <a:pt x="-9811" y="-3426"/>
                  <a:pt x="1037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2" name="フリーフォーム: 図形 931">
            <a:extLst>
              <a:ext uri="{FF2B5EF4-FFF2-40B4-BE49-F238E27FC236}">
                <a16:creationId xmlns:a16="http://schemas.microsoft.com/office/drawing/2014/main" id="{CCA4400B-2005-4C42-95B4-25B110B754BC}"/>
              </a:ext>
            </a:extLst>
          </p:cNvPr>
          <p:cNvSpPr/>
          <p:nvPr/>
        </p:nvSpPr>
        <p:spPr>
          <a:xfrm>
            <a:off x="5613232" y="1399459"/>
            <a:ext cx="242123" cy="499593"/>
          </a:xfrm>
          <a:custGeom>
            <a:avLst/>
            <a:gdLst>
              <a:gd name="connsiteX0" fmla="*/ 168 w 242123"/>
              <a:gd name="connsiteY0" fmla="*/ 716 h 499593"/>
              <a:gd name="connsiteX1" fmla="*/ 97006 w 242123"/>
              <a:gd name="connsiteY1" fmla="*/ 159466 h 499593"/>
              <a:gd name="connsiteX2" fmla="*/ 98593 w 242123"/>
              <a:gd name="connsiteY2" fmla="*/ 145179 h 499593"/>
              <a:gd name="connsiteX3" fmla="*/ 122406 w 242123"/>
              <a:gd name="connsiteY3" fmla="*/ 253129 h 499593"/>
              <a:gd name="connsiteX4" fmla="*/ 123993 w 242123"/>
              <a:gd name="connsiteY4" fmla="*/ 234079 h 499593"/>
              <a:gd name="connsiteX5" fmla="*/ 171618 w 242123"/>
              <a:gd name="connsiteY5" fmla="*/ 397591 h 499593"/>
              <a:gd name="connsiteX6" fmla="*/ 241468 w 242123"/>
              <a:gd name="connsiteY6" fmla="*/ 499191 h 499593"/>
              <a:gd name="connsiteX7" fmla="*/ 203368 w 242123"/>
              <a:gd name="connsiteY7" fmla="*/ 427754 h 499593"/>
              <a:gd name="connsiteX8" fmla="*/ 149393 w 242123"/>
              <a:gd name="connsiteY8" fmla="*/ 299166 h 499593"/>
              <a:gd name="connsiteX9" fmla="*/ 136693 w 242123"/>
              <a:gd name="connsiteY9" fmla="*/ 249954 h 499593"/>
              <a:gd name="connsiteX10" fmla="*/ 125581 w 242123"/>
              <a:gd name="connsiteY10" fmla="*/ 192804 h 499593"/>
              <a:gd name="connsiteX11" fmla="*/ 74781 w 242123"/>
              <a:gd name="connsiteY11" fmla="*/ 103904 h 499593"/>
              <a:gd name="connsiteX12" fmla="*/ 168 w 242123"/>
              <a:gd name="connsiteY12" fmla="*/ 716 h 49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123" h="499593">
                <a:moveTo>
                  <a:pt x="168" y="716"/>
                </a:moveTo>
                <a:cubicBezTo>
                  <a:pt x="3872" y="9976"/>
                  <a:pt x="80602" y="135389"/>
                  <a:pt x="97006" y="159466"/>
                </a:cubicBezTo>
                <a:cubicBezTo>
                  <a:pt x="113410" y="183543"/>
                  <a:pt x="94360" y="129569"/>
                  <a:pt x="98593" y="145179"/>
                </a:cubicBezTo>
                <a:cubicBezTo>
                  <a:pt x="102826" y="160790"/>
                  <a:pt x="118173" y="238312"/>
                  <a:pt x="122406" y="253129"/>
                </a:cubicBezTo>
                <a:cubicBezTo>
                  <a:pt x="126639" y="267946"/>
                  <a:pt x="115791" y="210002"/>
                  <a:pt x="123993" y="234079"/>
                </a:cubicBezTo>
                <a:cubicBezTo>
                  <a:pt x="132195" y="258156"/>
                  <a:pt x="152039" y="353406"/>
                  <a:pt x="171618" y="397591"/>
                </a:cubicBezTo>
                <a:cubicBezTo>
                  <a:pt x="191197" y="441776"/>
                  <a:pt x="236176" y="494164"/>
                  <a:pt x="241468" y="499191"/>
                </a:cubicBezTo>
                <a:cubicBezTo>
                  <a:pt x="246760" y="504218"/>
                  <a:pt x="218714" y="461092"/>
                  <a:pt x="203368" y="427754"/>
                </a:cubicBezTo>
                <a:cubicBezTo>
                  <a:pt x="188022" y="394416"/>
                  <a:pt x="160505" y="328799"/>
                  <a:pt x="149393" y="299166"/>
                </a:cubicBezTo>
                <a:cubicBezTo>
                  <a:pt x="138281" y="269533"/>
                  <a:pt x="140662" y="267681"/>
                  <a:pt x="136693" y="249954"/>
                </a:cubicBezTo>
                <a:cubicBezTo>
                  <a:pt x="132724" y="232227"/>
                  <a:pt x="135900" y="217146"/>
                  <a:pt x="125581" y="192804"/>
                </a:cubicBezTo>
                <a:cubicBezTo>
                  <a:pt x="115262" y="168462"/>
                  <a:pt x="94889" y="133273"/>
                  <a:pt x="74781" y="103904"/>
                </a:cubicBezTo>
                <a:cubicBezTo>
                  <a:pt x="54673" y="74535"/>
                  <a:pt x="-3536" y="-8544"/>
                  <a:pt x="168" y="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3" name="フリーフォーム: 図形 932">
            <a:extLst>
              <a:ext uri="{FF2B5EF4-FFF2-40B4-BE49-F238E27FC236}">
                <a16:creationId xmlns:a16="http://schemas.microsoft.com/office/drawing/2014/main" id="{524B02A7-5FFD-466C-B8C7-7044B8BA8824}"/>
              </a:ext>
            </a:extLst>
          </p:cNvPr>
          <p:cNvSpPr/>
          <p:nvPr/>
        </p:nvSpPr>
        <p:spPr>
          <a:xfrm>
            <a:off x="4775181" y="1124448"/>
            <a:ext cx="610704" cy="360719"/>
          </a:xfrm>
          <a:custGeom>
            <a:avLst/>
            <a:gdLst>
              <a:gd name="connsiteX0" fmla="*/ 608032 w 610704"/>
              <a:gd name="connsiteY0" fmla="*/ 2677 h 360719"/>
              <a:gd name="connsiteX1" fmla="*/ 244494 w 610704"/>
              <a:gd name="connsiteY1" fmla="*/ 112215 h 360719"/>
              <a:gd name="connsiteX2" fmla="*/ 281007 w 610704"/>
              <a:gd name="connsiteY2" fmla="*/ 115390 h 360719"/>
              <a:gd name="connsiteX3" fmla="*/ 76219 w 610704"/>
              <a:gd name="connsiteY3" fmla="*/ 270965 h 360719"/>
              <a:gd name="connsiteX4" fmla="*/ 1607 w 610704"/>
              <a:gd name="connsiteY4" fmla="*/ 355102 h 360719"/>
              <a:gd name="connsiteX5" fmla="*/ 25419 w 610704"/>
              <a:gd name="connsiteY5" fmla="*/ 351927 h 360719"/>
              <a:gd name="connsiteX6" fmla="*/ 30182 w 610704"/>
              <a:gd name="connsiteY6" fmla="*/ 343990 h 360719"/>
              <a:gd name="connsiteX7" fmla="*/ 95269 w 610704"/>
              <a:gd name="connsiteY7" fmla="*/ 264615 h 360719"/>
              <a:gd name="connsiteX8" fmla="*/ 215919 w 610704"/>
              <a:gd name="connsiteY8" fmla="*/ 153490 h 360719"/>
              <a:gd name="connsiteX9" fmla="*/ 233382 w 610704"/>
              <a:gd name="connsiteY9" fmla="*/ 150315 h 360719"/>
              <a:gd name="connsiteX10" fmla="*/ 401657 w 610704"/>
              <a:gd name="connsiteY10" fmla="*/ 43952 h 360719"/>
              <a:gd name="connsiteX11" fmla="*/ 608032 w 610704"/>
              <a:gd name="connsiteY11" fmla="*/ 2677 h 36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0704" h="360719">
                <a:moveTo>
                  <a:pt x="608032" y="2677"/>
                </a:moveTo>
                <a:cubicBezTo>
                  <a:pt x="581838" y="14054"/>
                  <a:pt x="298998" y="93430"/>
                  <a:pt x="244494" y="112215"/>
                </a:cubicBezTo>
                <a:cubicBezTo>
                  <a:pt x="189990" y="131000"/>
                  <a:pt x="309053" y="88932"/>
                  <a:pt x="281007" y="115390"/>
                </a:cubicBezTo>
                <a:cubicBezTo>
                  <a:pt x="252961" y="141848"/>
                  <a:pt x="122786" y="231013"/>
                  <a:pt x="76219" y="270965"/>
                </a:cubicBezTo>
                <a:cubicBezTo>
                  <a:pt x="29652" y="310917"/>
                  <a:pt x="10074" y="341608"/>
                  <a:pt x="1607" y="355102"/>
                </a:cubicBezTo>
                <a:cubicBezTo>
                  <a:pt x="-6860" y="368596"/>
                  <a:pt x="20656" y="353779"/>
                  <a:pt x="25419" y="351927"/>
                </a:cubicBezTo>
                <a:cubicBezTo>
                  <a:pt x="30182" y="350075"/>
                  <a:pt x="18540" y="358542"/>
                  <a:pt x="30182" y="343990"/>
                </a:cubicBezTo>
                <a:cubicBezTo>
                  <a:pt x="41824" y="329438"/>
                  <a:pt x="64313" y="296365"/>
                  <a:pt x="95269" y="264615"/>
                </a:cubicBezTo>
                <a:cubicBezTo>
                  <a:pt x="126225" y="232865"/>
                  <a:pt x="192900" y="172540"/>
                  <a:pt x="215919" y="153490"/>
                </a:cubicBezTo>
                <a:cubicBezTo>
                  <a:pt x="238938" y="134440"/>
                  <a:pt x="202426" y="168571"/>
                  <a:pt x="233382" y="150315"/>
                </a:cubicBezTo>
                <a:cubicBezTo>
                  <a:pt x="264338" y="132059"/>
                  <a:pt x="342655" y="69617"/>
                  <a:pt x="401657" y="43952"/>
                </a:cubicBezTo>
                <a:cubicBezTo>
                  <a:pt x="460659" y="18287"/>
                  <a:pt x="634226" y="-8700"/>
                  <a:pt x="608032" y="2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4" name="フリーフォーム: 図形 933">
            <a:extLst>
              <a:ext uri="{FF2B5EF4-FFF2-40B4-BE49-F238E27FC236}">
                <a16:creationId xmlns:a16="http://schemas.microsoft.com/office/drawing/2014/main" id="{EC0E9768-ED60-4B72-B7CA-270EF790AFFF}"/>
              </a:ext>
            </a:extLst>
          </p:cNvPr>
          <p:cNvSpPr/>
          <p:nvPr/>
        </p:nvSpPr>
        <p:spPr>
          <a:xfrm>
            <a:off x="4770429" y="1401507"/>
            <a:ext cx="249695" cy="119740"/>
          </a:xfrm>
          <a:custGeom>
            <a:avLst/>
            <a:gdLst>
              <a:gd name="connsiteX0" fmla="*/ 9 w 249695"/>
              <a:gd name="connsiteY0" fmla="*/ 81218 h 119740"/>
              <a:gd name="connsiteX1" fmla="*/ 104784 w 249695"/>
              <a:gd name="connsiteY1" fmla="*/ 119318 h 119740"/>
              <a:gd name="connsiteX2" fmla="*/ 130184 w 249695"/>
              <a:gd name="connsiteY2" fmla="*/ 97093 h 119740"/>
              <a:gd name="connsiteX3" fmla="*/ 223846 w 249695"/>
              <a:gd name="connsiteY3" fmla="*/ 30418 h 119740"/>
              <a:gd name="connsiteX4" fmla="*/ 242896 w 249695"/>
              <a:gd name="connsiteY4" fmla="*/ 1843 h 119740"/>
              <a:gd name="connsiteX5" fmla="*/ 123834 w 249695"/>
              <a:gd name="connsiteY5" fmla="*/ 79631 h 119740"/>
              <a:gd name="connsiteX6" fmla="*/ 98434 w 249695"/>
              <a:gd name="connsiteY6" fmla="*/ 84393 h 119740"/>
              <a:gd name="connsiteX7" fmla="*/ 9 w 249695"/>
              <a:gd name="connsiteY7" fmla="*/ 81218 h 11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695" h="119740">
                <a:moveTo>
                  <a:pt x="9" y="81218"/>
                </a:moveTo>
                <a:cubicBezTo>
                  <a:pt x="1067" y="87039"/>
                  <a:pt x="83088" y="116672"/>
                  <a:pt x="104784" y="119318"/>
                </a:cubicBezTo>
                <a:cubicBezTo>
                  <a:pt x="126480" y="121964"/>
                  <a:pt x="110340" y="111910"/>
                  <a:pt x="130184" y="97093"/>
                </a:cubicBezTo>
                <a:cubicBezTo>
                  <a:pt x="150028" y="82276"/>
                  <a:pt x="205061" y="46293"/>
                  <a:pt x="223846" y="30418"/>
                </a:cubicBezTo>
                <a:cubicBezTo>
                  <a:pt x="242631" y="14543"/>
                  <a:pt x="259565" y="-6359"/>
                  <a:pt x="242896" y="1843"/>
                </a:cubicBezTo>
                <a:cubicBezTo>
                  <a:pt x="226227" y="10045"/>
                  <a:pt x="147911" y="65873"/>
                  <a:pt x="123834" y="79631"/>
                </a:cubicBezTo>
                <a:cubicBezTo>
                  <a:pt x="99757" y="93389"/>
                  <a:pt x="112192" y="83599"/>
                  <a:pt x="98434" y="84393"/>
                </a:cubicBezTo>
                <a:cubicBezTo>
                  <a:pt x="84676" y="85187"/>
                  <a:pt x="-1049" y="75397"/>
                  <a:pt x="9" y="81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5" name="フリーフォーム: 図形 934">
            <a:extLst>
              <a:ext uri="{FF2B5EF4-FFF2-40B4-BE49-F238E27FC236}">
                <a16:creationId xmlns:a16="http://schemas.microsoft.com/office/drawing/2014/main" id="{14911657-EFFA-41EB-98E0-077AA83611C3}"/>
              </a:ext>
            </a:extLst>
          </p:cNvPr>
          <p:cNvSpPr/>
          <p:nvPr/>
        </p:nvSpPr>
        <p:spPr>
          <a:xfrm>
            <a:off x="4792547" y="1470024"/>
            <a:ext cx="227733" cy="397078"/>
          </a:xfrm>
          <a:custGeom>
            <a:avLst/>
            <a:gdLst>
              <a:gd name="connsiteX0" fmla="*/ 116 w 227733"/>
              <a:gd name="connsiteY0" fmla="*/ 1 h 397078"/>
              <a:gd name="connsiteX1" fmla="*/ 60441 w 227733"/>
              <a:gd name="connsiteY1" fmla="*/ 193676 h 397078"/>
              <a:gd name="connsiteX2" fmla="*/ 65203 w 227733"/>
              <a:gd name="connsiteY2" fmla="*/ 185739 h 397078"/>
              <a:gd name="connsiteX3" fmla="*/ 223953 w 227733"/>
              <a:gd name="connsiteY3" fmla="*/ 393701 h 397078"/>
              <a:gd name="connsiteX4" fmla="*/ 171566 w 227733"/>
              <a:gd name="connsiteY4" fmla="*/ 307976 h 397078"/>
              <a:gd name="connsiteX5" fmla="*/ 98541 w 227733"/>
              <a:gd name="connsiteY5" fmla="*/ 220664 h 397078"/>
              <a:gd name="connsiteX6" fmla="*/ 77903 w 227733"/>
              <a:gd name="connsiteY6" fmla="*/ 196851 h 397078"/>
              <a:gd name="connsiteX7" fmla="*/ 116 w 227733"/>
              <a:gd name="connsiteY7" fmla="*/ 1 h 3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733" h="397078">
                <a:moveTo>
                  <a:pt x="116" y="1"/>
                </a:moveTo>
                <a:cubicBezTo>
                  <a:pt x="-2794" y="-528"/>
                  <a:pt x="49593" y="162720"/>
                  <a:pt x="60441" y="193676"/>
                </a:cubicBezTo>
                <a:cubicBezTo>
                  <a:pt x="71289" y="224632"/>
                  <a:pt x="37951" y="152402"/>
                  <a:pt x="65203" y="185739"/>
                </a:cubicBezTo>
                <a:cubicBezTo>
                  <a:pt x="92455" y="219077"/>
                  <a:pt x="206226" y="373328"/>
                  <a:pt x="223953" y="393701"/>
                </a:cubicBezTo>
                <a:cubicBezTo>
                  <a:pt x="241680" y="414074"/>
                  <a:pt x="192468" y="336816"/>
                  <a:pt x="171566" y="307976"/>
                </a:cubicBezTo>
                <a:cubicBezTo>
                  <a:pt x="150664" y="279137"/>
                  <a:pt x="114152" y="239185"/>
                  <a:pt x="98541" y="220664"/>
                </a:cubicBezTo>
                <a:cubicBezTo>
                  <a:pt x="82931" y="202143"/>
                  <a:pt x="93778" y="227543"/>
                  <a:pt x="77903" y="196851"/>
                </a:cubicBezTo>
                <a:cubicBezTo>
                  <a:pt x="62028" y="166159"/>
                  <a:pt x="3026" y="530"/>
                  <a:pt x="11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6" name="フリーフォーム: 図形 935">
            <a:extLst>
              <a:ext uri="{FF2B5EF4-FFF2-40B4-BE49-F238E27FC236}">
                <a16:creationId xmlns:a16="http://schemas.microsoft.com/office/drawing/2014/main" id="{2BB2E012-69B0-4F26-BB27-801853ED4C7A}"/>
              </a:ext>
            </a:extLst>
          </p:cNvPr>
          <p:cNvSpPr/>
          <p:nvPr/>
        </p:nvSpPr>
        <p:spPr>
          <a:xfrm>
            <a:off x="5104681" y="1453394"/>
            <a:ext cx="584978" cy="73909"/>
          </a:xfrm>
          <a:custGeom>
            <a:avLst/>
            <a:gdLst>
              <a:gd name="connsiteX0" fmla="*/ 584919 w 584978"/>
              <a:gd name="connsiteY0" fmla="*/ 73781 h 73909"/>
              <a:gd name="connsiteX1" fmla="*/ 235669 w 584978"/>
              <a:gd name="connsiteY1" fmla="*/ 2344 h 73909"/>
              <a:gd name="connsiteX2" fmla="*/ 305519 w 584978"/>
              <a:gd name="connsiteY2" fmla="*/ 16631 h 73909"/>
              <a:gd name="connsiteX3" fmla="*/ 76919 w 584978"/>
              <a:gd name="connsiteY3" fmla="*/ 10281 h 73909"/>
              <a:gd name="connsiteX4" fmla="*/ 24532 w 584978"/>
              <a:gd name="connsiteY4" fmla="*/ 51556 h 73909"/>
              <a:gd name="connsiteX5" fmla="*/ 7069 w 584978"/>
              <a:gd name="connsiteY5" fmla="*/ 61081 h 73909"/>
              <a:gd name="connsiteX6" fmla="*/ 140419 w 584978"/>
              <a:gd name="connsiteY6" fmla="*/ 24569 h 73909"/>
              <a:gd name="connsiteX7" fmla="*/ 135657 w 584978"/>
              <a:gd name="connsiteY7" fmla="*/ 26156 h 73909"/>
              <a:gd name="connsiteX8" fmla="*/ 262657 w 584978"/>
              <a:gd name="connsiteY8" fmla="*/ 19806 h 73909"/>
              <a:gd name="connsiteX9" fmla="*/ 584919 w 584978"/>
              <a:gd name="connsiteY9" fmla="*/ 73781 h 7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4978" h="73909">
                <a:moveTo>
                  <a:pt x="584919" y="73781"/>
                </a:moveTo>
                <a:cubicBezTo>
                  <a:pt x="580421" y="70871"/>
                  <a:pt x="235669" y="2344"/>
                  <a:pt x="235669" y="2344"/>
                </a:cubicBezTo>
                <a:cubicBezTo>
                  <a:pt x="189102" y="-7181"/>
                  <a:pt x="331977" y="15308"/>
                  <a:pt x="305519" y="16631"/>
                </a:cubicBezTo>
                <a:cubicBezTo>
                  <a:pt x="279061" y="17954"/>
                  <a:pt x="123750" y="4460"/>
                  <a:pt x="76919" y="10281"/>
                </a:cubicBezTo>
                <a:cubicBezTo>
                  <a:pt x="30088" y="16102"/>
                  <a:pt x="36174" y="43089"/>
                  <a:pt x="24532" y="51556"/>
                </a:cubicBezTo>
                <a:cubicBezTo>
                  <a:pt x="12890" y="60023"/>
                  <a:pt x="-12245" y="65579"/>
                  <a:pt x="7069" y="61081"/>
                </a:cubicBezTo>
                <a:cubicBezTo>
                  <a:pt x="26383" y="56583"/>
                  <a:pt x="118988" y="30390"/>
                  <a:pt x="140419" y="24569"/>
                </a:cubicBezTo>
                <a:cubicBezTo>
                  <a:pt x="161850" y="18748"/>
                  <a:pt x="115284" y="26950"/>
                  <a:pt x="135657" y="26156"/>
                </a:cubicBezTo>
                <a:cubicBezTo>
                  <a:pt x="156030" y="25362"/>
                  <a:pt x="186986" y="10281"/>
                  <a:pt x="262657" y="19806"/>
                </a:cubicBezTo>
                <a:cubicBezTo>
                  <a:pt x="338328" y="29331"/>
                  <a:pt x="589417" y="76691"/>
                  <a:pt x="584919" y="73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7" name="フリーフォーム: 図形 936">
            <a:extLst>
              <a:ext uri="{FF2B5EF4-FFF2-40B4-BE49-F238E27FC236}">
                <a16:creationId xmlns:a16="http://schemas.microsoft.com/office/drawing/2014/main" id="{401C9A7D-4DA3-46DA-88DD-347A9D08CC98}"/>
              </a:ext>
            </a:extLst>
          </p:cNvPr>
          <p:cNvSpPr/>
          <p:nvPr/>
        </p:nvSpPr>
        <p:spPr>
          <a:xfrm>
            <a:off x="4944450" y="1491912"/>
            <a:ext cx="773793" cy="306727"/>
          </a:xfrm>
          <a:custGeom>
            <a:avLst/>
            <a:gdLst>
              <a:gd name="connsiteX0" fmla="*/ 773725 w 773793"/>
              <a:gd name="connsiteY0" fmla="*/ 125751 h 306727"/>
              <a:gd name="connsiteX1" fmla="*/ 575288 w 773793"/>
              <a:gd name="connsiteY1" fmla="*/ 32088 h 306727"/>
              <a:gd name="connsiteX2" fmla="*/ 584813 w 773793"/>
              <a:gd name="connsiteY2" fmla="*/ 35263 h 306727"/>
              <a:gd name="connsiteX3" fmla="*/ 357800 w 773793"/>
              <a:gd name="connsiteY3" fmla="*/ 3513 h 306727"/>
              <a:gd name="connsiteX4" fmla="*/ 221275 w 773793"/>
              <a:gd name="connsiteY4" fmla="*/ 25738 h 306727"/>
              <a:gd name="connsiteX5" fmla="*/ 202225 w 773793"/>
              <a:gd name="connsiteY5" fmla="*/ 44788 h 306727"/>
              <a:gd name="connsiteX6" fmla="*/ 54588 w 773793"/>
              <a:gd name="connsiteY6" fmla="*/ 151151 h 306727"/>
              <a:gd name="connsiteX7" fmla="*/ 73638 w 773793"/>
              <a:gd name="connsiteY7" fmla="*/ 151151 h 306727"/>
              <a:gd name="connsiteX8" fmla="*/ 21250 w 773793"/>
              <a:gd name="connsiteY8" fmla="*/ 206713 h 306727"/>
              <a:gd name="connsiteX9" fmla="*/ 29188 w 773793"/>
              <a:gd name="connsiteY9" fmla="*/ 244813 h 306727"/>
              <a:gd name="connsiteX10" fmla="*/ 43475 w 773793"/>
              <a:gd name="connsiteY10" fmla="*/ 306726 h 306727"/>
              <a:gd name="connsiteX11" fmla="*/ 14900 w 773793"/>
              <a:gd name="connsiteY11" fmla="*/ 246401 h 306727"/>
              <a:gd name="connsiteX12" fmla="*/ 13313 w 773793"/>
              <a:gd name="connsiteY12" fmla="*/ 168613 h 306727"/>
              <a:gd name="connsiteX13" fmla="*/ 184763 w 773793"/>
              <a:gd name="connsiteY13" fmla="*/ 33676 h 306727"/>
              <a:gd name="connsiteX14" fmla="*/ 232388 w 773793"/>
              <a:gd name="connsiteY14" fmla="*/ 27326 h 306727"/>
              <a:gd name="connsiteX15" fmla="*/ 365738 w 773793"/>
              <a:gd name="connsiteY15" fmla="*/ 338 h 306727"/>
              <a:gd name="connsiteX16" fmla="*/ 551475 w 773793"/>
              <a:gd name="connsiteY16" fmla="*/ 17801 h 306727"/>
              <a:gd name="connsiteX17" fmla="*/ 773725 w 773793"/>
              <a:gd name="connsiteY17" fmla="*/ 125751 h 30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3793" h="306727">
                <a:moveTo>
                  <a:pt x="773725" y="125751"/>
                </a:moveTo>
                <a:cubicBezTo>
                  <a:pt x="777694" y="128132"/>
                  <a:pt x="606773" y="47169"/>
                  <a:pt x="575288" y="32088"/>
                </a:cubicBezTo>
                <a:cubicBezTo>
                  <a:pt x="543803" y="17007"/>
                  <a:pt x="584813" y="35263"/>
                  <a:pt x="584813" y="35263"/>
                </a:cubicBezTo>
                <a:cubicBezTo>
                  <a:pt x="548565" y="30501"/>
                  <a:pt x="418390" y="5100"/>
                  <a:pt x="357800" y="3513"/>
                </a:cubicBezTo>
                <a:cubicBezTo>
                  <a:pt x="297210" y="1926"/>
                  <a:pt x="247204" y="18859"/>
                  <a:pt x="221275" y="25738"/>
                </a:cubicBezTo>
                <a:cubicBezTo>
                  <a:pt x="195346" y="32617"/>
                  <a:pt x="230006" y="23886"/>
                  <a:pt x="202225" y="44788"/>
                </a:cubicBezTo>
                <a:cubicBezTo>
                  <a:pt x="174444" y="65690"/>
                  <a:pt x="76019" y="133424"/>
                  <a:pt x="54588" y="151151"/>
                </a:cubicBezTo>
                <a:cubicBezTo>
                  <a:pt x="33157" y="168878"/>
                  <a:pt x="79194" y="141891"/>
                  <a:pt x="73638" y="151151"/>
                </a:cubicBezTo>
                <a:cubicBezTo>
                  <a:pt x="68082" y="160411"/>
                  <a:pt x="28658" y="191103"/>
                  <a:pt x="21250" y="206713"/>
                </a:cubicBezTo>
                <a:cubicBezTo>
                  <a:pt x="13842" y="222323"/>
                  <a:pt x="25484" y="228144"/>
                  <a:pt x="29188" y="244813"/>
                </a:cubicBezTo>
                <a:cubicBezTo>
                  <a:pt x="32892" y="261482"/>
                  <a:pt x="45856" y="306461"/>
                  <a:pt x="43475" y="306726"/>
                </a:cubicBezTo>
                <a:cubicBezTo>
                  <a:pt x="41094" y="306991"/>
                  <a:pt x="19927" y="269420"/>
                  <a:pt x="14900" y="246401"/>
                </a:cubicBezTo>
                <a:cubicBezTo>
                  <a:pt x="9873" y="223382"/>
                  <a:pt x="-14998" y="204067"/>
                  <a:pt x="13313" y="168613"/>
                </a:cubicBezTo>
                <a:cubicBezTo>
                  <a:pt x="41623" y="133159"/>
                  <a:pt x="148251" y="57224"/>
                  <a:pt x="184763" y="33676"/>
                </a:cubicBezTo>
                <a:cubicBezTo>
                  <a:pt x="221275" y="10128"/>
                  <a:pt x="202226" y="32882"/>
                  <a:pt x="232388" y="27326"/>
                </a:cubicBezTo>
                <a:cubicBezTo>
                  <a:pt x="262550" y="21770"/>
                  <a:pt x="312557" y="1925"/>
                  <a:pt x="365738" y="338"/>
                </a:cubicBezTo>
                <a:cubicBezTo>
                  <a:pt x="418919" y="-1249"/>
                  <a:pt x="484800" y="2455"/>
                  <a:pt x="551475" y="17801"/>
                </a:cubicBezTo>
                <a:cubicBezTo>
                  <a:pt x="618150" y="33147"/>
                  <a:pt x="769756" y="123370"/>
                  <a:pt x="773725" y="125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8" name="フリーフォーム: 図形 937">
            <a:extLst>
              <a:ext uri="{FF2B5EF4-FFF2-40B4-BE49-F238E27FC236}">
                <a16:creationId xmlns:a16="http://schemas.microsoft.com/office/drawing/2014/main" id="{837D2E56-13D1-4D87-AAD1-772F13A8113F}"/>
              </a:ext>
            </a:extLst>
          </p:cNvPr>
          <p:cNvSpPr/>
          <p:nvPr/>
        </p:nvSpPr>
        <p:spPr>
          <a:xfrm>
            <a:off x="4997423" y="1830153"/>
            <a:ext cx="216238" cy="205028"/>
          </a:xfrm>
          <a:custGeom>
            <a:avLst/>
            <a:gdLst>
              <a:gd name="connsiteX0" fmla="*/ 27 w 216238"/>
              <a:gd name="connsiteY0" fmla="*/ 235 h 205028"/>
              <a:gd name="connsiteX1" fmla="*/ 123852 w 216238"/>
              <a:gd name="connsiteY1" fmla="*/ 106597 h 205028"/>
              <a:gd name="connsiteX2" fmla="*/ 215927 w 216238"/>
              <a:gd name="connsiteY2" fmla="*/ 205022 h 205028"/>
              <a:gd name="connsiteX3" fmla="*/ 152427 w 216238"/>
              <a:gd name="connsiteY3" fmla="*/ 111360 h 205028"/>
              <a:gd name="connsiteX4" fmla="*/ 112740 w 216238"/>
              <a:gd name="connsiteY4" fmla="*/ 78022 h 205028"/>
              <a:gd name="connsiteX5" fmla="*/ 27 w 216238"/>
              <a:gd name="connsiteY5" fmla="*/ 235 h 20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38" h="205028">
                <a:moveTo>
                  <a:pt x="27" y="235"/>
                </a:moveTo>
                <a:cubicBezTo>
                  <a:pt x="1879" y="4998"/>
                  <a:pt x="87869" y="72466"/>
                  <a:pt x="123852" y="106597"/>
                </a:cubicBezTo>
                <a:cubicBezTo>
                  <a:pt x="159835" y="140728"/>
                  <a:pt x="211165" y="204228"/>
                  <a:pt x="215927" y="205022"/>
                </a:cubicBezTo>
                <a:cubicBezTo>
                  <a:pt x="220689" y="205816"/>
                  <a:pt x="169625" y="132527"/>
                  <a:pt x="152427" y="111360"/>
                </a:cubicBezTo>
                <a:cubicBezTo>
                  <a:pt x="135229" y="90193"/>
                  <a:pt x="136288" y="91516"/>
                  <a:pt x="112740" y="78022"/>
                </a:cubicBezTo>
                <a:cubicBezTo>
                  <a:pt x="89192" y="64528"/>
                  <a:pt x="-1825" y="-4528"/>
                  <a:pt x="27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9" name="フリーフォーム: 図形 938">
            <a:extLst>
              <a:ext uri="{FF2B5EF4-FFF2-40B4-BE49-F238E27FC236}">
                <a16:creationId xmlns:a16="http://schemas.microsoft.com/office/drawing/2014/main" id="{8543A49B-941C-4652-92CF-C705D96F0BD8}"/>
              </a:ext>
            </a:extLst>
          </p:cNvPr>
          <p:cNvSpPr/>
          <p:nvPr/>
        </p:nvSpPr>
        <p:spPr>
          <a:xfrm>
            <a:off x="5156166" y="1514393"/>
            <a:ext cx="464352" cy="69108"/>
          </a:xfrm>
          <a:custGeom>
            <a:avLst/>
            <a:gdLst>
              <a:gd name="connsiteX0" fmla="*/ 460409 w 464352"/>
              <a:gd name="connsiteY0" fmla="*/ 52470 h 69108"/>
              <a:gd name="connsiteX1" fmla="*/ 342934 w 464352"/>
              <a:gd name="connsiteY1" fmla="*/ 42945 h 69108"/>
              <a:gd name="connsiteX2" fmla="*/ 150847 w 464352"/>
              <a:gd name="connsiteY2" fmla="*/ 44532 h 69108"/>
              <a:gd name="connsiteX3" fmla="*/ 34 w 464352"/>
              <a:gd name="connsiteY3" fmla="*/ 82 h 69108"/>
              <a:gd name="connsiteX4" fmla="*/ 163547 w 464352"/>
              <a:gd name="connsiteY4" fmla="*/ 57232 h 69108"/>
              <a:gd name="connsiteX5" fmla="*/ 200059 w 464352"/>
              <a:gd name="connsiteY5" fmla="*/ 68345 h 69108"/>
              <a:gd name="connsiteX6" fmla="*/ 460409 w 464352"/>
              <a:gd name="connsiteY6" fmla="*/ 52470 h 6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352" h="69108">
                <a:moveTo>
                  <a:pt x="460409" y="52470"/>
                </a:moveTo>
                <a:cubicBezTo>
                  <a:pt x="484221" y="48237"/>
                  <a:pt x="394528" y="44268"/>
                  <a:pt x="342934" y="42945"/>
                </a:cubicBezTo>
                <a:cubicBezTo>
                  <a:pt x="291340" y="41622"/>
                  <a:pt x="207997" y="51676"/>
                  <a:pt x="150847" y="44532"/>
                </a:cubicBezTo>
                <a:cubicBezTo>
                  <a:pt x="93697" y="37388"/>
                  <a:pt x="-2083" y="-2035"/>
                  <a:pt x="34" y="82"/>
                </a:cubicBezTo>
                <a:cubicBezTo>
                  <a:pt x="2151" y="2199"/>
                  <a:pt x="130210" y="45855"/>
                  <a:pt x="163547" y="57232"/>
                </a:cubicBezTo>
                <a:cubicBezTo>
                  <a:pt x="196884" y="68609"/>
                  <a:pt x="156138" y="70462"/>
                  <a:pt x="200059" y="68345"/>
                </a:cubicBezTo>
                <a:cubicBezTo>
                  <a:pt x="243980" y="66228"/>
                  <a:pt x="436597" y="56703"/>
                  <a:pt x="460409" y="52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0" name="フリーフォーム: 図形 939">
            <a:extLst>
              <a:ext uri="{FF2B5EF4-FFF2-40B4-BE49-F238E27FC236}">
                <a16:creationId xmlns:a16="http://schemas.microsoft.com/office/drawing/2014/main" id="{6B12337A-BBE6-4ACD-89DE-186D9C3F58F0}"/>
              </a:ext>
            </a:extLst>
          </p:cNvPr>
          <p:cNvSpPr/>
          <p:nvPr/>
        </p:nvSpPr>
        <p:spPr>
          <a:xfrm>
            <a:off x="4996260" y="1538286"/>
            <a:ext cx="196454" cy="433477"/>
          </a:xfrm>
          <a:custGeom>
            <a:avLst/>
            <a:gdLst>
              <a:gd name="connsiteX0" fmla="*/ 196453 w 196454"/>
              <a:gd name="connsiteY0" fmla="*/ 2 h 433477"/>
              <a:gd name="connsiteX1" fmla="*/ 40878 w 196454"/>
              <a:gd name="connsiteY1" fmla="*/ 98427 h 433477"/>
              <a:gd name="connsiteX2" fmla="*/ 4365 w 196454"/>
              <a:gd name="connsiteY2" fmla="*/ 169864 h 433477"/>
              <a:gd name="connsiteX3" fmla="*/ 2778 w 196454"/>
              <a:gd name="connsiteY3" fmla="*/ 166689 h 433477"/>
              <a:gd name="connsiteX4" fmla="*/ 23415 w 196454"/>
              <a:gd name="connsiteY4" fmla="*/ 198439 h 433477"/>
              <a:gd name="connsiteX5" fmla="*/ 109140 w 196454"/>
              <a:gd name="connsiteY5" fmla="*/ 360364 h 433477"/>
              <a:gd name="connsiteX6" fmla="*/ 163115 w 196454"/>
              <a:gd name="connsiteY6" fmla="*/ 433389 h 433477"/>
              <a:gd name="connsiteX7" fmla="*/ 117078 w 196454"/>
              <a:gd name="connsiteY7" fmla="*/ 347664 h 433477"/>
              <a:gd name="connsiteX8" fmla="*/ 40878 w 196454"/>
              <a:gd name="connsiteY8" fmla="*/ 228602 h 433477"/>
              <a:gd name="connsiteX9" fmla="*/ 2778 w 196454"/>
              <a:gd name="connsiteY9" fmla="*/ 158752 h 433477"/>
              <a:gd name="connsiteX10" fmla="*/ 44053 w 196454"/>
              <a:gd name="connsiteY10" fmla="*/ 101602 h 433477"/>
              <a:gd name="connsiteX11" fmla="*/ 196453 w 196454"/>
              <a:gd name="connsiteY11" fmla="*/ 2 h 43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6454" h="433477">
                <a:moveTo>
                  <a:pt x="196453" y="2"/>
                </a:moveTo>
                <a:cubicBezTo>
                  <a:pt x="195924" y="-527"/>
                  <a:pt x="72893" y="70117"/>
                  <a:pt x="40878" y="98427"/>
                </a:cubicBezTo>
                <a:cubicBezTo>
                  <a:pt x="8863" y="126737"/>
                  <a:pt x="10715" y="158487"/>
                  <a:pt x="4365" y="169864"/>
                </a:cubicBezTo>
                <a:cubicBezTo>
                  <a:pt x="-1985" y="181241"/>
                  <a:pt x="-397" y="161927"/>
                  <a:pt x="2778" y="166689"/>
                </a:cubicBezTo>
                <a:cubicBezTo>
                  <a:pt x="5953" y="171451"/>
                  <a:pt x="5688" y="166160"/>
                  <a:pt x="23415" y="198439"/>
                </a:cubicBezTo>
                <a:cubicBezTo>
                  <a:pt x="41142" y="230718"/>
                  <a:pt x="85857" y="321206"/>
                  <a:pt x="109140" y="360364"/>
                </a:cubicBezTo>
                <a:cubicBezTo>
                  <a:pt x="132423" y="399522"/>
                  <a:pt x="161792" y="435506"/>
                  <a:pt x="163115" y="433389"/>
                </a:cubicBezTo>
                <a:cubicBezTo>
                  <a:pt x="164438" y="431272"/>
                  <a:pt x="137451" y="381795"/>
                  <a:pt x="117078" y="347664"/>
                </a:cubicBezTo>
                <a:cubicBezTo>
                  <a:pt x="96705" y="313533"/>
                  <a:pt x="59928" y="260087"/>
                  <a:pt x="40878" y="228602"/>
                </a:cubicBezTo>
                <a:cubicBezTo>
                  <a:pt x="21828" y="197117"/>
                  <a:pt x="2249" y="179919"/>
                  <a:pt x="2778" y="158752"/>
                </a:cubicBezTo>
                <a:cubicBezTo>
                  <a:pt x="3307" y="137585"/>
                  <a:pt x="16801" y="126208"/>
                  <a:pt x="44053" y="101602"/>
                </a:cubicBezTo>
                <a:cubicBezTo>
                  <a:pt x="71305" y="76996"/>
                  <a:pt x="196982" y="531"/>
                  <a:pt x="19645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1" name="フリーフォーム: 図形 940">
            <a:extLst>
              <a:ext uri="{FF2B5EF4-FFF2-40B4-BE49-F238E27FC236}">
                <a16:creationId xmlns:a16="http://schemas.microsoft.com/office/drawing/2014/main" id="{3A481108-5621-49FD-9082-A0711F417BFE}"/>
              </a:ext>
            </a:extLst>
          </p:cNvPr>
          <p:cNvSpPr/>
          <p:nvPr/>
        </p:nvSpPr>
        <p:spPr>
          <a:xfrm>
            <a:off x="5218026" y="1724189"/>
            <a:ext cx="531967" cy="277442"/>
          </a:xfrm>
          <a:custGeom>
            <a:avLst/>
            <a:gdLst>
              <a:gd name="connsiteX0" fmla="*/ 531899 w 531967"/>
              <a:gd name="connsiteY0" fmla="*/ 22061 h 277442"/>
              <a:gd name="connsiteX1" fmla="*/ 339812 w 531967"/>
              <a:gd name="connsiteY1" fmla="*/ 1424 h 277442"/>
              <a:gd name="connsiteX2" fmla="*/ 247737 w 531967"/>
              <a:gd name="connsiteY2" fmla="*/ 69686 h 277442"/>
              <a:gd name="connsiteX3" fmla="*/ 71524 w 531967"/>
              <a:gd name="connsiteY3" fmla="*/ 217324 h 277442"/>
              <a:gd name="connsiteX4" fmla="*/ 12787 w 531967"/>
              <a:gd name="connsiteY4" fmla="*/ 274474 h 277442"/>
              <a:gd name="connsiteX5" fmla="*/ 19137 w 531967"/>
              <a:gd name="connsiteY5" fmla="*/ 252249 h 277442"/>
              <a:gd name="connsiteX6" fmla="*/ 211224 w 531967"/>
              <a:gd name="connsiteY6" fmla="*/ 109374 h 277442"/>
              <a:gd name="connsiteX7" fmla="*/ 219162 w 531967"/>
              <a:gd name="connsiteY7" fmla="*/ 93499 h 277442"/>
              <a:gd name="connsiteX8" fmla="*/ 263612 w 531967"/>
              <a:gd name="connsiteY8" fmla="*/ 18886 h 277442"/>
              <a:gd name="connsiteX9" fmla="*/ 317587 w 531967"/>
              <a:gd name="connsiteY9" fmla="*/ 6186 h 277442"/>
              <a:gd name="connsiteX10" fmla="*/ 531899 w 531967"/>
              <a:gd name="connsiteY10" fmla="*/ 22061 h 27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967" h="277442">
                <a:moveTo>
                  <a:pt x="531899" y="22061"/>
                </a:moveTo>
                <a:cubicBezTo>
                  <a:pt x="535603" y="21267"/>
                  <a:pt x="387172" y="-6513"/>
                  <a:pt x="339812" y="1424"/>
                </a:cubicBezTo>
                <a:cubicBezTo>
                  <a:pt x="292452" y="9361"/>
                  <a:pt x="292452" y="33703"/>
                  <a:pt x="247737" y="69686"/>
                </a:cubicBezTo>
                <a:cubicBezTo>
                  <a:pt x="203022" y="105669"/>
                  <a:pt x="110682" y="183193"/>
                  <a:pt x="71524" y="217324"/>
                </a:cubicBezTo>
                <a:cubicBezTo>
                  <a:pt x="32366" y="251455"/>
                  <a:pt x="21518" y="268653"/>
                  <a:pt x="12787" y="274474"/>
                </a:cubicBezTo>
                <a:cubicBezTo>
                  <a:pt x="4056" y="280295"/>
                  <a:pt x="-13936" y="279766"/>
                  <a:pt x="19137" y="252249"/>
                </a:cubicBezTo>
                <a:cubicBezTo>
                  <a:pt x="52210" y="224732"/>
                  <a:pt x="177886" y="135832"/>
                  <a:pt x="211224" y="109374"/>
                </a:cubicBezTo>
                <a:cubicBezTo>
                  <a:pt x="244561" y="82916"/>
                  <a:pt x="210431" y="108580"/>
                  <a:pt x="219162" y="93499"/>
                </a:cubicBezTo>
                <a:cubicBezTo>
                  <a:pt x="227893" y="78418"/>
                  <a:pt x="247208" y="33438"/>
                  <a:pt x="263612" y="18886"/>
                </a:cubicBezTo>
                <a:cubicBezTo>
                  <a:pt x="280016" y="4334"/>
                  <a:pt x="277635" y="5128"/>
                  <a:pt x="317587" y="6186"/>
                </a:cubicBezTo>
                <a:cubicBezTo>
                  <a:pt x="357539" y="7244"/>
                  <a:pt x="528195" y="22855"/>
                  <a:pt x="531899" y="22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2" name="フリーフォーム: 図形 941">
            <a:extLst>
              <a:ext uri="{FF2B5EF4-FFF2-40B4-BE49-F238E27FC236}">
                <a16:creationId xmlns:a16="http://schemas.microsoft.com/office/drawing/2014/main" id="{AC0522C6-3C1C-4772-A102-7C217B3EE97A}"/>
              </a:ext>
            </a:extLst>
          </p:cNvPr>
          <p:cNvSpPr/>
          <p:nvPr/>
        </p:nvSpPr>
        <p:spPr>
          <a:xfrm>
            <a:off x="5197171" y="1744434"/>
            <a:ext cx="583809" cy="289068"/>
          </a:xfrm>
          <a:custGeom>
            <a:avLst/>
            <a:gdLst>
              <a:gd name="connsiteX0" fmla="*/ 582917 w 583809"/>
              <a:gd name="connsiteY0" fmla="*/ 73254 h 289068"/>
              <a:gd name="connsiteX1" fmla="*/ 435279 w 583809"/>
              <a:gd name="connsiteY1" fmla="*/ 3404 h 289068"/>
              <a:gd name="connsiteX2" fmla="*/ 347967 w 583809"/>
              <a:gd name="connsiteY2" fmla="*/ 19279 h 289068"/>
              <a:gd name="connsiteX3" fmla="*/ 314629 w 583809"/>
              <a:gd name="connsiteY3" fmla="*/ 92304 h 289068"/>
              <a:gd name="connsiteX4" fmla="*/ 316217 w 583809"/>
              <a:gd name="connsiteY4" fmla="*/ 108179 h 289068"/>
              <a:gd name="connsiteX5" fmla="*/ 225729 w 583809"/>
              <a:gd name="connsiteY5" fmla="*/ 192316 h 289068"/>
              <a:gd name="connsiteX6" fmla="*/ 103492 w 583809"/>
              <a:gd name="connsiteY6" fmla="*/ 232004 h 289068"/>
              <a:gd name="connsiteX7" fmla="*/ 84442 w 583809"/>
              <a:gd name="connsiteY7" fmla="*/ 278041 h 289068"/>
              <a:gd name="connsiteX8" fmla="*/ 51104 w 583809"/>
              <a:gd name="connsiteY8" fmla="*/ 287566 h 289068"/>
              <a:gd name="connsiteX9" fmla="*/ 304 w 583809"/>
              <a:gd name="connsiteY9" fmla="*/ 287566 h 289068"/>
              <a:gd name="connsiteX10" fmla="*/ 76504 w 583809"/>
              <a:gd name="connsiteY10" fmla="*/ 273279 h 289068"/>
              <a:gd name="connsiteX11" fmla="*/ 151117 w 583809"/>
              <a:gd name="connsiteY11" fmla="*/ 230416 h 289068"/>
              <a:gd name="connsiteX12" fmla="*/ 267004 w 583809"/>
              <a:gd name="connsiteY12" fmla="*/ 162154 h 289068"/>
              <a:gd name="connsiteX13" fmla="*/ 336854 w 583809"/>
              <a:gd name="connsiteY13" fmla="*/ 31979 h 289068"/>
              <a:gd name="connsiteX14" fmla="*/ 360667 w 583809"/>
              <a:gd name="connsiteY14" fmla="*/ 20866 h 289068"/>
              <a:gd name="connsiteX15" fmla="*/ 582917 w 583809"/>
              <a:gd name="connsiteY15" fmla="*/ 73254 h 28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3809" h="289068">
                <a:moveTo>
                  <a:pt x="582917" y="73254"/>
                </a:moveTo>
                <a:cubicBezTo>
                  <a:pt x="595352" y="70344"/>
                  <a:pt x="474437" y="12400"/>
                  <a:pt x="435279" y="3404"/>
                </a:cubicBezTo>
                <a:cubicBezTo>
                  <a:pt x="396121" y="-5592"/>
                  <a:pt x="368075" y="4462"/>
                  <a:pt x="347967" y="19279"/>
                </a:cubicBezTo>
                <a:cubicBezTo>
                  <a:pt x="327859" y="34096"/>
                  <a:pt x="319921" y="77487"/>
                  <a:pt x="314629" y="92304"/>
                </a:cubicBezTo>
                <a:cubicBezTo>
                  <a:pt x="309337" y="107121"/>
                  <a:pt x="331034" y="91510"/>
                  <a:pt x="316217" y="108179"/>
                </a:cubicBezTo>
                <a:cubicBezTo>
                  <a:pt x="301400" y="124848"/>
                  <a:pt x="261183" y="171678"/>
                  <a:pt x="225729" y="192316"/>
                </a:cubicBezTo>
                <a:cubicBezTo>
                  <a:pt x="190275" y="212954"/>
                  <a:pt x="127040" y="217716"/>
                  <a:pt x="103492" y="232004"/>
                </a:cubicBezTo>
                <a:cubicBezTo>
                  <a:pt x="79944" y="246292"/>
                  <a:pt x="93173" y="268781"/>
                  <a:pt x="84442" y="278041"/>
                </a:cubicBezTo>
                <a:cubicBezTo>
                  <a:pt x="75711" y="287301"/>
                  <a:pt x="65127" y="285979"/>
                  <a:pt x="51104" y="287566"/>
                </a:cubicBezTo>
                <a:cubicBezTo>
                  <a:pt x="37081" y="289153"/>
                  <a:pt x="-3929" y="289947"/>
                  <a:pt x="304" y="287566"/>
                </a:cubicBezTo>
                <a:cubicBezTo>
                  <a:pt x="4537" y="285185"/>
                  <a:pt x="51369" y="282804"/>
                  <a:pt x="76504" y="273279"/>
                </a:cubicBezTo>
                <a:cubicBezTo>
                  <a:pt x="101639" y="263754"/>
                  <a:pt x="119367" y="248937"/>
                  <a:pt x="151117" y="230416"/>
                </a:cubicBezTo>
                <a:cubicBezTo>
                  <a:pt x="182867" y="211895"/>
                  <a:pt x="236048" y="195227"/>
                  <a:pt x="267004" y="162154"/>
                </a:cubicBezTo>
                <a:cubicBezTo>
                  <a:pt x="297960" y="129081"/>
                  <a:pt x="321243" y="55527"/>
                  <a:pt x="336854" y="31979"/>
                </a:cubicBezTo>
                <a:cubicBezTo>
                  <a:pt x="352465" y="8431"/>
                  <a:pt x="322832" y="14516"/>
                  <a:pt x="360667" y="20866"/>
                </a:cubicBezTo>
                <a:cubicBezTo>
                  <a:pt x="398502" y="27216"/>
                  <a:pt x="570482" y="76164"/>
                  <a:pt x="582917" y="73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3" name="フリーフォーム: 図形 942">
            <a:extLst>
              <a:ext uri="{FF2B5EF4-FFF2-40B4-BE49-F238E27FC236}">
                <a16:creationId xmlns:a16="http://schemas.microsoft.com/office/drawing/2014/main" id="{80DEBEDE-3C9E-4081-87F0-B4979A2295A1}"/>
              </a:ext>
            </a:extLst>
          </p:cNvPr>
          <p:cNvSpPr/>
          <p:nvPr/>
        </p:nvSpPr>
        <p:spPr>
          <a:xfrm>
            <a:off x="5187243" y="1726885"/>
            <a:ext cx="581735" cy="288890"/>
          </a:xfrm>
          <a:custGeom>
            <a:avLst/>
            <a:gdLst>
              <a:gd name="connsiteX0" fmla="*/ 581732 w 581735"/>
              <a:gd name="connsiteY0" fmla="*/ 47940 h 288890"/>
              <a:gd name="connsiteX1" fmla="*/ 397582 w 581735"/>
              <a:gd name="connsiteY1" fmla="*/ 315 h 288890"/>
              <a:gd name="connsiteX2" fmla="*/ 332495 w 581735"/>
              <a:gd name="connsiteY2" fmla="*/ 32065 h 288890"/>
              <a:gd name="connsiteX3" fmla="*/ 288045 w 581735"/>
              <a:gd name="connsiteY3" fmla="*/ 120965 h 288890"/>
              <a:gd name="connsiteX4" fmla="*/ 229307 w 581735"/>
              <a:gd name="connsiteY4" fmla="*/ 179703 h 288890"/>
              <a:gd name="connsiteX5" fmla="*/ 157870 w 581735"/>
              <a:gd name="connsiteY5" fmla="*/ 209865 h 288890"/>
              <a:gd name="connsiteX6" fmla="*/ 191207 w 581735"/>
              <a:gd name="connsiteY6" fmla="*/ 217803 h 288890"/>
              <a:gd name="connsiteX7" fmla="*/ 107070 w 581735"/>
              <a:gd name="connsiteY7" fmla="*/ 233678 h 288890"/>
              <a:gd name="connsiteX8" fmla="*/ 57857 w 581735"/>
              <a:gd name="connsiteY8" fmla="*/ 273365 h 288890"/>
              <a:gd name="connsiteX9" fmla="*/ 2295 w 581735"/>
              <a:gd name="connsiteY9" fmla="*/ 286065 h 288890"/>
              <a:gd name="connsiteX10" fmla="*/ 140407 w 581735"/>
              <a:gd name="connsiteY10" fmla="*/ 222565 h 288890"/>
              <a:gd name="connsiteX11" fmla="*/ 278520 w 581735"/>
              <a:gd name="connsiteY11" fmla="*/ 152715 h 288890"/>
              <a:gd name="connsiteX12" fmla="*/ 330907 w 581735"/>
              <a:gd name="connsiteY12" fmla="*/ 35240 h 288890"/>
              <a:gd name="connsiteX13" fmla="*/ 392820 w 581735"/>
              <a:gd name="connsiteY13" fmla="*/ 17778 h 288890"/>
              <a:gd name="connsiteX14" fmla="*/ 581732 w 581735"/>
              <a:gd name="connsiteY14" fmla="*/ 47940 h 28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1735" h="288890">
                <a:moveTo>
                  <a:pt x="581732" y="47940"/>
                </a:moveTo>
                <a:cubicBezTo>
                  <a:pt x="582526" y="45030"/>
                  <a:pt x="439121" y="2961"/>
                  <a:pt x="397582" y="315"/>
                </a:cubicBezTo>
                <a:cubicBezTo>
                  <a:pt x="356043" y="-2331"/>
                  <a:pt x="350751" y="11957"/>
                  <a:pt x="332495" y="32065"/>
                </a:cubicBezTo>
                <a:cubicBezTo>
                  <a:pt x="314239" y="52173"/>
                  <a:pt x="305243" y="96359"/>
                  <a:pt x="288045" y="120965"/>
                </a:cubicBezTo>
                <a:cubicBezTo>
                  <a:pt x="270847" y="145571"/>
                  <a:pt x="251003" y="164886"/>
                  <a:pt x="229307" y="179703"/>
                </a:cubicBezTo>
                <a:cubicBezTo>
                  <a:pt x="207611" y="194520"/>
                  <a:pt x="164220" y="203515"/>
                  <a:pt x="157870" y="209865"/>
                </a:cubicBezTo>
                <a:cubicBezTo>
                  <a:pt x="151520" y="216215"/>
                  <a:pt x="199674" y="213834"/>
                  <a:pt x="191207" y="217803"/>
                </a:cubicBezTo>
                <a:cubicBezTo>
                  <a:pt x="182740" y="221772"/>
                  <a:pt x="129295" y="224418"/>
                  <a:pt x="107070" y="233678"/>
                </a:cubicBezTo>
                <a:cubicBezTo>
                  <a:pt x="84845" y="242938"/>
                  <a:pt x="75319" y="264634"/>
                  <a:pt x="57857" y="273365"/>
                </a:cubicBezTo>
                <a:cubicBezTo>
                  <a:pt x="40395" y="282096"/>
                  <a:pt x="-11463" y="294532"/>
                  <a:pt x="2295" y="286065"/>
                </a:cubicBezTo>
                <a:cubicBezTo>
                  <a:pt x="16053" y="277598"/>
                  <a:pt x="140407" y="222565"/>
                  <a:pt x="140407" y="222565"/>
                </a:cubicBezTo>
                <a:cubicBezTo>
                  <a:pt x="186444" y="200340"/>
                  <a:pt x="246770" y="183936"/>
                  <a:pt x="278520" y="152715"/>
                </a:cubicBezTo>
                <a:cubicBezTo>
                  <a:pt x="310270" y="121494"/>
                  <a:pt x="311857" y="57730"/>
                  <a:pt x="330907" y="35240"/>
                </a:cubicBezTo>
                <a:cubicBezTo>
                  <a:pt x="349957" y="12750"/>
                  <a:pt x="354984" y="14338"/>
                  <a:pt x="392820" y="17778"/>
                </a:cubicBezTo>
                <a:cubicBezTo>
                  <a:pt x="430655" y="21218"/>
                  <a:pt x="580938" y="50850"/>
                  <a:pt x="581732" y="47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4" name="フリーフォーム: 図形 943">
            <a:extLst>
              <a:ext uri="{FF2B5EF4-FFF2-40B4-BE49-F238E27FC236}">
                <a16:creationId xmlns:a16="http://schemas.microsoft.com/office/drawing/2014/main" id="{B9F0BF84-5365-4E53-B4A6-00774B42BF5E}"/>
              </a:ext>
            </a:extLst>
          </p:cNvPr>
          <p:cNvSpPr/>
          <p:nvPr/>
        </p:nvSpPr>
        <p:spPr>
          <a:xfrm>
            <a:off x="5726100" y="1584276"/>
            <a:ext cx="122290" cy="309645"/>
          </a:xfrm>
          <a:custGeom>
            <a:avLst/>
            <a:gdLst>
              <a:gd name="connsiteX0" fmla="*/ 38113 w 122290"/>
              <a:gd name="connsiteY0" fmla="*/ 49 h 309645"/>
              <a:gd name="connsiteX1" fmla="*/ 13 w 122290"/>
              <a:gd name="connsiteY1" fmla="*/ 149274 h 309645"/>
              <a:gd name="connsiteX2" fmla="*/ 34938 w 122290"/>
              <a:gd name="connsiteY2" fmla="*/ 209599 h 309645"/>
              <a:gd name="connsiteX3" fmla="*/ 122250 w 122290"/>
              <a:gd name="connsiteY3" fmla="*/ 309612 h 309645"/>
              <a:gd name="connsiteX4" fmla="*/ 46050 w 122290"/>
              <a:gd name="connsiteY4" fmla="*/ 198487 h 309645"/>
              <a:gd name="connsiteX5" fmla="*/ 30175 w 122290"/>
              <a:gd name="connsiteY5" fmla="*/ 133399 h 309645"/>
              <a:gd name="connsiteX6" fmla="*/ 38113 w 122290"/>
              <a:gd name="connsiteY6" fmla="*/ 49 h 30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90" h="309645">
                <a:moveTo>
                  <a:pt x="38113" y="49"/>
                </a:moveTo>
                <a:cubicBezTo>
                  <a:pt x="33086" y="2695"/>
                  <a:pt x="542" y="114349"/>
                  <a:pt x="13" y="149274"/>
                </a:cubicBezTo>
                <a:cubicBezTo>
                  <a:pt x="-516" y="184199"/>
                  <a:pt x="14565" y="182876"/>
                  <a:pt x="34938" y="209599"/>
                </a:cubicBezTo>
                <a:cubicBezTo>
                  <a:pt x="55311" y="236322"/>
                  <a:pt x="120398" y="311464"/>
                  <a:pt x="122250" y="309612"/>
                </a:cubicBezTo>
                <a:cubicBezTo>
                  <a:pt x="124102" y="307760"/>
                  <a:pt x="61396" y="227856"/>
                  <a:pt x="46050" y="198487"/>
                </a:cubicBezTo>
                <a:cubicBezTo>
                  <a:pt x="30704" y="169118"/>
                  <a:pt x="29381" y="164355"/>
                  <a:pt x="30175" y="133399"/>
                </a:cubicBezTo>
                <a:cubicBezTo>
                  <a:pt x="30969" y="102443"/>
                  <a:pt x="43140" y="-2597"/>
                  <a:pt x="38113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5" name="フリーフォーム: 図形 944">
            <a:extLst>
              <a:ext uri="{FF2B5EF4-FFF2-40B4-BE49-F238E27FC236}">
                <a16:creationId xmlns:a16="http://schemas.microsoft.com/office/drawing/2014/main" id="{6D1EA1B4-ACA0-4A56-8E21-013907EE1A09}"/>
              </a:ext>
            </a:extLst>
          </p:cNvPr>
          <p:cNvSpPr/>
          <p:nvPr/>
        </p:nvSpPr>
        <p:spPr>
          <a:xfrm>
            <a:off x="5201585" y="2018990"/>
            <a:ext cx="408224" cy="342266"/>
          </a:xfrm>
          <a:custGeom>
            <a:avLst/>
            <a:gdLst>
              <a:gd name="connsiteX0" fmla="*/ 653 w 408224"/>
              <a:gd name="connsiteY0" fmla="*/ 310 h 342266"/>
              <a:gd name="connsiteX1" fmla="*/ 213378 w 408224"/>
              <a:gd name="connsiteY1" fmla="*/ 124135 h 342266"/>
              <a:gd name="connsiteX2" fmla="*/ 197503 w 408224"/>
              <a:gd name="connsiteY2" fmla="*/ 103498 h 342266"/>
              <a:gd name="connsiteX3" fmla="*/ 275290 w 408224"/>
              <a:gd name="connsiteY3" fmla="*/ 205098 h 342266"/>
              <a:gd name="connsiteX4" fmla="*/ 407053 w 408224"/>
              <a:gd name="connsiteY4" fmla="*/ 340035 h 342266"/>
              <a:gd name="connsiteX5" fmla="*/ 329265 w 408224"/>
              <a:gd name="connsiteY5" fmla="*/ 274948 h 342266"/>
              <a:gd name="connsiteX6" fmla="*/ 153053 w 408224"/>
              <a:gd name="connsiteY6" fmla="*/ 93973 h 342266"/>
              <a:gd name="connsiteX7" fmla="*/ 653 w 408224"/>
              <a:gd name="connsiteY7" fmla="*/ 310 h 34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224" h="342266">
                <a:moveTo>
                  <a:pt x="653" y="310"/>
                </a:moveTo>
                <a:cubicBezTo>
                  <a:pt x="10707" y="5337"/>
                  <a:pt x="180570" y="106937"/>
                  <a:pt x="213378" y="124135"/>
                </a:cubicBezTo>
                <a:cubicBezTo>
                  <a:pt x="246186" y="141333"/>
                  <a:pt x="197503" y="103498"/>
                  <a:pt x="197503" y="103498"/>
                </a:cubicBezTo>
                <a:cubicBezTo>
                  <a:pt x="207822" y="116992"/>
                  <a:pt x="240365" y="165675"/>
                  <a:pt x="275290" y="205098"/>
                </a:cubicBezTo>
                <a:cubicBezTo>
                  <a:pt x="310215" y="244521"/>
                  <a:pt x="398057" y="328393"/>
                  <a:pt x="407053" y="340035"/>
                </a:cubicBezTo>
                <a:cubicBezTo>
                  <a:pt x="416049" y="351677"/>
                  <a:pt x="371598" y="315958"/>
                  <a:pt x="329265" y="274948"/>
                </a:cubicBezTo>
                <a:cubicBezTo>
                  <a:pt x="286932" y="233938"/>
                  <a:pt x="207028" y="135513"/>
                  <a:pt x="153053" y="93973"/>
                </a:cubicBezTo>
                <a:cubicBezTo>
                  <a:pt x="99078" y="52433"/>
                  <a:pt x="-9401" y="-4717"/>
                  <a:pt x="653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6" name="フリーフォーム: 図形 945">
            <a:extLst>
              <a:ext uri="{FF2B5EF4-FFF2-40B4-BE49-F238E27FC236}">
                <a16:creationId xmlns:a16="http://schemas.microsoft.com/office/drawing/2014/main" id="{2C00339C-4664-4450-965B-44A047E44120}"/>
              </a:ext>
            </a:extLst>
          </p:cNvPr>
          <p:cNvSpPr/>
          <p:nvPr/>
        </p:nvSpPr>
        <p:spPr>
          <a:xfrm>
            <a:off x="5845046" y="1893387"/>
            <a:ext cx="110638" cy="77948"/>
          </a:xfrm>
          <a:custGeom>
            <a:avLst/>
            <a:gdLst>
              <a:gd name="connsiteX0" fmla="*/ 129 w 110638"/>
              <a:gd name="connsiteY0" fmla="*/ 501 h 77948"/>
              <a:gd name="connsiteX1" fmla="*/ 106492 w 110638"/>
              <a:gd name="connsiteY1" fmla="*/ 76701 h 77948"/>
              <a:gd name="connsiteX2" fmla="*/ 84267 w 110638"/>
              <a:gd name="connsiteY2" fmla="*/ 44951 h 77948"/>
              <a:gd name="connsiteX3" fmla="*/ 129 w 110638"/>
              <a:gd name="connsiteY3" fmla="*/ 501 h 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638" h="77948">
                <a:moveTo>
                  <a:pt x="129" y="501"/>
                </a:moveTo>
                <a:cubicBezTo>
                  <a:pt x="3833" y="5793"/>
                  <a:pt x="92469" y="69293"/>
                  <a:pt x="106492" y="76701"/>
                </a:cubicBezTo>
                <a:cubicBezTo>
                  <a:pt x="120515" y="84109"/>
                  <a:pt x="95380" y="56593"/>
                  <a:pt x="84267" y="44951"/>
                </a:cubicBezTo>
                <a:cubicBezTo>
                  <a:pt x="73155" y="33309"/>
                  <a:pt x="-3575" y="-4791"/>
                  <a:pt x="129" y="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7" name="フリーフォーム: 図形 946">
            <a:extLst>
              <a:ext uri="{FF2B5EF4-FFF2-40B4-BE49-F238E27FC236}">
                <a16:creationId xmlns:a16="http://schemas.microsoft.com/office/drawing/2014/main" id="{7CFFB389-BA5B-4EAC-BC8E-E3FF3B2F1E72}"/>
              </a:ext>
            </a:extLst>
          </p:cNvPr>
          <p:cNvSpPr/>
          <p:nvPr/>
        </p:nvSpPr>
        <p:spPr>
          <a:xfrm>
            <a:off x="6022955" y="1949408"/>
            <a:ext cx="268338" cy="177968"/>
          </a:xfrm>
          <a:custGeom>
            <a:avLst/>
            <a:gdLst>
              <a:gd name="connsiteX0" fmla="*/ 20 w 268338"/>
              <a:gd name="connsiteY0" fmla="*/ 42 h 177968"/>
              <a:gd name="connsiteX1" fmla="*/ 212745 w 268338"/>
              <a:gd name="connsiteY1" fmla="*/ 54017 h 177968"/>
              <a:gd name="connsiteX2" fmla="*/ 166708 w 268338"/>
              <a:gd name="connsiteY2" fmla="*/ 76242 h 177968"/>
              <a:gd name="connsiteX3" fmla="*/ 268308 w 268338"/>
              <a:gd name="connsiteY3" fmla="*/ 111167 h 177968"/>
              <a:gd name="connsiteX4" fmla="*/ 176233 w 268338"/>
              <a:gd name="connsiteY4" fmla="*/ 147680 h 177968"/>
              <a:gd name="connsiteX5" fmla="*/ 69870 w 268338"/>
              <a:gd name="connsiteY5" fmla="*/ 173080 h 177968"/>
              <a:gd name="connsiteX6" fmla="*/ 225445 w 268338"/>
              <a:gd name="connsiteY6" fmla="*/ 173080 h 177968"/>
              <a:gd name="connsiteX7" fmla="*/ 249258 w 268338"/>
              <a:gd name="connsiteY7" fmla="*/ 122280 h 177968"/>
              <a:gd name="connsiteX8" fmla="*/ 198458 w 268338"/>
              <a:gd name="connsiteY8" fmla="*/ 77830 h 177968"/>
              <a:gd name="connsiteX9" fmla="*/ 200045 w 268338"/>
              <a:gd name="connsiteY9" fmla="*/ 63542 h 177968"/>
              <a:gd name="connsiteX10" fmla="*/ 20 w 268338"/>
              <a:gd name="connsiteY10" fmla="*/ 42 h 17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338" h="177968">
                <a:moveTo>
                  <a:pt x="20" y="42"/>
                </a:moveTo>
                <a:cubicBezTo>
                  <a:pt x="2137" y="-1546"/>
                  <a:pt x="184964" y="41317"/>
                  <a:pt x="212745" y="54017"/>
                </a:cubicBezTo>
                <a:cubicBezTo>
                  <a:pt x="240526" y="66717"/>
                  <a:pt x="157448" y="66717"/>
                  <a:pt x="166708" y="76242"/>
                </a:cubicBezTo>
                <a:cubicBezTo>
                  <a:pt x="175968" y="85767"/>
                  <a:pt x="266721" y="99261"/>
                  <a:pt x="268308" y="111167"/>
                </a:cubicBezTo>
                <a:cubicBezTo>
                  <a:pt x="269895" y="123073"/>
                  <a:pt x="209306" y="137361"/>
                  <a:pt x="176233" y="147680"/>
                </a:cubicBezTo>
                <a:cubicBezTo>
                  <a:pt x="143160" y="157999"/>
                  <a:pt x="61668" y="168847"/>
                  <a:pt x="69870" y="173080"/>
                </a:cubicBezTo>
                <a:cubicBezTo>
                  <a:pt x="78072" y="177313"/>
                  <a:pt x="195547" y="181547"/>
                  <a:pt x="225445" y="173080"/>
                </a:cubicBezTo>
                <a:cubicBezTo>
                  <a:pt x="255343" y="164613"/>
                  <a:pt x="253756" y="138155"/>
                  <a:pt x="249258" y="122280"/>
                </a:cubicBezTo>
                <a:cubicBezTo>
                  <a:pt x="244760" y="106405"/>
                  <a:pt x="206660" y="87620"/>
                  <a:pt x="198458" y="77830"/>
                </a:cubicBezTo>
                <a:cubicBezTo>
                  <a:pt x="190256" y="68040"/>
                  <a:pt x="237881" y="73067"/>
                  <a:pt x="200045" y="63542"/>
                </a:cubicBezTo>
                <a:cubicBezTo>
                  <a:pt x="162209" y="54017"/>
                  <a:pt x="-2097" y="1630"/>
                  <a:pt x="20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8" name="フリーフォーム: 図形 947">
            <a:extLst>
              <a:ext uri="{FF2B5EF4-FFF2-40B4-BE49-F238E27FC236}">
                <a16:creationId xmlns:a16="http://schemas.microsoft.com/office/drawing/2014/main" id="{5ED3073C-F69C-40C1-8176-60C6B6E2C1EF}"/>
              </a:ext>
            </a:extLst>
          </p:cNvPr>
          <p:cNvSpPr/>
          <p:nvPr/>
        </p:nvSpPr>
        <p:spPr>
          <a:xfrm>
            <a:off x="6064250" y="2147888"/>
            <a:ext cx="412010" cy="195262"/>
          </a:xfrm>
          <a:custGeom>
            <a:avLst/>
            <a:gdLst>
              <a:gd name="connsiteX0" fmla="*/ 0 w 412010"/>
              <a:gd name="connsiteY0" fmla="*/ 0 h 195262"/>
              <a:gd name="connsiteX1" fmla="*/ 150813 w 412010"/>
              <a:gd name="connsiteY1" fmla="*/ 44450 h 195262"/>
              <a:gd name="connsiteX2" fmla="*/ 277813 w 412010"/>
              <a:gd name="connsiteY2" fmla="*/ 76200 h 195262"/>
              <a:gd name="connsiteX3" fmla="*/ 344488 w 412010"/>
              <a:gd name="connsiteY3" fmla="*/ 68262 h 195262"/>
              <a:gd name="connsiteX4" fmla="*/ 403225 w 412010"/>
              <a:gd name="connsiteY4" fmla="*/ 134937 h 195262"/>
              <a:gd name="connsiteX5" fmla="*/ 403225 w 412010"/>
              <a:gd name="connsiteY5" fmla="*/ 179387 h 195262"/>
              <a:gd name="connsiteX6" fmla="*/ 322263 w 412010"/>
              <a:gd name="connsiteY6" fmla="*/ 188912 h 195262"/>
              <a:gd name="connsiteX7" fmla="*/ 182563 w 412010"/>
              <a:gd name="connsiteY7" fmla="*/ 166687 h 195262"/>
              <a:gd name="connsiteX8" fmla="*/ 292100 w 412010"/>
              <a:gd name="connsiteY8" fmla="*/ 195262 h 195262"/>
              <a:gd name="connsiteX9" fmla="*/ 396875 w 412010"/>
              <a:gd name="connsiteY9" fmla="*/ 185737 h 195262"/>
              <a:gd name="connsiteX10" fmla="*/ 339725 w 412010"/>
              <a:gd name="connsiteY10" fmla="*/ 82550 h 195262"/>
              <a:gd name="connsiteX11" fmla="*/ 239713 w 412010"/>
              <a:gd name="connsiteY11" fmla="*/ 74612 h 195262"/>
              <a:gd name="connsiteX12" fmla="*/ 165100 w 412010"/>
              <a:gd name="connsiteY12" fmla="*/ 49212 h 195262"/>
              <a:gd name="connsiteX13" fmla="*/ 131763 w 412010"/>
              <a:gd name="connsiteY13" fmla="*/ 17462 h 195262"/>
              <a:gd name="connsiteX14" fmla="*/ 66675 w 412010"/>
              <a:gd name="connsiteY14" fmla="*/ 15875 h 195262"/>
              <a:gd name="connsiteX15" fmla="*/ 0 w 412010"/>
              <a:gd name="connsiteY15" fmla="*/ 0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2010" h="195262">
                <a:moveTo>
                  <a:pt x="0" y="0"/>
                </a:moveTo>
                <a:lnTo>
                  <a:pt x="150813" y="44450"/>
                </a:lnTo>
                <a:cubicBezTo>
                  <a:pt x="197115" y="57150"/>
                  <a:pt x="245534" y="72231"/>
                  <a:pt x="277813" y="76200"/>
                </a:cubicBezTo>
                <a:cubicBezTo>
                  <a:pt x="310092" y="80169"/>
                  <a:pt x="323586" y="58473"/>
                  <a:pt x="344488" y="68262"/>
                </a:cubicBezTo>
                <a:cubicBezTo>
                  <a:pt x="365390" y="78051"/>
                  <a:pt x="393436" y="116416"/>
                  <a:pt x="403225" y="134937"/>
                </a:cubicBezTo>
                <a:cubicBezTo>
                  <a:pt x="413014" y="153458"/>
                  <a:pt x="416719" y="170391"/>
                  <a:pt x="403225" y="179387"/>
                </a:cubicBezTo>
                <a:cubicBezTo>
                  <a:pt x="389731" y="188383"/>
                  <a:pt x="359040" y="191029"/>
                  <a:pt x="322263" y="188912"/>
                </a:cubicBezTo>
                <a:cubicBezTo>
                  <a:pt x="285486" y="186795"/>
                  <a:pt x="187590" y="165629"/>
                  <a:pt x="182563" y="166687"/>
                </a:cubicBezTo>
                <a:cubicBezTo>
                  <a:pt x="177536" y="167745"/>
                  <a:pt x="256381" y="192087"/>
                  <a:pt x="292100" y="195262"/>
                </a:cubicBezTo>
                <a:lnTo>
                  <a:pt x="396875" y="185737"/>
                </a:lnTo>
                <a:cubicBezTo>
                  <a:pt x="404812" y="166952"/>
                  <a:pt x="365919" y="101071"/>
                  <a:pt x="339725" y="82550"/>
                </a:cubicBezTo>
                <a:cubicBezTo>
                  <a:pt x="313531" y="64029"/>
                  <a:pt x="268817" y="80168"/>
                  <a:pt x="239713" y="74612"/>
                </a:cubicBezTo>
                <a:cubicBezTo>
                  <a:pt x="210609" y="69056"/>
                  <a:pt x="183092" y="58737"/>
                  <a:pt x="165100" y="49212"/>
                </a:cubicBezTo>
                <a:cubicBezTo>
                  <a:pt x="147108" y="39687"/>
                  <a:pt x="148167" y="23018"/>
                  <a:pt x="131763" y="17462"/>
                </a:cubicBezTo>
                <a:cubicBezTo>
                  <a:pt x="115359" y="11906"/>
                  <a:pt x="84667" y="16404"/>
                  <a:pt x="66675" y="158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9" name="フリーフォーム: 図形 948">
            <a:extLst>
              <a:ext uri="{FF2B5EF4-FFF2-40B4-BE49-F238E27FC236}">
                <a16:creationId xmlns:a16="http://schemas.microsoft.com/office/drawing/2014/main" id="{C96DB006-C6C6-44BE-93FD-F769CD07CF9A}"/>
              </a:ext>
            </a:extLst>
          </p:cNvPr>
          <p:cNvSpPr/>
          <p:nvPr/>
        </p:nvSpPr>
        <p:spPr>
          <a:xfrm>
            <a:off x="6046744" y="2127884"/>
            <a:ext cx="449185" cy="199708"/>
          </a:xfrm>
          <a:custGeom>
            <a:avLst/>
            <a:gdLst>
              <a:gd name="connsiteX0" fmla="*/ 44 w 449185"/>
              <a:gd name="connsiteY0" fmla="*/ 954 h 199708"/>
              <a:gd name="connsiteX1" fmla="*/ 136569 w 449185"/>
              <a:gd name="connsiteY1" fmla="*/ 8891 h 199708"/>
              <a:gd name="connsiteX2" fmla="*/ 228644 w 449185"/>
              <a:gd name="connsiteY2" fmla="*/ 69216 h 199708"/>
              <a:gd name="connsiteX3" fmla="*/ 319131 w 449185"/>
              <a:gd name="connsiteY3" fmla="*/ 62866 h 199708"/>
              <a:gd name="connsiteX4" fmla="*/ 352469 w 449185"/>
              <a:gd name="connsiteY4" fmla="*/ 62866 h 199708"/>
              <a:gd name="connsiteX5" fmla="*/ 412794 w 449185"/>
              <a:gd name="connsiteY5" fmla="*/ 108904 h 199708"/>
              <a:gd name="connsiteX6" fmla="*/ 447719 w 449185"/>
              <a:gd name="connsiteY6" fmla="*/ 199391 h 199708"/>
              <a:gd name="connsiteX7" fmla="*/ 430256 w 449185"/>
              <a:gd name="connsiteY7" fmla="*/ 135891 h 199708"/>
              <a:gd name="connsiteX8" fmla="*/ 322306 w 449185"/>
              <a:gd name="connsiteY8" fmla="*/ 58104 h 199708"/>
              <a:gd name="connsiteX9" fmla="*/ 198481 w 449185"/>
              <a:gd name="connsiteY9" fmla="*/ 64454 h 199708"/>
              <a:gd name="connsiteX10" fmla="*/ 122281 w 449185"/>
              <a:gd name="connsiteY10" fmla="*/ 15241 h 199708"/>
              <a:gd name="connsiteX11" fmla="*/ 44 w 449185"/>
              <a:gd name="connsiteY11" fmla="*/ 954 h 19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185" h="199708">
                <a:moveTo>
                  <a:pt x="44" y="954"/>
                </a:moveTo>
                <a:cubicBezTo>
                  <a:pt x="2425" y="-104"/>
                  <a:pt x="98469" y="-2486"/>
                  <a:pt x="136569" y="8891"/>
                </a:cubicBezTo>
                <a:cubicBezTo>
                  <a:pt x="174669" y="20268"/>
                  <a:pt x="198217" y="60220"/>
                  <a:pt x="228644" y="69216"/>
                </a:cubicBezTo>
                <a:cubicBezTo>
                  <a:pt x="259071" y="78212"/>
                  <a:pt x="298494" y="63924"/>
                  <a:pt x="319131" y="62866"/>
                </a:cubicBezTo>
                <a:cubicBezTo>
                  <a:pt x="339768" y="61808"/>
                  <a:pt x="336859" y="55193"/>
                  <a:pt x="352469" y="62866"/>
                </a:cubicBezTo>
                <a:cubicBezTo>
                  <a:pt x="368079" y="70539"/>
                  <a:pt x="396919" y="86150"/>
                  <a:pt x="412794" y="108904"/>
                </a:cubicBezTo>
                <a:cubicBezTo>
                  <a:pt x="428669" y="131658"/>
                  <a:pt x="444809" y="194893"/>
                  <a:pt x="447719" y="199391"/>
                </a:cubicBezTo>
                <a:cubicBezTo>
                  <a:pt x="450629" y="203889"/>
                  <a:pt x="451158" y="159439"/>
                  <a:pt x="430256" y="135891"/>
                </a:cubicBezTo>
                <a:cubicBezTo>
                  <a:pt x="409354" y="112343"/>
                  <a:pt x="360935" y="70010"/>
                  <a:pt x="322306" y="58104"/>
                </a:cubicBezTo>
                <a:cubicBezTo>
                  <a:pt x="283677" y="46198"/>
                  <a:pt x="231818" y="71598"/>
                  <a:pt x="198481" y="64454"/>
                </a:cubicBezTo>
                <a:cubicBezTo>
                  <a:pt x="165144" y="57310"/>
                  <a:pt x="152708" y="23708"/>
                  <a:pt x="122281" y="15241"/>
                </a:cubicBezTo>
                <a:cubicBezTo>
                  <a:pt x="91854" y="6774"/>
                  <a:pt x="-2337" y="2012"/>
                  <a:pt x="44" y="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0" name="フリーフォーム: 図形 949">
            <a:extLst>
              <a:ext uri="{FF2B5EF4-FFF2-40B4-BE49-F238E27FC236}">
                <a16:creationId xmlns:a16="http://schemas.microsoft.com/office/drawing/2014/main" id="{1AA7E367-9D45-43E1-ACEB-3A498EB90D38}"/>
              </a:ext>
            </a:extLst>
          </p:cNvPr>
          <p:cNvSpPr/>
          <p:nvPr/>
        </p:nvSpPr>
        <p:spPr>
          <a:xfrm>
            <a:off x="6218238" y="2322480"/>
            <a:ext cx="276225" cy="30316"/>
          </a:xfrm>
          <a:custGeom>
            <a:avLst/>
            <a:gdLst>
              <a:gd name="connsiteX0" fmla="*/ 0 w 276225"/>
              <a:gd name="connsiteY0" fmla="*/ 33 h 30316"/>
              <a:gd name="connsiteX1" fmla="*/ 131762 w 276225"/>
              <a:gd name="connsiteY1" fmla="*/ 30195 h 30316"/>
              <a:gd name="connsiteX2" fmla="*/ 276225 w 276225"/>
              <a:gd name="connsiteY2" fmla="*/ 11145 h 30316"/>
              <a:gd name="connsiteX3" fmla="*/ 131762 w 276225"/>
              <a:gd name="connsiteY3" fmla="*/ 23845 h 30316"/>
              <a:gd name="connsiteX4" fmla="*/ 0 w 276225"/>
              <a:gd name="connsiteY4" fmla="*/ 33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25" h="30316">
                <a:moveTo>
                  <a:pt x="0" y="33"/>
                </a:moveTo>
                <a:cubicBezTo>
                  <a:pt x="0" y="1091"/>
                  <a:pt x="85725" y="28343"/>
                  <a:pt x="131762" y="30195"/>
                </a:cubicBezTo>
                <a:cubicBezTo>
                  <a:pt x="177799" y="32047"/>
                  <a:pt x="276225" y="12203"/>
                  <a:pt x="276225" y="11145"/>
                </a:cubicBezTo>
                <a:cubicBezTo>
                  <a:pt x="276225" y="10087"/>
                  <a:pt x="170127" y="24639"/>
                  <a:pt x="131762" y="23845"/>
                </a:cubicBezTo>
                <a:cubicBezTo>
                  <a:pt x="93397" y="23051"/>
                  <a:pt x="0" y="-1025"/>
                  <a:pt x="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1" name="フリーフォーム: 図形 950">
            <a:extLst>
              <a:ext uri="{FF2B5EF4-FFF2-40B4-BE49-F238E27FC236}">
                <a16:creationId xmlns:a16="http://schemas.microsoft.com/office/drawing/2014/main" id="{E8A9FC4E-416F-4FB7-A29A-138359A5908B}"/>
              </a:ext>
            </a:extLst>
          </p:cNvPr>
          <p:cNvSpPr/>
          <p:nvPr/>
        </p:nvSpPr>
        <p:spPr>
          <a:xfrm>
            <a:off x="6393251" y="2184741"/>
            <a:ext cx="333380" cy="301290"/>
          </a:xfrm>
          <a:custGeom>
            <a:avLst/>
            <a:gdLst>
              <a:gd name="connsiteX0" fmla="*/ 7549 w 333380"/>
              <a:gd name="connsiteY0" fmla="*/ 6009 h 301290"/>
              <a:gd name="connsiteX1" fmla="*/ 67874 w 333380"/>
              <a:gd name="connsiteY1" fmla="*/ 26647 h 301290"/>
              <a:gd name="connsiteX2" fmla="*/ 175824 w 333380"/>
              <a:gd name="connsiteY2" fmla="*/ 80622 h 301290"/>
              <a:gd name="connsiteX3" fmla="*/ 180587 w 333380"/>
              <a:gd name="connsiteY3" fmla="*/ 93322 h 301290"/>
              <a:gd name="connsiteX4" fmla="*/ 259962 w 333380"/>
              <a:gd name="connsiteY4" fmla="*/ 196509 h 301290"/>
              <a:gd name="connsiteX5" fmla="*/ 280599 w 333380"/>
              <a:gd name="connsiteY5" fmla="*/ 213972 h 301290"/>
              <a:gd name="connsiteX6" fmla="*/ 332987 w 333380"/>
              <a:gd name="connsiteY6" fmla="*/ 301284 h 301290"/>
              <a:gd name="connsiteX7" fmla="*/ 301237 w 333380"/>
              <a:gd name="connsiteY7" fmla="*/ 209209 h 301290"/>
              <a:gd name="connsiteX8" fmla="*/ 240912 w 333380"/>
              <a:gd name="connsiteY8" fmla="*/ 133009 h 301290"/>
              <a:gd name="connsiteX9" fmla="*/ 7549 w 333380"/>
              <a:gd name="connsiteY9" fmla="*/ 6009 h 30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380" h="301290">
                <a:moveTo>
                  <a:pt x="7549" y="6009"/>
                </a:moveTo>
                <a:cubicBezTo>
                  <a:pt x="-21291" y="-11718"/>
                  <a:pt x="39828" y="14212"/>
                  <a:pt x="67874" y="26647"/>
                </a:cubicBezTo>
                <a:cubicBezTo>
                  <a:pt x="95920" y="39082"/>
                  <a:pt x="157039" y="69510"/>
                  <a:pt x="175824" y="80622"/>
                </a:cubicBezTo>
                <a:cubicBezTo>
                  <a:pt x="194610" y="91735"/>
                  <a:pt x="166564" y="74008"/>
                  <a:pt x="180587" y="93322"/>
                </a:cubicBezTo>
                <a:cubicBezTo>
                  <a:pt x="194610" y="112636"/>
                  <a:pt x="243293" y="176401"/>
                  <a:pt x="259962" y="196509"/>
                </a:cubicBezTo>
                <a:cubicBezTo>
                  <a:pt x="276631" y="216617"/>
                  <a:pt x="268428" y="196510"/>
                  <a:pt x="280599" y="213972"/>
                </a:cubicBezTo>
                <a:cubicBezTo>
                  <a:pt x="292770" y="231434"/>
                  <a:pt x="329547" y="302078"/>
                  <a:pt x="332987" y="301284"/>
                </a:cubicBezTo>
                <a:cubicBezTo>
                  <a:pt x="336427" y="300490"/>
                  <a:pt x="316583" y="237255"/>
                  <a:pt x="301237" y="209209"/>
                </a:cubicBezTo>
                <a:cubicBezTo>
                  <a:pt x="285891" y="181163"/>
                  <a:pt x="286685" y="166876"/>
                  <a:pt x="240912" y="133009"/>
                </a:cubicBezTo>
                <a:cubicBezTo>
                  <a:pt x="195139" y="99142"/>
                  <a:pt x="36389" y="23736"/>
                  <a:pt x="7549" y="6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2" name="フリーフォーム: 図形 951">
            <a:extLst>
              <a:ext uri="{FF2B5EF4-FFF2-40B4-BE49-F238E27FC236}">
                <a16:creationId xmlns:a16="http://schemas.microsoft.com/office/drawing/2014/main" id="{2240E1BF-45A9-47D0-9766-8E2783AB1A64}"/>
              </a:ext>
            </a:extLst>
          </p:cNvPr>
          <p:cNvSpPr/>
          <p:nvPr/>
        </p:nvSpPr>
        <p:spPr>
          <a:xfrm>
            <a:off x="6454616" y="2239872"/>
            <a:ext cx="252164" cy="242627"/>
          </a:xfrm>
          <a:custGeom>
            <a:avLst/>
            <a:gdLst>
              <a:gd name="connsiteX0" fmla="*/ 159 w 252164"/>
              <a:gd name="connsiteY0" fmla="*/ 91 h 242627"/>
              <a:gd name="connsiteX1" fmla="*/ 135097 w 252164"/>
              <a:gd name="connsiteY1" fmla="*/ 81053 h 242627"/>
              <a:gd name="connsiteX2" fmla="*/ 146209 w 252164"/>
              <a:gd name="connsiteY2" fmla="*/ 96928 h 242627"/>
              <a:gd name="connsiteX3" fmla="*/ 220822 w 252164"/>
              <a:gd name="connsiteY3" fmla="*/ 214403 h 242627"/>
              <a:gd name="connsiteX4" fmla="*/ 239872 w 252164"/>
              <a:gd name="connsiteY4" fmla="*/ 231866 h 242627"/>
              <a:gd name="connsiteX5" fmla="*/ 250984 w 252164"/>
              <a:gd name="connsiteY5" fmla="*/ 238216 h 242627"/>
              <a:gd name="connsiteX6" fmla="*/ 211297 w 252164"/>
              <a:gd name="connsiteY6" fmla="*/ 163603 h 242627"/>
              <a:gd name="connsiteX7" fmla="*/ 165259 w 252164"/>
              <a:gd name="connsiteY7" fmla="*/ 98516 h 242627"/>
              <a:gd name="connsiteX8" fmla="*/ 159 w 252164"/>
              <a:gd name="connsiteY8" fmla="*/ 91 h 24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164" h="242627">
                <a:moveTo>
                  <a:pt x="159" y="91"/>
                </a:moveTo>
                <a:cubicBezTo>
                  <a:pt x="-4868" y="-2819"/>
                  <a:pt x="110755" y="64914"/>
                  <a:pt x="135097" y="81053"/>
                </a:cubicBezTo>
                <a:cubicBezTo>
                  <a:pt x="159439" y="97193"/>
                  <a:pt x="131921" y="74703"/>
                  <a:pt x="146209" y="96928"/>
                </a:cubicBezTo>
                <a:cubicBezTo>
                  <a:pt x="160497" y="119153"/>
                  <a:pt x="205212" y="191913"/>
                  <a:pt x="220822" y="214403"/>
                </a:cubicBezTo>
                <a:cubicBezTo>
                  <a:pt x="236433" y="236893"/>
                  <a:pt x="234845" y="227897"/>
                  <a:pt x="239872" y="231866"/>
                </a:cubicBezTo>
                <a:cubicBezTo>
                  <a:pt x="244899" y="235835"/>
                  <a:pt x="255746" y="249593"/>
                  <a:pt x="250984" y="238216"/>
                </a:cubicBezTo>
                <a:cubicBezTo>
                  <a:pt x="246222" y="226839"/>
                  <a:pt x="225584" y="186886"/>
                  <a:pt x="211297" y="163603"/>
                </a:cubicBezTo>
                <a:cubicBezTo>
                  <a:pt x="197010" y="140320"/>
                  <a:pt x="195157" y="122593"/>
                  <a:pt x="165259" y="98516"/>
                </a:cubicBezTo>
                <a:cubicBezTo>
                  <a:pt x="135361" y="74439"/>
                  <a:pt x="5186" y="3001"/>
                  <a:pt x="159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3" name="フリーフォーム: 図形 952">
            <a:extLst>
              <a:ext uri="{FF2B5EF4-FFF2-40B4-BE49-F238E27FC236}">
                <a16:creationId xmlns:a16="http://schemas.microsoft.com/office/drawing/2014/main" id="{0178298A-D8BA-4887-812A-AE7F16ADED7D}"/>
              </a:ext>
            </a:extLst>
          </p:cNvPr>
          <p:cNvSpPr/>
          <p:nvPr/>
        </p:nvSpPr>
        <p:spPr>
          <a:xfrm>
            <a:off x="6465523" y="2312948"/>
            <a:ext cx="182267" cy="474783"/>
          </a:xfrm>
          <a:custGeom>
            <a:avLst/>
            <a:gdLst>
              <a:gd name="connsiteX0" fmla="*/ 365 w 182267"/>
              <a:gd name="connsiteY0" fmla="*/ 40 h 474783"/>
              <a:gd name="connsiteX1" fmla="*/ 144827 w 182267"/>
              <a:gd name="connsiteY1" fmla="*/ 95290 h 474783"/>
              <a:gd name="connsiteX2" fmla="*/ 133715 w 182267"/>
              <a:gd name="connsiteY2" fmla="*/ 93702 h 474783"/>
              <a:gd name="connsiteX3" fmla="*/ 165465 w 182267"/>
              <a:gd name="connsiteY3" fmla="*/ 192127 h 474783"/>
              <a:gd name="connsiteX4" fmla="*/ 163877 w 182267"/>
              <a:gd name="connsiteY4" fmla="*/ 208002 h 474783"/>
              <a:gd name="connsiteX5" fmla="*/ 171815 w 182267"/>
              <a:gd name="connsiteY5" fmla="*/ 382627 h 474783"/>
              <a:gd name="connsiteX6" fmla="*/ 92440 w 182267"/>
              <a:gd name="connsiteY6" fmla="*/ 474702 h 474783"/>
              <a:gd name="connsiteX7" fmla="*/ 174990 w 182267"/>
              <a:gd name="connsiteY7" fmla="*/ 368340 h 474783"/>
              <a:gd name="connsiteX8" fmla="*/ 170227 w 182267"/>
              <a:gd name="connsiteY8" fmla="*/ 223877 h 474783"/>
              <a:gd name="connsiteX9" fmla="*/ 105140 w 182267"/>
              <a:gd name="connsiteY9" fmla="*/ 107990 h 474783"/>
              <a:gd name="connsiteX10" fmla="*/ 365 w 182267"/>
              <a:gd name="connsiteY10" fmla="*/ 40 h 4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267" h="474783">
                <a:moveTo>
                  <a:pt x="365" y="40"/>
                </a:moveTo>
                <a:cubicBezTo>
                  <a:pt x="6979" y="-2077"/>
                  <a:pt x="122602" y="79680"/>
                  <a:pt x="144827" y="95290"/>
                </a:cubicBezTo>
                <a:cubicBezTo>
                  <a:pt x="167052" y="110900"/>
                  <a:pt x="130275" y="77563"/>
                  <a:pt x="133715" y="93702"/>
                </a:cubicBezTo>
                <a:cubicBezTo>
                  <a:pt x="137155" y="109841"/>
                  <a:pt x="160438" y="173077"/>
                  <a:pt x="165465" y="192127"/>
                </a:cubicBezTo>
                <a:cubicBezTo>
                  <a:pt x="170492" y="211177"/>
                  <a:pt x="162819" y="176252"/>
                  <a:pt x="163877" y="208002"/>
                </a:cubicBezTo>
                <a:cubicBezTo>
                  <a:pt x="164935" y="239752"/>
                  <a:pt x="183721" y="338177"/>
                  <a:pt x="171815" y="382627"/>
                </a:cubicBezTo>
                <a:cubicBezTo>
                  <a:pt x="159909" y="427077"/>
                  <a:pt x="91911" y="477083"/>
                  <a:pt x="92440" y="474702"/>
                </a:cubicBezTo>
                <a:cubicBezTo>
                  <a:pt x="92969" y="472321"/>
                  <a:pt x="162026" y="410144"/>
                  <a:pt x="174990" y="368340"/>
                </a:cubicBezTo>
                <a:cubicBezTo>
                  <a:pt x="187954" y="326536"/>
                  <a:pt x="181869" y="267269"/>
                  <a:pt x="170227" y="223877"/>
                </a:cubicBezTo>
                <a:cubicBezTo>
                  <a:pt x="158585" y="180485"/>
                  <a:pt x="131598" y="141328"/>
                  <a:pt x="105140" y="107990"/>
                </a:cubicBezTo>
                <a:cubicBezTo>
                  <a:pt x="78682" y="74653"/>
                  <a:pt x="-6249" y="2157"/>
                  <a:pt x="36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4" name="フリーフォーム: 図形 953">
            <a:extLst>
              <a:ext uri="{FF2B5EF4-FFF2-40B4-BE49-F238E27FC236}">
                <a16:creationId xmlns:a16="http://schemas.microsoft.com/office/drawing/2014/main" id="{67C63D60-DC80-4E5F-8BE8-569A06661A60}"/>
              </a:ext>
            </a:extLst>
          </p:cNvPr>
          <p:cNvSpPr/>
          <p:nvPr/>
        </p:nvSpPr>
        <p:spPr>
          <a:xfrm>
            <a:off x="6350520" y="2379663"/>
            <a:ext cx="250572" cy="378648"/>
          </a:xfrm>
          <a:custGeom>
            <a:avLst/>
            <a:gdLst>
              <a:gd name="connsiteX0" fmla="*/ 1068 w 250572"/>
              <a:gd name="connsiteY0" fmla="*/ 0 h 378648"/>
              <a:gd name="connsiteX1" fmla="*/ 158230 w 250572"/>
              <a:gd name="connsiteY1" fmla="*/ 41275 h 378648"/>
              <a:gd name="connsiteX2" fmla="*/ 129655 w 250572"/>
              <a:gd name="connsiteY2" fmla="*/ 55562 h 378648"/>
              <a:gd name="connsiteX3" fmla="*/ 212205 w 250572"/>
              <a:gd name="connsiteY3" fmla="*/ 149225 h 378648"/>
              <a:gd name="connsiteX4" fmla="*/ 242368 w 250572"/>
              <a:gd name="connsiteY4" fmla="*/ 277812 h 378648"/>
              <a:gd name="connsiteX5" fmla="*/ 216968 w 250572"/>
              <a:gd name="connsiteY5" fmla="*/ 338137 h 378648"/>
              <a:gd name="connsiteX6" fmla="*/ 193155 w 250572"/>
              <a:gd name="connsiteY6" fmla="*/ 377825 h 378648"/>
              <a:gd name="connsiteX7" fmla="*/ 240780 w 250572"/>
              <a:gd name="connsiteY7" fmla="*/ 301625 h 378648"/>
              <a:gd name="connsiteX8" fmla="*/ 242368 w 250572"/>
              <a:gd name="connsiteY8" fmla="*/ 176212 h 378648"/>
              <a:gd name="connsiteX9" fmla="*/ 151880 w 250572"/>
              <a:gd name="connsiteY9" fmla="*/ 79375 h 378648"/>
              <a:gd name="connsiteX10" fmla="*/ 43930 w 250572"/>
              <a:gd name="connsiteY10" fmla="*/ 49212 h 378648"/>
              <a:gd name="connsiteX11" fmla="*/ 85205 w 250572"/>
              <a:gd name="connsiteY11" fmla="*/ 41275 h 378648"/>
              <a:gd name="connsiteX12" fmla="*/ 1068 w 250572"/>
              <a:gd name="connsiteY12" fmla="*/ 0 h 37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572" h="378648">
                <a:moveTo>
                  <a:pt x="1068" y="0"/>
                </a:moveTo>
                <a:cubicBezTo>
                  <a:pt x="13239" y="0"/>
                  <a:pt x="136799" y="32015"/>
                  <a:pt x="158230" y="41275"/>
                </a:cubicBezTo>
                <a:cubicBezTo>
                  <a:pt x="179661" y="50535"/>
                  <a:pt x="120659" y="37570"/>
                  <a:pt x="129655" y="55562"/>
                </a:cubicBezTo>
                <a:cubicBezTo>
                  <a:pt x="138651" y="73554"/>
                  <a:pt x="193420" y="112183"/>
                  <a:pt x="212205" y="149225"/>
                </a:cubicBezTo>
                <a:cubicBezTo>
                  <a:pt x="230991" y="186267"/>
                  <a:pt x="241574" y="246327"/>
                  <a:pt x="242368" y="277812"/>
                </a:cubicBezTo>
                <a:cubicBezTo>
                  <a:pt x="243162" y="309297"/>
                  <a:pt x="225170" y="321468"/>
                  <a:pt x="216968" y="338137"/>
                </a:cubicBezTo>
                <a:cubicBezTo>
                  <a:pt x="208766" y="354806"/>
                  <a:pt x="189186" y="383910"/>
                  <a:pt x="193155" y="377825"/>
                </a:cubicBezTo>
                <a:cubicBezTo>
                  <a:pt x="197124" y="371740"/>
                  <a:pt x="232578" y="335227"/>
                  <a:pt x="240780" y="301625"/>
                </a:cubicBezTo>
                <a:cubicBezTo>
                  <a:pt x="248982" y="268023"/>
                  <a:pt x="257185" y="213254"/>
                  <a:pt x="242368" y="176212"/>
                </a:cubicBezTo>
                <a:cubicBezTo>
                  <a:pt x="227551" y="139170"/>
                  <a:pt x="184953" y="100542"/>
                  <a:pt x="151880" y="79375"/>
                </a:cubicBezTo>
                <a:cubicBezTo>
                  <a:pt x="118807" y="58208"/>
                  <a:pt x="55042" y="55562"/>
                  <a:pt x="43930" y="49212"/>
                </a:cubicBezTo>
                <a:cubicBezTo>
                  <a:pt x="32818" y="42862"/>
                  <a:pt x="85734" y="46831"/>
                  <a:pt x="85205" y="41275"/>
                </a:cubicBezTo>
                <a:cubicBezTo>
                  <a:pt x="84676" y="35719"/>
                  <a:pt x="-11103" y="0"/>
                  <a:pt x="106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6" name="フリーフォーム: 図形 955">
            <a:extLst>
              <a:ext uri="{FF2B5EF4-FFF2-40B4-BE49-F238E27FC236}">
                <a16:creationId xmlns:a16="http://schemas.microsoft.com/office/drawing/2014/main" id="{A0CDE42A-CE48-460D-A6C9-9FAC2B97AEE8}"/>
              </a:ext>
            </a:extLst>
          </p:cNvPr>
          <p:cNvSpPr/>
          <p:nvPr/>
        </p:nvSpPr>
        <p:spPr>
          <a:xfrm>
            <a:off x="5404371" y="1856140"/>
            <a:ext cx="283726" cy="262570"/>
          </a:xfrm>
          <a:custGeom>
            <a:avLst/>
            <a:gdLst>
              <a:gd name="connsiteX0" fmla="*/ 275704 w 283726"/>
              <a:gd name="connsiteY0" fmla="*/ 2823 h 262570"/>
              <a:gd name="connsiteX1" fmla="*/ 142354 w 283726"/>
              <a:gd name="connsiteY1" fmla="*/ 169510 h 262570"/>
              <a:gd name="connsiteX2" fmla="*/ 1067 w 283726"/>
              <a:gd name="connsiteY2" fmla="*/ 261585 h 262570"/>
              <a:gd name="connsiteX3" fmla="*/ 78854 w 283726"/>
              <a:gd name="connsiteY3" fmla="*/ 217135 h 262570"/>
              <a:gd name="connsiteX4" fmla="*/ 104254 w 283726"/>
              <a:gd name="connsiteY4" fmla="*/ 201260 h 262570"/>
              <a:gd name="connsiteX5" fmla="*/ 204267 w 283726"/>
              <a:gd name="connsiteY5" fmla="*/ 112360 h 262570"/>
              <a:gd name="connsiteX6" fmla="*/ 261417 w 283726"/>
              <a:gd name="connsiteY6" fmla="*/ 66323 h 262570"/>
              <a:gd name="connsiteX7" fmla="*/ 275704 w 283726"/>
              <a:gd name="connsiteY7" fmla="*/ 2823 h 26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726" h="262570">
                <a:moveTo>
                  <a:pt x="275704" y="2823"/>
                </a:moveTo>
                <a:cubicBezTo>
                  <a:pt x="255860" y="20021"/>
                  <a:pt x="188127" y="126383"/>
                  <a:pt x="142354" y="169510"/>
                </a:cubicBezTo>
                <a:cubicBezTo>
                  <a:pt x="96581" y="212637"/>
                  <a:pt x="11650" y="253648"/>
                  <a:pt x="1067" y="261585"/>
                </a:cubicBezTo>
                <a:cubicBezTo>
                  <a:pt x="-9516" y="269522"/>
                  <a:pt x="61656" y="227189"/>
                  <a:pt x="78854" y="217135"/>
                </a:cubicBezTo>
                <a:cubicBezTo>
                  <a:pt x="96052" y="207081"/>
                  <a:pt x="83352" y="218723"/>
                  <a:pt x="104254" y="201260"/>
                </a:cubicBezTo>
                <a:cubicBezTo>
                  <a:pt x="125156" y="183798"/>
                  <a:pt x="178073" y="134849"/>
                  <a:pt x="204267" y="112360"/>
                </a:cubicBezTo>
                <a:cubicBezTo>
                  <a:pt x="230461" y="89871"/>
                  <a:pt x="248982" y="80611"/>
                  <a:pt x="261417" y="66323"/>
                </a:cubicBezTo>
                <a:cubicBezTo>
                  <a:pt x="273852" y="52035"/>
                  <a:pt x="295548" y="-14375"/>
                  <a:pt x="275704" y="2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7" name="フリーフォーム: 図形 956">
            <a:extLst>
              <a:ext uri="{FF2B5EF4-FFF2-40B4-BE49-F238E27FC236}">
                <a16:creationId xmlns:a16="http://schemas.microsoft.com/office/drawing/2014/main" id="{4647AF0C-49A5-4A45-8B01-22BA81685481}"/>
              </a:ext>
            </a:extLst>
          </p:cNvPr>
          <p:cNvSpPr/>
          <p:nvPr/>
        </p:nvSpPr>
        <p:spPr>
          <a:xfrm>
            <a:off x="5415578" y="1898590"/>
            <a:ext cx="308947" cy="263638"/>
          </a:xfrm>
          <a:custGeom>
            <a:avLst/>
            <a:gdLst>
              <a:gd name="connsiteX0" fmla="*/ 308947 w 308947"/>
              <a:gd name="connsiteY0" fmla="*/ 60 h 263638"/>
              <a:gd name="connsiteX1" fmla="*/ 178772 w 308947"/>
              <a:gd name="connsiteY1" fmla="*/ 133410 h 263638"/>
              <a:gd name="connsiteX2" fmla="*/ 185122 w 308947"/>
              <a:gd name="connsiteY2" fmla="*/ 122298 h 263638"/>
              <a:gd name="connsiteX3" fmla="*/ 80347 w 308947"/>
              <a:gd name="connsiteY3" fmla="*/ 220723 h 263638"/>
              <a:gd name="connsiteX4" fmla="*/ 18435 w 308947"/>
              <a:gd name="connsiteY4" fmla="*/ 263585 h 263638"/>
              <a:gd name="connsiteX5" fmla="*/ 4147 w 308947"/>
              <a:gd name="connsiteY5" fmla="*/ 228660 h 263638"/>
              <a:gd name="connsiteX6" fmla="*/ 83522 w 308947"/>
              <a:gd name="connsiteY6" fmla="*/ 187385 h 263638"/>
              <a:gd name="connsiteX7" fmla="*/ 166072 w 308947"/>
              <a:gd name="connsiteY7" fmla="*/ 119123 h 263638"/>
              <a:gd name="connsiteX8" fmla="*/ 177185 w 308947"/>
              <a:gd name="connsiteY8" fmla="*/ 115948 h 263638"/>
              <a:gd name="connsiteX9" fmla="*/ 308947 w 308947"/>
              <a:gd name="connsiteY9" fmla="*/ 60 h 26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947" h="263638">
                <a:moveTo>
                  <a:pt x="308947" y="60"/>
                </a:moveTo>
                <a:cubicBezTo>
                  <a:pt x="309212" y="2970"/>
                  <a:pt x="199409" y="113037"/>
                  <a:pt x="178772" y="133410"/>
                </a:cubicBezTo>
                <a:cubicBezTo>
                  <a:pt x="158135" y="153783"/>
                  <a:pt x="201526" y="107746"/>
                  <a:pt x="185122" y="122298"/>
                </a:cubicBezTo>
                <a:cubicBezTo>
                  <a:pt x="168718" y="136850"/>
                  <a:pt x="108128" y="197175"/>
                  <a:pt x="80347" y="220723"/>
                </a:cubicBezTo>
                <a:cubicBezTo>
                  <a:pt x="52566" y="244271"/>
                  <a:pt x="31135" y="262262"/>
                  <a:pt x="18435" y="263585"/>
                </a:cubicBezTo>
                <a:cubicBezTo>
                  <a:pt x="5735" y="264908"/>
                  <a:pt x="-6701" y="241360"/>
                  <a:pt x="4147" y="228660"/>
                </a:cubicBezTo>
                <a:cubicBezTo>
                  <a:pt x="14995" y="215960"/>
                  <a:pt x="56535" y="205641"/>
                  <a:pt x="83522" y="187385"/>
                </a:cubicBezTo>
                <a:cubicBezTo>
                  <a:pt x="110509" y="169129"/>
                  <a:pt x="150461" y="131029"/>
                  <a:pt x="166072" y="119123"/>
                </a:cubicBezTo>
                <a:cubicBezTo>
                  <a:pt x="181682" y="107217"/>
                  <a:pt x="159987" y="131823"/>
                  <a:pt x="177185" y="115948"/>
                </a:cubicBezTo>
                <a:cubicBezTo>
                  <a:pt x="194383" y="100073"/>
                  <a:pt x="308682" y="-2850"/>
                  <a:pt x="308947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8" name="フリーフォーム: 図形 957">
            <a:extLst>
              <a:ext uri="{FF2B5EF4-FFF2-40B4-BE49-F238E27FC236}">
                <a16:creationId xmlns:a16="http://schemas.microsoft.com/office/drawing/2014/main" id="{92DFA855-AF07-4BFC-8C17-3AE8F385F2A9}"/>
              </a:ext>
            </a:extLst>
          </p:cNvPr>
          <p:cNvSpPr/>
          <p:nvPr/>
        </p:nvSpPr>
        <p:spPr>
          <a:xfrm>
            <a:off x="5503459" y="2016532"/>
            <a:ext cx="299801" cy="104368"/>
          </a:xfrm>
          <a:custGeom>
            <a:avLst/>
            <a:gdLst>
              <a:gd name="connsiteX0" fmla="*/ 404 w 299801"/>
              <a:gd name="connsiteY0" fmla="*/ 104368 h 104368"/>
              <a:gd name="connsiteX1" fmla="*/ 294091 w 299801"/>
              <a:gd name="connsiteY1" fmla="*/ 2768 h 104368"/>
              <a:gd name="connsiteX2" fmla="*/ 197254 w 299801"/>
              <a:gd name="connsiteY2" fmla="*/ 26581 h 104368"/>
              <a:gd name="connsiteX3" fmla="*/ 229004 w 299801"/>
              <a:gd name="connsiteY3" fmla="*/ 2768 h 104368"/>
              <a:gd name="connsiteX4" fmla="*/ 404 w 299801"/>
              <a:gd name="connsiteY4" fmla="*/ 104368 h 10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801" h="104368">
                <a:moveTo>
                  <a:pt x="404" y="104368"/>
                </a:moveTo>
                <a:cubicBezTo>
                  <a:pt x="11252" y="104368"/>
                  <a:pt x="261283" y="15732"/>
                  <a:pt x="294091" y="2768"/>
                </a:cubicBezTo>
                <a:cubicBezTo>
                  <a:pt x="326899" y="-10196"/>
                  <a:pt x="208102" y="26581"/>
                  <a:pt x="197254" y="26581"/>
                </a:cubicBezTo>
                <a:cubicBezTo>
                  <a:pt x="186406" y="26581"/>
                  <a:pt x="257844" y="-7021"/>
                  <a:pt x="229004" y="2768"/>
                </a:cubicBezTo>
                <a:cubicBezTo>
                  <a:pt x="200164" y="12557"/>
                  <a:pt x="-10444" y="104368"/>
                  <a:pt x="404" y="104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9" name="フリーフォーム: 図形 958">
            <a:extLst>
              <a:ext uri="{FF2B5EF4-FFF2-40B4-BE49-F238E27FC236}">
                <a16:creationId xmlns:a16="http://schemas.microsoft.com/office/drawing/2014/main" id="{C9C410B1-0FA1-49E4-A3C4-AF6C7F176372}"/>
              </a:ext>
            </a:extLst>
          </p:cNvPr>
          <p:cNvSpPr/>
          <p:nvPr/>
        </p:nvSpPr>
        <p:spPr>
          <a:xfrm>
            <a:off x="5540874" y="1954658"/>
            <a:ext cx="292026" cy="110302"/>
          </a:xfrm>
          <a:custGeom>
            <a:avLst/>
            <a:gdLst>
              <a:gd name="connsiteX0" fmla="*/ 4264 w 292026"/>
              <a:gd name="connsiteY0" fmla="*/ 107505 h 110302"/>
              <a:gd name="connsiteX1" fmla="*/ 282076 w 292026"/>
              <a:gd name="connsiteY1" fmla="*/ 2730 h 110302"/>
              <a:gd name="connsiteX2" fmla="*/ 220164 w 292026"/>
              <a:gd name="connsiteY2" fmla="*/ 34480 h 110302"/>
              <a:gd name="connsiteX3" fmla="*/ 121739 w 292026"/>
              <a:gd name="connsiteY3" fmla="*/ 75755 h 110302"/>
              <a:gd name="connsiteX4" fmla="*/ 4264 w 292026"/>
              <a:gd name="connsiteY4" fmla="*/ 107505 h 11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026" h="110302">
                <a:moveTo>
                  <a:pt x="4264" y="107505"/>
                </a:moveTo>
                <a:cubicBezTo>
                  <a:pt x="30987" y="95334"/>
                  <a:pt x="246093" y="14901"/>
                  <a:pt x="282076" y="2730"/>
                </a:cubicBezTo>
                <a:cubicBezTo>
                  <a:pt x="318059" y="-9441"/>
                  <a:pt x="246887" y="22309"/>
                  <a:pt x="220164" y="34480"/>
                </a:cubicBezTo>
                <a:cubicBezTo>
                  <a:pt x="193441" y="46651"/>
                  <a:pt x="159839" y="62526"/>
                  <a:pt x="121739" y="75755"/>
                </a:cubicBezTo>
                <a:cubicBezTo>
                  <a:pt x="83639" y="88984"/>
                  <a:pt x="-22459" y="119676"/>
                  <a:pt x="4264" y="107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1" name="フリーフォーム: 図形 960">
            <a:extLst>
              <a:ext uri="{FF2B5EF4-FFF2-40B4-BE49-F238E27FC236}">
                <a16:creationId xmlns:a16="http://schemas.microsoft.com/office/drawing/2014/main" id="{51E17EB2-1A8D-4B26-9634-FBFE8116BFC7}"/>
              </a:ext>
            </a:extLst>
          </p:cNvPr>
          <p:cNvSpPr/>
          <p:nvPr/>
        </p:nvSpPr>
        <p:spPr>
          <a:xfrm>
            <a:off x="5670287" y="1923362"/>
            <a:ext cx="46307" cy="97362"/>
          </a:xfrm>
          <a:custGeom>
            <a:avLst/>
            <a:gdLst>
              <a:gd name="connsiteX0" fmla="*/ 46301 w 46307"/>
              <a:gd name="connsiteY0" fmla="*/ 688 h 97362"/>
              <a:gd name="connsiteX1" fmla="*/ 3438 w 46307"/>
              <a:gd name="connsiteY1" fmla="*/ 95938 h 97362"/>
              <a:gd name="connsiteX2" fmla="*/ 6613 w 46307"/>
              <a:gd name="connsiteY2" fmla="*/ 54663 h 97362"/>
              <a:gd name="connsiteX3" fmla="*/ 46301 w 46307"/>
              <a:gd name="connsiteY3" fmla="*/ 688 h 9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7" h="97362">
                <a:moveTo>
                  <a:pt x="46301" y="688"/>
                </a:moveTo>
                <a:cubicBezTo>
                  <a:pt x="45772" y="7567"/>
                  <a:pt x="10053" y="86942"/>
                  <a:pt x="3438" y="95938"/>
                </a:cubicBezTo>
                <a:cubicBezTo>
                  <a:pt x="-3177" y="104934"/>
                  <a:pt x="792" y="68950"/>
                  <a:pt x="6613" y="54663"/>
                </a:cubicBezTo>
                <a:cubicBezTo>
                  <a:pt x="12434" y="40376"/>
                  <a:pt x="46830" y="-6191"/>
                  <a:pt x="46301" y="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2" name="フリーフォーム: 図形 961">
            <a:extLst>
              <a:ext uri="{FF2B5EF4-FFF2-40B4-BE49-F238E27FC236}">
                <a16:creationId xmlns:a16="http://schemas.microsoft.com/office/drawing/2014/main" id="{EF8FBCF9-011F-410B-B8B1-15B0A1495CC5}"/>
              </a:ext>
            </a:extLst>
          </p:cNvPr>
          <p:cNvSpPr/>
          <p:nvPr/>
        </p:nvSpPr>
        <p:spPr>
          <a:xfrm>
            <a:off x="5540988" y="2071972"/>
            <a:ext cx="102253" cy="180251"/>
          </a:xfrm>
          <a:custGeom>
            <a:avLst/>
            <a:gdLst>
              <a:gd name="connsiteX0" fmla="*/ 100987 w 102253"/>
              <a:gd name="connsiteY0" fmla="*/ 1303 h 180251"/>
              <a:gd name="connsiteX1" fmla="*/ 975 w 102253"/>
              <a:gd name="connsiteY1" fmla="*/ 177516 h 180251"/>
              <a:gd name="connsiteX2" fmla="*/ 53362 w 102253"/>
              <a:gd name="connsiteY2" fmla="*/ 101316 h 180251"/>
              <a:gd name="connsiteX3" fmla="*/ 100987 w 102253"/>
              <a:gd name="connsiteY3" fmla="*/ 1303 h 18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53" h="180251">
                <a:moveTo>
                  <a:pt x="100987" y="1303"/>
                </a:moveTo>
                <a:cubicBezTo>
                  <a:pt x="92256" y="14003"/>
                  <a:pt x="8912" y="160847"/>
                  <a:pt x="975" y="177516"/>
                </a:cubicBezTo>
                <a:cubicBezTo>
                  <a:pt x="-6962" y="194185"/>
                  <a:pt x="35635" y="130420"/>
                  <a:pt x="53362" y="101316"/>
                </a:cubicBezTo>
                <a:cubicBezTo>
                  <a:pt x="71089" y="72212"/>
                  <a:pt x="109718" y="-11397"/>
                  <a:pt x="100987" y="1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3" name="フリーフォーム: 図形 962">
            <a:extLst>
              <a:ext uri="{FF2B5EF4-FFF2-40B4-BE49-F238E27FC236}">
                <a16:creationId xmlns:a16="http://schemas.microsoft.com/office/drawing/2014/main" id="{C96C93BE-17BB-4CCB-9BA2-1F209C8D599F}"/>
              </a:ext>
            </a:extLst>
          </p:cNvPr>
          <p:cNvSpPr/>
          <p:nvPr/>
        </p:nvSpPr>
        <p:spPr>
          <a:xfrm>
            <a:off x="5500391" y="2105011"/>
            <a:ext cx="60782" cy="160800"/>
          </a:xfrm>
          <a:custGeom>
            <a:avLst/>
            <a:gdLst>
              <a:gd name="connsiteX0" fmla="*/ 60622 w 60782"/>
              <a:gd name="connsiteY0" fmla="*/ 14 h 160800"/>
              <a:gd name="connsiteX1" fmla="*/ 297 w 60782"/>
              <a:gd name="connsiteY1" fmla="*/ 117489 h 160800"/>
              <a:gd name="connsiteX2" fmla="*/ 36809 w 60782"/>
              <a:gd name="connsiteY2" fmla="*/ 160352 h 160800"/>
              <a:gd name="connsiteX3" fmla="*/ 20934 w 60782"/>
              <a:gd name="connsiteY3" fmla="*/ 138127 h 160800"/>
              <a:gd name="connsiteX4" fmla="*/ 17759 w 60782"/>
              <a:gd name="connsiteY4" fmla="*/ 109552 h 160800"/>
              <a:gd name="connsiteX5" fmla="*/ 60622 w 60782"/>
              <a:gd name="connsiteY5" fmla="*/ 14 h 1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82" h="160800">
                <a:moveTo>
                  <a:pt x="60622" y="14"/>
                </a:moveTo>
                <a:cubicBezTo>
                  <a:pt x="57712" y="1337"/>
                  <a:pt x="4266" y="90766"/>
                  <a:pt x="297" y="117489"/>
                </a:cubicBezTo>
                <a:cubicBezTo>
                  <a:pt x="-3672" y="144212"/>
                  <a:pt x="33370" y="156912"/>
                  <a:pt x="36809" y="160352"/>
                </a:cubicBezTo>
                <a:cubicBezTo>
                  <a:pt x="40248" y="163792"/>
                  <a:pt x="24109" y="146594"/>
                  <a:pt x="20934" y="138127"/>
                </a:cubicBezTo>
                <a:cubicBezTo>
                  <a:pt x="17759" y="129660"/>
                  <a:pt x="9557" y="132306"/>
                  <a:pt x="17759" y="109552"/>
                </a:cubicBezTo>
                <a:cubicBezTo>
                  <a:pt x="25961" y="86798"/>
                  <a:pt x="63532" y="-1309"/>
                  <a:pt x="60622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4" name="フリーフォーム: 図形 963">
            <a:extLst>
              <a:ext uri="{FF2B5EF4-FFF2-40B4-BE49-F238E27FC236}">
                <a16:creationId xmlns:a16="http://schemas.microsoft.com/office/drawing/2014/main" id="{8FC22B12-3C5A-4998-AAED-285840209E92}"/>
              </a:ext>
            </a:extLst>
          </p:cNvPr>
          <p:cNvSpPr/>
          <p:nvPr/>
        </p:nvSpPr>
        <p:spPr>
          <a:xfrm>
            <a:off x="5704714" y="2025314"/>
            <a:ext cx="76229" cy="110496"/>
          </a:xfrm>
          <a:custGeom>
            <a:avLst/>
            <a:gdLst>
              <a:gd name="connsiteX0" fmla="*/ 75374 w 76229"/>
              <a:gd name="connsiteY0" fmla="*/ 1924 h 110496"/>
              <a:gd name="connsiteX1" fmla="*/ 761 w 76229"/>
              <a:gd name="connsiteY1" fmla="*/ 109874 h 110496"/>
              <a:gd name="connsiteX2" fmla="*/ 38861 w 76229"/>
              <a:gd name="connsiteY2" fmla="*/ 44786 h 110496"/>
              <a:gd name="connsiteX3" fmla="*/ 75374 w 76229"/>
              <a:gd name="connsiteY3" fmla="*/ 1924 h 11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29" h="110496">
                <a:moveTo>
                  <a:pt x="75374" y="1924"/>
                </a:moveTo>
                <a:cubicBezTo>
                  <a:pt x="69024" y="12772"/>
                  <a:pt x="6846" y="102730"/>
                  <a:pt x="761" y="109874"/>
                </a:cubicBezTo>
                <a:cubicBezTo>
                  <a:pt x="-5324" y="117018"/>
                  <a:pt x="26690" y="60661"/>
                  <a:pt x="38861" y="44786"/>
                </a:cubicBezTo>
                <a:cubicBezTo>
                  <a:pt x="51032" y="28911"/>
                  <a:pt x="81724" y="-8924"/>
                  <a:pt x="75374" y="1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5" name="フリーフォーム: 図形 964">
            <a:extLst>
              <a:ext uri="{FF2B5EF4-FFF2-40B4-BE49-F238E27FC236}">
                <a16:creationId xmlns:a16="http://schemas.microsoft.com/office/drawing/2014/main" id="{5E874CBB-70DA-4E8B-84B6-2FFBFD66C315}"/>
              </a:ext>
            </a:extLst>
          </p:cNvPr>
          <p:cNvSpPr/>
          <p:nvPr/>
        </p:nvSpPr>
        <p:spPr>
          <a:xfrm>
            <a:off x="5560622" y="2177997"/>
            <a:ext cx="176614" cy="182939"/>
          </a:xfrm>
          <a:custGeom>
            <a:avLst/>
            <a:gdLst>
              <a:gd name="connsiteX0" fmla="*/ 176603 w 176614"/>
              <a:gd name="connsiteY0" fmla="*/ 53 h 182939"/>
              <a:gd name="connsiteX1" fmla="*/ 86116 w 176614"/>
              <a:gd name="connsiteY1" fmla="*/ 154041 h 182939"/>
              <a:gd name="connsiteX2" fmla="*/ 62303 w 176614"/>
              <a:gd name="connsiteY2" fmla="*/ 182616 h 182939"/>
              <a:gd name="connsiteX3" fmla="*/ 30553 w 176614"/>
              <a:gd name="connsiteY3" fmla="*/ 168328 h 182939"/>
              <a:gd name="connsiteX4" fmla="*/ 391 w 176614"/>
              <a:gd name="connsiteY4" fmla="*/ 150866 h 182939"/>
              <a:gd name="connsiteX5" fmla="*/ 52778 w 176614"/>
              <a:gd name="connsiteY5" fmla="*/ 163566 h 182939"/>
              <a:gd name="connsiteX6" fmla="*/ 79766 w 176614"/>
              <a:gd name="connsiteY6" fmla="*/ 136578 h 182939"/>
              <a:gd name="connsiteX7" fmla="*/ 176603 w 176614"/>
              <a:gd name="connsiteY7" fmla="*/ 53 h 18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614" h="182939">
                <a:moveTo>
                  <a:pt x="176603" y="53"/>
                </a:moveTo>
                <a:cubicBezTo>
                  <a:pt x="177661" y="2963"/>
                  <a:pt x="105166" y="123614"/>
                  <a:pt x="86116" y="154041"/>
                </a:cubicBezTo>
                <a:cubicBezTo>
                  <a:pt x="67066" y="184468"/>
                  <a:pt x="71563" y="180235"/>
                  <a:pt x="62303" y="182616"/>
                </a:cubicBezTo>
                <a:cubicBezTo>
                  <a:pt x="53042" y="184997"/>
                  <a:pt x="40872" y="173620"/>
                  <a:pt x="30553" y="168328"/>
                </a:cubicBezTo>
                <a:cubicBezTo>
                  <a:pt x="20234" y="163036"/>
                  <a:pt x="-3313" y="151660"/>
                  <a:pt x="391" y="150866"/>
                </a:cubicBezTo>
                <a:cubicBezTo>
                  <a:pt x="4095" y="150072"/>
                  <a:pt x="39549" y="165947"/>
                  <a:pt x="52778" y="163566"/>
                </a:cubicBezTo>
                <a:cubicBezTo>
                  <a:pt x="66007" y="161185"/>
                  <a:pt x="62833" y="158803"/>
                  <a:pt x="79766" y="136578"/>
                </a:cubicBezTo>
                <a:cubicBezTo>
                  <a:pt x="96699" y="114353"/>
                  <a:pt x="175545" y="-2857"/>
                  <a:pt x="176603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6" name="フリーフォーム: 図形 965">
            <a:extLst>
              <a:ext uri="{FF2B5EF4-FFF2-40B4-BE49-F238E27FC236}">
                <a16:creationId xmlns:a16="http://schemas.microsoft.com/office/drawing/2014/main" id="{06798181-88C4-4265-9D1E-1ECCE2F8A6D7}"/>
              </a:ext>
            </a:extLst>
          </p:cNvPr>
          <p:cNvSpPr/>
          <p:nvPr/>
        </p:nvSpPr>
        <p:spPr>
          <a:xfrm>
            <a:off x="5537140" y="2203436"/>
            <a:ext cx="126001" cy="130359"/>
          </a:xfrm>
          <a:custGeom>
            <a:avLst/>
            <a:gdLst>
              <a:gd name="connsiteX0" fmla="*/ 125473 w 126001"/>
              <a:gd name="connsiteY0" fmla="*/ 14 h 130359"/>
              <a:gd name="connsiteX1" fmla="*/ 58798 w 126001"/>
              <a:gd name="connsiteY1" fmla="*/ 111139 h 130359"/>
              <a:gd name="connsiteX2" fmla="*/ 11173 w 126001"/>
              <a:gd name="connsiteY2" fmla="*/ 93677 h 130359"/>
              <a:gd name="connsiteX3" fmla="*/ 4823 w 126001"/>
              <a:gd name="connsiteY3" fmla="*/ 92089 h 130359"/>
              <a:gd name="connsiteX4" fmla="*/ 71498 w 126001"/>
              <a:gd name="connsiteY4" fmla="*/ 130189 h 130359"/>
              <a:gd name="connsiteX5" fmla="*/ 88960 w 126001"/>
              <a:gd name="connsiteY5" fmla="*/ 103202 h 130359"/>
              <a:gd name="connsiteX6" fmla="*/ 125473 w 126001"/>
              <a:gd name="connsiteY6" fmla="*/ 14 h 13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01" h="130359">
                <a:moveTo>
                  <a:pt x="125473" y="14"/>
                </a:moveTo>
                <a:cubicBezTo>
                  <a:pt x="120446" y="1337"/>
                  <a:pt x="77848" y="95529"/>
                  <a:pt x="58798" y="111139"/>
                </a:cubicBezTo>
                <a:cubicBezTo>
                  <a:pt x="39748" y="126750"/>
                  <a:pt x="20169" y="96852"/>
                  <a:pt x="11173" y="93677"/>
                </a:cubicBezTo>
                <a:cubicBezTo>
                  <a:pt x="2177" y="90502"/>
                  <a:pt x="-5231" y="86004"/>
                  <a:pt x="4823" y="92089"/>
                </a:cubicBezTo>
                <a:cubicBezTo>
                  <a:pt x="14877" y="98174"/>
                  <a:pt x="57475" y="128337"/>
                  <a:pt x="71498" y="130189"/>
                </a:cubicBezTo>
                <a:cubicBezTo>
                  <a:pt x="85521" y="132041"/>
                  <a:pt x="79700" y="118548"/>
                  <a:pt x="88960" y="103202"/>
                </a:cubicBezTo>
                <a:cubicBezTo>
                  <a:pt x="98220" y="87856"/>
                  <a:pt x="130500" y="-1309"/>
                  <a:pt x="12547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7" name="フリーフォーム: 図形 966">
            <a:extLst>
              <a:ext uri="{FF2B5EF4-FFF2-40B4-BE49-F238E27FC236}">
                <a16:creationId xmlns:a16="http://schemas.microsoft.com/office/drawing/2014/main" id="{00895206-57C7-4CAE-81CE-359D2E9D8751}"/>
              </a:ext>
            </a:extLst>
          </p:cNvPr>
          <p:cNvSpPr/>
          <p:nvPr/>
        </p:nvSpPr>
        <p:spPr>
          <a:xfrm>
            <a:off x="5564820" y="2116858"/>
            <a:ext cx="209294" cy="88489"/>
          </a:xfrm>
          <a:custGeom>
            <a:avLst/>
            <a:gdLst>
              <a:gd name="connsiteX0" fmla="*/ 208918 w 209294"/>
              <a:gd name="connsiteY0" fmla="*/ 867 h 88489"/>
              <a:gd name="connsiteX1" fmla="*/ 37468 w 209294"/>
              <a:gd name="connsiteY1" fmla="*/ 75480 h 88489"/>
              <a:gd name="connsiteX2" fmla="*/ 2543 w 209294"/>
              <a:gd name="connsiteY2" fmla="*/ 85005 h 88489"/>
              <a:gd name="connsiteX3" fmla="*/ 81918 w 209294"/>
              <a:gd name="connsiteY3" fmla="*/ 37380 h 88489"/>
              <a:gd name="connsiteX4" fmla="*/ 208918 w 209294"/>
              <a:gd name="connsiteY4" fmla="*/ 867 h 8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294" h="88489">
                <a:moveTo>
                  <a:pt x="208918" y="867"/>
                </a:moveTo>
                <a:cubicBezTo>
                  <a:pt x="201510" y="7217"/>
                  <a:pt x="71864" y="61457"/>
                  <a:pt x="37468" y="75480"/>
                </a:cubicBezTo>
                <a:cubicBezTo>
                  <a:pt x="3072" y="89503"/>
                  <a:pt x="-4865" y="91355"/>
                  <a:pt x="2543" y="85005"/>
                </a:cubicBezTo>
                <a:cubicBezTo>
                  <a:pt x="9951" y="78655"/>
                  <a:pt x="51491" y="50080"/>
                  <a:pt x="81918" y="37380"/>
                </a:cubicBezTo>
                <a:cubicBezTo>
                  <a:pt x="112345" y="24680"/>
                  <a:pt x="216326" y="-5483"/>
                  <a:pt x="208918" y="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8" name="フリーフォーム: 図形 967">
            <a:extLst>
              <a:ext uri="{FF2B5EF4-FFF2-40B4-BE49-F238E27FC236}">
                <a16:creationId xmlns:a16="http://schemas.microsoft.com/office/drawing/2014/main" id="{5A676019-B48E-4917-8079-DA2CDC09D654}"/>
              </a:ext>
            </a:extLst>
          </p:cNvPr>
          <p:cNvSpPr/>
          <p:nvPr/>
        </p:nvSpPr>
        <p:spPr>
          <a:xfrm>
            <a:off x="5607015" y="2165030"/>
            <a:ext cx="163558" cy="66098"/>
          </a:xfrm>
          <a:custGeom>
            <a:avLst/>
            <a:gdLst>
              <a:gd name="connsiteX0" fmla="*/ 163548 w 163558"/>
              <a:gd name="connsiteY0" fmla="*/ 320 h 66098"/>
              <a:gd name="connsiteX1" fmla="*/ 49248 w 163558"/>
              <a:gd name="connsiteY1" fmla="*/ 49533 h 66098"/>
              <a:gd name="connsiteX2" fmla="*/ 35 w 163558"/>
              <a:gd name="connsiteY2" fmla="*/ 65408 h 66098"/>
              <a:gd name="connsiteX3" fmla="*/ 55598 w 163558"/>
              <a:gd name="connsiteY3" fmla="*/ 30483 h 66098"/>
              <a:gd name="connsiteX4" fmla="*/ 163548 w 163558"/>
              <a:gd name="connsiteY4" fmla="*/ 320 h 6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58" h="66098">
                <a:moveTo>
                  <a:pt x="163548" y="320"/>
                </a:moveTo>
                <a:cubicBezTo>
                  <a:pt x="162490" y="3495"/>
                  <a:pt x="76500" y="38685"/>
                  <a:pt x="49248" y="49533"/>
                </a:cubicBezTo>
                <a:cubicBezTo>
                  <a:pt x="21996" y="60381"/>
                  <a:pt x="-1023" y="68583"/>
                  <a:pt x="35" y="65408"/>
                </a:cubicBezTo>
                <a:cubicBezTo>
                  <a:pt x="1093" y="62233"/>
                  <a:pt x="29140" y="42654"/>
                  <a:pt x="55598" y="30483"/>
                </a:cubicBezTo>
                <a:cubicBezTo>
                  <a:pt x="82056" y="18312"/>
                  <a:pt x="164606" y="-2855"/>
                  <a:pt x="163548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9" name="フリーフォーム: 図形 968">
            <a:extLst>
              <a:ext uri="{FF2B5EF4-FFF2-40B4-BE49-F238E27FC236}">
                <a16:creationId xmlns:a16="http://schemas.microsoft.com/office/drawing/2014/main" id="{B30A6CCC-B5BF-4CED-AA84-CF601E9B2961}"/>
              </a:ext>
            </a:extLst>
          </p:cNvPr>
          <p:cNvSpPr/>
          <p:nvPr/>
        </p:nvSpPr>
        <p:spPr>
          <a:xfrm>
            <a:off x="5438710" y="1896391"/>
            <a:ext cx="323917" cy="134358"/>
          </a:xfrm>
          <a:custGeom>
            <a:avLst/>
            <a:gdLst>
              <a:gd name="connsiteX0" fmla="*/ 323915 w 323917"/>
              <a:gd name="connsiteY0" fmla="*/ 87984 h 134358"/>
              <a:gd name="connsiteX1" fmla="*/ 190565 w 323917"/>
              <a:gd name="connsiteY1" fmla="*/ 5434 h 134358"/>
              <a:gd name="connsiteX2" fmla="*/ 150878 w 323917"/>
              <a:gd name="connsiteY2" fmla="*/ 11784 h 134358"/>
              <a:gd name="connsiteX3" fmla="*/ 87378 w 323917"/>
              <a:gd name="connsiteY3" fmla="*/ 43534 h 134358"/>
              <a:gd name="connsiteX4" fmla="*/ 65 w 323917"/>
              <a:gd name="connsiteY4" fmla="*/ 134022 h 134358"/>
              <a:gd name="connsiteX5" fmla="*/ 74678 w 323917"/>
              <a:gd name="connsiteY5" fmla="*/ 72109 h 134358"/>
              <a:gd name="connsiteX6" fmla="*/ 163578 w 323917"/>
              <a:gd name="connsiteY6" fmla="*/ 16547 h 134358"/>
              <a:gd name="connsiteX7" fmla="*/ 193740 w 323917"/>
              <a:gd name="connsiteY7" fmla="*/ 19722 h 134358"/>
              <a:gd name="connsiteX8" fmla="*/ 323915 w 323917"/>
              <a:gd name="connsiteY8" fmla="*/ 87984 h 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917" h="134358">
                <a:moveTo>
                  <a:pt x="323915" y="87984"/>
                </a:moveTo>
                <a:cubicBezTo>
                  <a:pt x="323386" y="85603"/>
                  <a:pt x="219404" y="18134"/>
                  <a:pt x="190565" y="5434"/>
                </a:cubicBezTo>
                <a:cubicBezTo>
                  <a:pt x="161726" y="-7266"/>
                  <a:pt x="168076" y="5434"/>
                  <a:pt x="150878" y="11784"/>
                </a:cubicBezTo>
                <a:cubicBezTo>
                  <a:pt x="133680" y="18134"/>
                  <a:pt x="112514" y="23161"/>
                  <a:pt x="87378" y="43534"/>
                </a:cubicBezTo>
                <a:cubicBezTo>
                  <a:pt x="62242" y="63907"/>
                  <a:pt x="2182" y="129260"/>
                  <a:pt x="65" y="134022"/>
                </a:cubicBezTo>
                <a:cubicBezTo>
                  <a:pt x="-2052" y="138784"/>
                  <a:pt x="47426" y="91688"/>
                  <a:pt x="74678" y="72109"/>
                </a:cubicBezTo>
                <a:cubicBezTo>
                  <a:pt x="101930" y="52530"/>
                  <a:pt x="143734" y="25278"/>
                  <a:pt x="163578" y="16547"/>
                </a:cubicBezTo>
                <a:cubicBezTo>
                  <a:pt x="183422" y="7816"/>
                  <a:pt x="166488" y="9933"/>
                  <a:pt x="193740" y="19722"/>
                </a:cubicBezTo>
                <a:cubicBezTo>
                  <a:pt x="220992" y="29511"/>
                  <a:pt x="324444" y="90365"/>
                  <a:pt x="323915" y="87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1" name="フリーフォーム: 図形 970">
            <a:extLst>
              <a:ext uri="{FF2B5EF4-FFF2-40B4-BE49-F238E27FC236}">
                <a16:creationId xmlns:a16="http://schemas.microsoft.com/office/drawing/2014/main" id="{918B08D1-7AB0-4AEA-A062-382D6E829AEF}"/>
              </a:ext>
            </a:extLst>
          </p:cNvPr>
          <p:cNvSpPr/>
          <p:nvPr/>
        </p:nvSpPr>
        <p:spPr>
          <a:xfrm>
            <a:off x="5438991" y="2027659"/>
            <a:ext cx="239557" cy="342520"/>
          </a:xfrm>
          <a:custGeom>
            <a:avLst/>
            <a:gdLst>
              <a:gd name="connsiteX0" fmla="*/ 4547 w 239557"/>
              <a:gd name="connsiteY0" fmla="*/ 1166 h 342520"/>
              <a:gd name="connsiteX1" fmla="*/ 77572 w 239557"/>
              <a:gd name="connsiteY1" fmla="*/ 120229 h 342520"/>
              <a:gd name="connsiteX2" fmla="*/ 87097 w 239557"/>
              <a:gd name="connsiteY2" fmla="*/ 134516 h 342520"/>
              <a:gd name="connsiteX3" fmla="*/ 163297 w 239557"/>
              <a:gd name="connsiteY3" fmla="*/ 259929 h 342520"/>
              <a:gd name="connsiteX4" fmla="*/ 239497 w 239557"/>
              <a:gd name="connsiteY4" fmla="*/ 342479 h 342520"/>
              <a:gd name="connsiteX5" fmla="*/ 174409 w 239557"/>
              <a:gd name="connsiteY5" fmla="*/ 269454 h 342520"/>
              <a:gd name="connsiteX6" fmla="*/ 85509 w 239557"/>
              <a:gd name="connsiteY6" fmla="*/ 158329 h 342520"/>
              <a:gd name="connsiteX7" fmla="*/ 17247 w 239557"/>
              <a:gd name="connsiteY7" fmla="*/ 63079 h 342520"/>
              <a:gd name="connsiteX8" fmla="*/ 4547 w 239557"/>
              <a:gd name="connsiteY8" fmla="*/ 1166 h 3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557" h="342520">
                <a:moveTo>
                  <a:pt x="4547" y="1166"/>
                </a:moveTo>
                <a:cubicBezTo>
                  <a:pt x="14601" y="10691"/>
                  <a:pt x="63814" y="98004"/>
                  <a:pt x="77572" y="120229"/>
                </a:cubicBezTo>
                <a:cubicBezTo>
                  <a:pt x="91330" y="142454"/>
                  <a:pt x="72810" y="111233"/>
                  <a:pt x="87097" y="134516"/>
                </a:cubicBezTo>
                <a:cubicBezTo>
                  <a:pt x="101384" y="157799"/>
                  <a:pt x="137897" y="225269"/>
                  <a:pt x="163297" y="259929"/>
                </a:cubicBezTo>
                <a:cubicBezTo>
                  <a:pt x="188697" y="294589"/>
                  <a:pt x="237645" y="340892"/>
                  <a:pt x="239497" y="342479"/>
                </a:cubicBezTo>
                <a:cubicBezTo>
                  <a:pt x="241349" y="344066"/>
                  <a:pt x="200074" y="300146"/>
                  <a:pt x="174409" y="269454"/>
                </a:cubicBezTo>
                <a:cubicBezTo>
                  <a:pt x="148744" y="238762"/>
                  <a:pt x="111703" y="192725"/>
                  <a:pt x="85509" y="158329"/>
                </a:cubicBezTo>
                <a:cubicBezTo>
                  <a:pt x="59315" y="123933"/>
                  <a:pt x="32328" y="83187"/>
                  <a:pt x="17247" y="63079"/>
                </a:cubicBezTo>
                <a:cubicBezTo>
                  <a:pt x="2166" y="42971"/>
                  <a:pt x="-5507" y="-8359"/>
                  <a:pt x="4547" y="1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2" name="フリーフォーム: 図形 971">
            <a:extLst>
              <a:ext uri="{FF2B5EF4-FFF2-40B4-BE49-F238E27FC236}">
                <a16:creationId xmlns:a16="http://schemas.microsoft.com/office/drawing/2014/main" id="{E95757F0-A7D9-4FD3-BD7D-416EF661F8DE}"/>
              </a:ext>
            </a:extLst>
          </p:cNvPr>
          <p:cNvSpPr/>
          <p:nvPr/>
        </p:nvSpPr>
        <p:spPr>
          <a:xfrm>
            <a:off x="5626582" y="2210898"/>
            <a:ext cx="170986" cy="151816"/>
          </a:xfrm>
          <a:custGeom>
            <a:avLst/>
            <a:gdLst>
              <a:gd name="connsiteX0" fmla="*/ 161443 w 170986"/>
              <a:gd name="connsiteY0" fmla="*/ 490 h 151816"/>
              <a:gd name="connsiteX1" fmla="*/ 5868 w 170986"/>
              <a:gd name="connsiteY1" fmla="*/ 114790 h 151816"/>
              <a:gd name="connsiteX2" fmla="*/ 34443 w 170986"/>
              <a:gd name="connsiteY2" fmla="*/ 151302 h 151816"/>
              <a:gd name="connsiteX3" fmla="*/ 50318 w 170986"/>
              <a:gd name="connsiteY3" fmla="*/ 130665 h 151816"/>
              <a:gd name="connsiteX4" fmla="*/ 170968 w 170986"/>
              <a:gd name="connsiteY4" fmla="*/ 57640 h 151816"/>
              <a:gd name="connsiteX5" fmla="*/ 40793 w 170986"/>
              <a:gd name="connsiteY5" fmla="*/ 119552 h 151816"/>
              <a:gd name="connsiteX6" fmla="*/ 32856 w 170986"/>
              <a:gd name="connsiteY6" fmla="*/ 75102 h 151816"/>
              <a:gd name="connsiteX7" fmla="*/ 161443 w 170986"/>
              <a:gd name="connsiteY7" fmla="*/ 490 h 15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986" h="151816">
                <a:moveTo>
                  <a:pt x="161443" y="490"/>
                </a:moveTo>
                <a:cubicBezTo>
                  <a:pt x="156945" y="7105"/>
                  <a:pt x="27035" y="89655"/>
                  <a:pt x="5868" y="114790"/>
                </a:cubicBezTo>
                <a:cubicBezTo>
                  <a:pt x="-15299" y="139925"/>
                  <a:pt x="27035" y="148656"/>
                  <a:pt x="34443" y="151302"/>
                </a:cubicBezTo>
                <a:cubicBezTo>
                  <a:pt x="41851" y="153948"/>
                  <a:pt x="27564" y="146275"/>
                  <a:pt x="50318" y="130665"/>
                </a:cubicBezTo>
                <a:cubicBezTo>
                  <a:pt x="73072" y="115055"/>
                  <a:pt x="172555" y="59492"/>
                  <a:pt x="170968" y="57640"/>
                </a:cubicBezTo>
                <a:cubicBezTo>
                  <a:pt x="169381" y="55788"/>
                  <a:pt x="63812" y="116642"/>
                  <a:pt x="40793" y="119552"/>
                </a:cubicBezTo>
                <a:cubicBezTo>
                  <a:pt x="17774" y="122462"/>
                  <a:pt x="16187" y="94152"/>
                  <a:pt x="32856" y="75102"/>
                </a:cubicBezTo>
                <a:cubicBezTo>
                  <a:pt x="49525" y="56052"/>
                  <a:pt x="165941" y="-6125"/>
                  <a:pt x="161443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3" name="フリーフォーム: 図形 972">
            <a:extLst>
              <a:ext uri="{FF2B5EF4-FFF2-40B4-BE49-F238E27FC236}">
                <a16:creationId xmlns:a16="http://schemas.microsoft.com/office/drawing/2014/main" id="{57278F79-4004-439A-8965-86DD67C16371}"/>
              </a:ext>
            </a:extLst>
          </p:cNvPr>
          <p:cNvSpPr/>
          <p:nvPr/>
        </p:nvSpPr>
        <p:spPr>
          <a:xfrm>
            <a:off x="5122863" y="2317750"/>
            <a:ext cx="727567" cy="94353"/>
          </a:xfrm>
          <a:custGeom>
            <a:avLst/>
            <a:gdLst>
              <a:gd name="connsiteX0" fmla="*/ 0 w 727567"/>
              <a:gd name="connsiteY0" fmla="*/ 0 h 94353"/>
              <a:gd name="connsiteX1" fmla="*/ 153987 w 727567"/>
              <a:gd name="connsiteY1" fmla="*/ 26988 h 94353"/>
              <a:gd name="connsiteX2" fmla="*/ 249237 w 727567"/>
              <a:gd name="connsiteY2" fmla="*/ 19050 h 94353"/>
              <a:gd name="connsiteX3" fmla="*/ 630237 w 727567"/>
              <a:gd name="connsiteY3" fmla="*/ 68263 h 94353"/>
              <a:gd name="connsiteX4" fmla="*/ 674687 w 727567"/>
              <a:gd name="connsiteY4" fmla="*/ 82550 h 94353"/>
              <a:gd name="connsiteX5" fmla="*/ 722312 w 727567"/>
              <a:gd name="connsiteY5" fmla="*/ 93663 h 94353"/>
              <a:gd name="connsiteX6" fmla="*/ 541337 w 727567"/>
              <a:gd name="connsiteY6" fmla="*/ 61913 h 94353"/>
              <a:gd name="connsiteX7" fmla="*/ 419100 w 727567"/>
              <a:gd name="connsiteY7" fmla="*/ 23813 h 94353"/>
              <a:gd name="connsiteX8" fmla="*/ 274637 w 727567"/>
              <a:gd name="connsiteY8" fmla="*/ 9525 h 94353"/>
              <a:gd name="connsiteX9" fmla="*/ 76200 w 727567"/>
              <a:gd name="connsiteY9" fmla="*/ 6350 h 94353"/>
              <a:gd name="connsiteX10" fmla="*/ 0 w 727567"/>
              <a:gd name="connsiteY10" fmla="*/ 0 h 9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7567" h="94353">
                <a:moveTo>
                  <a:pt x="0" y="0"/>
                </a:moveTo>
                <a:cubicBezTo>
                  <a:pt x="56224" y="11906"/>
                  <a:pt x="112448" y="23813"/>
                  <a:pt x="153987" y="26988"/>
                </a:cubicBezTo>
                <a:cubicBezTo>
                  <a:pt x="195527" y="30163"/>
                  <a:pt x="169862" y="12171"/>
                  <a:pt x="249237" y="19050"/>
                </a:cubicBezTo>
                <a:cubicBezTo>
                  <a:pt x="328612" y="25929"/>
                  <a:pt x="559329" y="57680"/>
                  <a:pt x="630237" y="68263"/>
                </a:cubicBezTo>
                <a:cubicBezTo>
                  <a:pt x="701145" y="78846"/>
                  <a:pt x="659341" y="78317"/>
                  <a:pt x="674687" y="82550"/>
                </a:cubicBezTo>
                <a:cubicBezTo>
                  <a:pt x="690033" y="86783"/>
                  <a:pt x="744537" y="97103"/>
                  <a:pt x="722312" y="93663"/>
                </a:cubicBezTo>
                <a:cubicBezTo>
                  <a:pt x="700087" y="90224"/>
                  <a:pt x="591872" y="73555"/>
                  <a:pt x="541337" y="61913"/>
                </a:cubicBezTo>
                <a:cubicBezTo>
                  <a:pt x="490802" y="50271"/>
                  <a:pt x="463550" y="32544"/>
                  <a:pt x="419100" y="23813"/>
                </a:cubicBezTo>
                <a:cubicBezTo>
                  <a:pt x="374650" y="15082"/>
                  <a:pt x="331787" y="12436"/>
                  <a:pt x="274637" y="9525"/>
                </a:cubicBezTo>
                <a:cubicBezTo>
                  <a:pt x="217487" y="6615"/>
                  <a:pt x="76200" y="6350"/>
                  <a:pt x="76200" y="63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4" name="フリーフォーム: 図形 973">
            <a:extLst>
              <a:ext uri="{FF2B5EF4-FFF2-40B4-BE49-F238E27FC236}">
                <a16:creationId xmlns:a16="http://schemas.microsoft.com/office/drawing/2014/main" id="{886A9D66-FBB5-47A8-9E9F-80D1DBA084D3}"/>
              </a:ext>
            </a:extLst>
          </p:cNvPr>
          <p:cNvSpPr/>
          <p:nvPr/>
        </p:nvSpPr>
        <p:spPr>
          <a:xfrm>
            <a:off x="5133771" y="2359971"/>
            <a:ext cx="705054" cy="86458"/>
          </a:xfrm>
          <a:custGeom>
            <a:avLst/>
            <a:gdLst>
              <a:gd name="connsiteX0" fmla="*/ 204 w 705054"/>
              <a:gd name="connsiteY0" fmla="*/ 642 h 86458"/>
              <a:gd name="connsiteX1" fmla="*/ 197054 w 705054"/>
              <a:gd name="connsiteY1" fmla="*/ 21279 h 86458"/>
              <a:gd name="connsiteX2" fmla="*/ 178004 w 705054"/>
              <a:gd name="connsiteY2" fmla="*/ 24454 h 86458"/>
              <a:gd name="connsiteX3" fmla="*/ 414542 w 705054"/>
              <a:gd name="connsiteY3" fmla="*/ 75254 h 86458"/>
              <a:gd name="connsiteX4" fmla="*/ 512967 w 705054"/>
              <a:gd name="connsiteY4" fmla="*/ 83192 h 86458"/>
              <a:gd name="connsiteX5" fmla="*/ 565354 w 705054"/>
              <a:gd name="connsiteY5" fmla="*/ 86367 h 86458"/>
              <a:gd name="connsiteX6" fmla="*/ 628854 w 705054"/>
              <a:gd name="connsiteY6" fmla="*/ 80017 h 86458"/>
              <a:gd name="connsiteX7" fmla="*/ 627267 w 705054"/>
              <a:gd name="connsiteY7" fmla="*/ 46679 h 86458"/>
              <a:gd name="connsiteX8" fmla="*/ 673304 w 705054"/>
              <a:gd name="connsiteY8" fmla="*/ 76842 h 86458"/>
              <a:gd name="connsiteX9" fmla="*/ 700292 w 705054"/>
              <a:gd name="connsiteY9" fmla="*/ 84779 h 86458"/>
              <a:gd name="connsiteX10" fmla="*/ 573292 w 705054"/>
              <a:gd name="connsiteY10" fmla="*/ 75254 h 86458"/>
              <a:gd name="connsiteX11" fmla="*/ 306592 w 705054"/>
              <a:gd name="connsiteY11" fmla="*/ 48267 h 86458"/>
              <a:gd name="connsiteX12" fmla="*/ 362154 w 705054"/>
              <a:gd name="connsiteY12" fmla="*/ 54617 h 86458"/>
              <a:gd name="connsiteX13" fmla="*/ 163717 w 705054"/>
              <a:gd name="connsiteY13" fmla="*/ 10167 h 86458"/>
              <a:gd name="connsiteX14" fmla="*/ 204 w 705054"/>
              <a:gd name="connsiteY14" fmla="*/ 642 h 8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5054" h="86458">
                <a:moveTo>
                  <a:pt x="204" y="642"/>
                </a:moveTo>
                <a:cubicBezTo>
                  <a:pt x="5760" y="2494"/>
                  <a:pt x="167421" y="17310"/>
                  <a:pt x="197054" y="21279"/>
                </a:cubicBezTo>
                <a:cubicBezTo>
                  <a:pt x="226687" y="25248"/>
                  <a:pt x="141756" y="15458"/>
                  <a:pt x="178004" y="24454"/>
                </a:cubicBezTo>
                <a:cubicBezTo>
                  <a:pt x="214252" y="33450"/>
                  <a:pt x="358715" y="65464"/>
                  <a:pt x="414542" y="75254"/>
                </a:cubicBezTo>
                <a:cubicBezTo>
                  <a:pt x="470369" y="85044"/>
                  <a:pt x="512967" y="83192"/>
                  <a:pt x="512967" y="83192"/>
                </a:cubicBezTo>
                <a:cubicBezTo>
                  <a:pt x="538102" y="85044"/>
                  <a:pt x="546040" y="86896"/>
                  <a:pt x="565354" y="86367"/>
                </a:cubicBezTo>
                <a:cubicBezTo>
                  <a:pt x="584668" y="85838"/>
                  <a:pt x="618535" y="86632"/>
                  <a:pt x="628854" y="80017"/>
                </a:cubicBezTo>
                <a:cubicBezTo>
                  <a:pt x="639173" y="73402"/>
                  <a:pt x="619859" y="47208"/>
                  <a:pt x="627267" y="46679"/>
                </a:cubicBezTo>
                <a:cubicBezTo>
                  <a:pt x="634675" y="46150"/>
                  <a:pt x="661133" y="70492"/>
                  <a:pt x="673304" y="76842"/>
                </a:cubicBezTo>
                <a:cubicBezTo>
                  <a:pt x="685475" y="83192"/>
                  <a:pt x="716961" y="85044"/>
                  <a:pt x="700292" y="84779"/>
                </a:cubicBezTo>
                <a:cubicBezTo>
                  <a:pt x="683623" y="84514"/>
                  <a:pt x="573292" y="75254"/>
                  <a:pt x="573292" y="75254"/>
                </a:cubicBezTo>
                <a:lnTo>
                  <a:pt x="306592" y="48267"/>
                </a:lnTo>
                <a:cubicBezTo>
                  <a:pt x="271402" y="44827"/>
                  <a:pt x="385966" y="60967"/>
                  <a:pt x="362154" y="54617"/>
                </a:cubicBezTo>
                <a:cubicBezTo>
                  <a:pt x="338342" y="48267"/>
                  <a:pt x="223777" y="19692"/>
                  <a:pt x="163717" y="10167"/>
                </a:cubicBezTo>
                <a:cubicBezTo>
                  <a:pt x="103657" y="642"/>
                  <a:pt x="-5352" y="-1210"/>
                  <a:pt x="204" y="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5" name="フリーフォーム: 図形 974">
            <a:extLst>
              <a:ext uri="{FF2B5EF4-FFF2-40B4-BE49-F238E27FC236}">
                <a16:creationId xmlns:a16="http://schemas.microsoft.com/office/drawing/2014/main" id="{077ED460-A9B0-43E2-A856-A5D8655A4A3A}"/>
              </a:ext>
            </a:extLst>
          </p:cNvPr>
          <p:cNvSpPr/>
          <p:nvPr/>
        </p:nvSpPr>
        <p:spPr>
          <a:xfrm>
            <a:off x="5351409" y="2430463"/>
            <a:ext cx="279454" cy="68203"/>
          </a:xfrm>
          <a:custGeom>
            <a:avLst/>
            <a:gdLst>
              <a:gd name="connsiteX0" fmla="*/ 279454 w 279454"/>
              <a:gd name="connsiteY0" fmla="*/ 0 h 68203"/>
              <a:gd name="connsiteX1" fmla="*/ 90541 w 279454"/>
              <a:gd name="connsiteY1" fmla="*/ 44450 h 68203"/>
              <a:gd name="connsiteX2" fmla="*/ 54 w 279454"/>
              <a:gd name="connsiteY2" fmla="*/ 66675 h 68203"/>
              <a:gd name="connsiteX3" fmla="*/ 101654 w 279454"/>
              <a:gd name="connsiteY3" fmla="*/ 63500 h 68203"/>
              <a:gd name="connsiteX4" fmla="*/ 155629 w 279454"/>
              <a:gd name="connsiteY4" fmla="*/ 41275 h 68203"/>
              <a:gd name="connsiteX5" fmla="*/ 279454 w 279454"/>
              <a:gd name="connsiteY5" fmla="*/ 0 h 6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454" h="68203">
                <a:moveTo>
                  <a:pt x="279454" y="0"/>
                </a:moveTo>
                <a:lnTo>
                  <a:pt x="90541" y="44450"/>
                </a:lnTo>
                <a:cubicBezTo>
                  <a:pt x="43974" y="55562"/>
                  <a:pt x="-1798" y="63500"/>
                  <a:pt x="54" y="66675"/>
                </a:cubicBezTo>
                <a:cubicBezTo>
                  <a:pt x="1906" y="69850"/>
                  <a:pt x="75725" y="67733"/>
                  <a:pt x="101654" y="63500"/>
                </a:cubicBezTo>
                <a:cubicBezTo>
                  <a:pt x="127583" y="59267"/>
                  <a:pt x="129435" y="51594"/>
                  <a:pt x="155629" y="41275"/>
                </a:cubicBezTo>
                <a:lnTo>
                  <a:pt x="27945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6" name="フリーフォーム: 図形 975">
            <a:extLst>
              <a:ext uri="{FF2B5EF4-FFF2-40B4-BE49-F238E27FC236}">
                <a16:creationId xmlns:a16="http://schemas.microsoft.com/office/drawing/2014/main" id="{6A5C346F-617F-494B-BAB8-028D1D4C3FCF}"/>
              </a:ext>
            </a:extLst>
          </p:cNvPr>
          <p:cNvSpPr/>
          <p:nvPr/>
        </p:nvSpPr>
        <p:spPr>
          <a:xfrm>
            <a:off x="5337738" y="2473297"/>
            <a:ext cx="523380" cy="131875"/>
          </a:xfrm>
          <a:custGeom>
            <a:avLst/>
            <a:gdLst>
              <a:gd name="connsiteX0" fmla="*/ 16900 w 523380"/>
              <a:gd name="connsiteY0" fmla="*/ 28 h 131875"/>
              <a:gd name="connsiteX1" fmla="*/ 5787 w 523380"/>
              <a:gd name="connsiteY1" fmla="*/ 112741 h 131875"/>
              <a:gd name="connsiteX2" fmla="*/ 104212 w 523380"/>
              <a:gd name="connsiteY2" fmla="*/ 120678 h 131875"/>
              <a:gd name="connsiteX3" fmla="*/ 183587 w 523380"/>
              <a:gd name="connsiteY3" fmla="*/ 131791 h 131875"/>
              <a:gd name="connsiteX4" fmla="*/ 240737 w 523380"/>
              <a:gd name="connsiteY4" fmla="*/ 122266 h 131875"/>
              <a:gd name="connsiteX5" fmla="*/ 418537 w 523380"/>
              <a:gd name="connsiteY5" fmla="*/ 71466 h 131875"/>
              <a:gd name="connsiteX6" fmla="*/ 523312 w 523380"/>
              <a:gd name="connsiteY6" fmla="*/ 28603 h 131875"/>
              <a:gd name="connsiteX7" fmla="*/ 404250 w 523380"/>
              <a:gd name="connsiteY7" fmla="*/ 58766 h 131875"/>
              <a:gd name="connsiteX8" fmla="*/ 247087 w 523380"/>
              <a:gd name="connsiteY8" fmla="*/ 98453 h 131875"/>
              <a:gd name="connsiteX9" fmla="*/ 94687 w 523380"/>
              <a:gd name="connsiteY9" fmla="*/ 119091 h 131875"/>
              <a:gd name="connsiteX10" fmla="*/ 4200 w 523380"/>
              <a:gd name="connsiteY10" fmla="*/ 101628 h 131875"/>
              <a:gd name="connsiteX11" fmla="*/ 16900 w 523380"/>
              <a:gd name="connsiteY11" fmla="*/ 28 h 13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3380" h="131875">
                <a:moveTo>
                  <a:pt x="16900" y="28"/>
                </a:moveTo>
                <a:cubicBezTo>
                  <a:pt x="17164" y="1880"/>
                  <a:pt x="-8765" y="92633"/>
                  <a:pt x="5787" y="112741"/>
                </a:cubicBezTo>
                <a:cubicBezTo>
                  <a:pt x="20339" y="132849"/>
                  <a:pt x="74579" y="117503"/>
                  <a:pt x="104212" y="120678"/>
                </a:cubicBezTo>
                <a:cubicBezTo>
                  <a:pt x="133845" y="123853"/>
                  <a:pt x="160833" y="131526"/>
                  <a:pt x="183587" y="131791"/>
                </a:cubicBezTo>
                <a:cubicBezTo>
                  <a:pt x="206341" y="132056"/>
                  <a:pt x="201579" y="132320"/>
                  <a:pt x="240737" y="122266"/>
                </a:cubicBezTo>
                <a:cubicBezTo>
                  <a:pt x="279895" y="112212"/>
                  <a:pt x="371441" y="87076"/>
                  <a:pt x="418537" y="71466"/>
                </a:cubicBezTo>
                <a:cubicBezTo>
                  <a:pt x="465633" y="55856"/>
                  <a:pt x="525693" y="30720"/>
                  <a:pt x="523312" y="28603"/>
                </a:cubicBezTo>
                <a:cubicBezTo>
                  <a:pt x="520931" y="26486"/>
                  <a:pt x="404250" y="58766"/>
                  <a:pt x="404250" y="58766"/>
                </a:cubicBezTo>
                <a:cubicBezTo>
                  <a:pt x="358213" y="70408"/>
                  <a:pt x="298681" y="88399"/>
                  <a:pt x="247087" y="98453"/>
                </a:cubicBezTo>
                <a:cubicBezTo>
                  <a:pt x="195493" y="108507"/>
                  <a:pt x="135168" y="118562"/>
                  <a:pt x="94687" y="119091"/>
                </a:cubicBezTo>
                <a:cubicBezTo>
                  <a:pt x="54206" y="119620"/>
                  <a:pt x="18488" y="115651"/>
                  <a:pt x="4200" y="101628"/>
                </a:cubicBezTo>
                <a:cubicBezTo>
                  <a:pt x="-10088" y="87605"/>
                  <a:pt x="16636" y="-1824"/>
                  <a:pt x="16900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7" name="フリーフォーム: 図形 976">
            <a:extLst>
              <a:ext uri="{FF2B5EF4-FFF2-40B4-BE49-F238E27FC236}">
                <a16:creationId xmlns:a16="http://schemas.microsoft.com/office/drawing/2014/main" id="{0AA54224-FFF6-4EB1-910F-82C6964BCDC2}"/>
              </a:ext>
            </a:extLst>
          </p:cNvPr>
          <p:cNvSpPr/>
          <p:nvPr/>
        </p:nvSpPr>
        <p:spPr>
          <a:xfrm>
            <a:off x="5351463" y="2475087"/>
            <a:ext cx="506878" cy="71263"/>
          </a:xfrm>
          <a:custGeom>
            <a:avLst/>
            <a:gdLst>
              <a:gd name="connsiteX0" fmla="*/ 0 w 506878"/>
              <a:gd name="connsiteY0" fmla="*/ 23638 h 71263"/>
              <a:gd name="connsiteX1" fmla="*/ 157162 w 506878"/>
              <a:gd name="connsiteY1" fmla="*/ 63326 h 71263"/>
              <a:gd name="connsiteX2" fmla="*/ 103187 w 506878"/>
              <a:gd name="connsiteY2" fmla="*/ 71263 h 71263"/>
              <a:gd name="connsiteX3" fmla="*/ 279400 w 506878"/>
              <a:gd name="connsiteY3" fmla="*/ 45863 h 71263"/>
              <a:gd name="connsiteX4" fmla="*/ 387350 w 506878"/>
              <a:gd name="connsiteY4" fmla="*/ 3001 h 71263"/>
              <a:gd name="connsiteX5" fmla="*/ 506412 w 506878"/>
              <a:gd name="connsiteY5" fmla="*/ 4588 h 71263"/>
              <a:gd name="connsiteX6" fmla="*/ 341312 w 506878"/>
              <a:gd name="connsiteY6" fmla="*/ 12526 h 71263"/>
              <a:gd name="connsiteX7" fmla="*/ 157162 w 506878"/>
              <a:gd name="connsiteY7" fmla="*/ 42688 h 71263"/>
              <a:gd name="connsiteX8" fmla="*/ 0 w 506878"/>
              <a:gd name="connsiteY8" fmla="*/ 23638 h 7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878" h="71263">
                <a:moveTo>
                  <a:pt x="0" y="23638"/>
                </a:moveTo>
                <a:cubicBezTo>
                  <a:pt x="0" y="27078"/>
                  <a:pt x="139964" y="55389"/>
                  <a:pt x="157162" y="63326"/>
                </a:cubicBezTo>
                <a:cubicBezTo>
                  <a:pt x="174360" y="71264"/>
                  <a:pt x="103187" y="71263"/>
                  <a:pt x="103187" y="71263"/>
                </a:cubicBezTo>
                <a:cubicBezTo>
                  <a:pt x="123560" y="68352"/>
                  <a:pt x="232040" y="57240"/>
                  <a:pt x="279400" y="45863"/>
                </a:cubicBezTo>
                <a:cubicBezTo>
                  <a:pt x="326760" y="34486"/>
                  <a:pt x="349515" y="9880"/>
                  <a:pt x="387350" y="3001"/>
                </a:cubicBezTo>
                <a:cubicBezTo>
                  <a:pt x="425185" y="-3878"/>
                  <a:pt x="514085" y="3001"/>
                  <a:pt x="506412" y="4588"/>
                </a:cubicBezTo>
                <a:cubicBezTo>
                  <a:pt x="498739" y="6175"/>
                  <a:pt x="399520" y="6176"/>
                  <a:pt x="341312" y="12526"/>
                </a:cubicBezTo>
                <a:cubicBezTo>
                  <a:pt x="283104" y="18876"/>
                  <a:pt x="208491" y="41101"/>
                  <a:pt x="157162" y="42688"/>
                </a:cubicBezTo>
                <a:cubicBezTo>
                  <a:pt x="105833" y="44275"/>
                  <a:pt x="0" y="20198"/>
                  <a:pt x="0" y="23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8" name="フリーフォーム: 図形 977">
            <a:extLst>
              <a:ext uri="{FF2B5EF4-FFF2-40B4-BE49-F238E27FC236}">
                <a16:creationId xmlns:a16="http://schemas.microsoft.com/office/drawing/2014/main" id="{0E6C0D2E-0E8A-4B01-B66E-5B177476D34E}"/>
              </a:ext>
            </a:extLst>
          </p:cNvPr>
          <p:cNvSpPr/>
          <p:nvPr/>
        </p:nvSpPr>
        <p:spPr>
          <a:xfrm>
            <a:off x="5364153" y="2496509"/>
            <a:ext cx="136653" cy="89767"/>
          </a:xfrm>
          <a:custGeom>
            <a:avLst/>
            <a:gdLst>
              <a:gd name="connsiteX0" fmla="*/ 10 w 136653"/>
              <a:gd name="connsiteY0" fmla="*/ 629 h 89767"/>
              <a:gd name="connsiteX1" fmla="*/ 103197 w 136653"/>
              <a:gd name="connsiteY1" fmla="*/ 43491 h 89767"/>
              <a:gd name="connsiteX2" fmla="*/ 136535 w 136653"/>
              <a:gd name="connsiteY2" fmla="*/ 89529 h 89767"/>
              <a:gd name="connsiteX3" fmla="*/ 109547 w 136653"/>
              <a:gd name="connsiteY3" fmla="*/ 22854 h 89767"/>
              <a:gd name="connsiteX4" fmla="*/ 10 w 136653"/>
              <a:gd name="connsiteY4" fmla="*/ 629 h 8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53" h="89767">
                <a:moveTo>
                  <a:pt x="10" y="629"/>
                </a:moveTo>
                <a:cubicBezTo>
                  <a:pt x="-1048" y="4068"/>
                  <a:pt x="80443" y="28674"/>
                  <a:pt x="103197" y="43491"/>
                </a:cubicBezTo>
                <a:cubicBezTo>
                  <a:pt x="125951" y="58308"/>
                  <a:pt x="135477" y="92968"/>
                  <a:pt x="136535" y="89529"/>
                </a:cubicBezTo>
                <a:cubicBezTo>
                  <a:pt x="137593" y="86090"/>
                  <a:pt x="131772" y="37406"/>
                  <a:pt x="109547" y="22854"/>
                </a:cubicBezTo>
                <a:cubicBezTo>
                  <a:pt x="87322" y="8302"/>
                  <a:pt x="1068" y="-2810"/>
                  <a:pt x="10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9" name="フリーフォーム: 図形 978">
            <a:extLst>
              <a:ext uri="{FF2B5EF4-FFF2-40B4-BE49-F238E27FC236}">
                <a16:creationId xmlns:a16="http://schemas.microsoft.com/office/drawing/2014/main" id="{55392D9F-40E9-4A35-A868-B28BFDBE2AF9}"/>
              </a:ext>
            </a:extLst>
          </p:cNvPr>
          <p:cNvSpPr/>
          <p:nvPr/>
        </p:nvSpPr>
        <p:spPr>
          <a:xfrm>
            <a:off x="5717412" y="2250400"/>
            <a:ext cx="94451" cy="136508"/>
          </a:xfrm>
          <a:custGeom>
            <a:avLst/>
            <a:gdLst>
              <a:gd name="connsiteX0" fmla="*/ 94426 w 94451"/>
              <a:gd name="connsiteY0" fmla="*/ 675 h 136508"/>
              <a:gd name="connsiteX1" fmla="*/ 5526 w 94451"/>
              <a:gd name="connsiteY1" fmla="*/ 134025 h 136508"/>
              <a:gd name="connsiteX2" fmla="*/ 15051 w 94451"/>
              <a:gd name="connsiteY2" fmla="*/ 83225 h 136508"/>
              <a:gd name="connsiteX3" fmla="*/ 94426 w 94451"/>
              <a:gd name="connsiteY3" fmla="*/ 675 h 13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51" h="136508">
                <a:moveTo>
                  <a:pt x="94426" y="675"/>
                </a:moveTo>
                <a:cubicBezTo>
                  <a:pt x="92839" y="9142"/>
                  <a:pt x="18755" y="120267"/>
                  <a:pt x="5526" y="134025"/>
                </a:cubicBezTo>
                <a:cubicBezTo>
                  <a:pt x="-7703" y="147783"/>
                  <a:pt x="5791" y="100688"/>
                  <a:pt x="15051" y="83225"/>
                </a:cubicBezTo>
                <a:cubicBezTo>
                  <a:pt x="24311" y="65763"/>
                  <a:pt x="96013" y="-7792"/>
                  <a:pt x="94426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0" name="フリーフォーム: 図形 979">
            <a:extLst>
              <a:ext uri="{FF2B5EF4-FFF2-40B4-BE49-F238E27FC236}">
                <a16:creationId xmlns:a16="http://schemas.microsoft.com/office/drawing/2014/main" id="{494840E4-78DB-4CA7-A513-9A3765DBBEC3}"/>
              </a:ext>
            </a:extLst>
          </p:cNvPr>
          <p:cNvSpPr/>
          <p:nvPr/>
        </p:nvSpPr>
        <p:spPr>
          <a:xfrm>
            <a:off x="5770330" y="1957020"/>
            <a:ext cx="236778" cy="515607"/>
          </a:xfrm>
          <a:custGeom>
            <a:avLst/>
            <a:gdLst>
              <a:gd name="connsiteX0" fmla="*/ 236770 w 236778"/>
              <a:gd name="connsiteY0" fmla="*/ 32118 h 515607"/>
              <a:gd name="connsiteX1" fmla="*/ 101833 w 236778"/>
              <a:gd name="connsiteY1" fmla="*/ 368 h 515607"/>
              <a:gd name="connsiteX2" fmla="*/ 27220 w 236778"/>
              <a:gd name="connsiteY2" fmla="*/ 57518 h 515607"/>
              <a:gd name="connsiteX3" fmla="*/ 3408 w 236778"/>
              <a:gd name="connsiteY3" fmla="*/ 138480 h 515607"/>
              <a:gd name="connsiteX4" fmla="*/ 1820 w 236778"/>
              <a:gd name="connsiteY4" fmla="*/ 225793 h 515607"/>
              <a:gd name="connsiteX5" fmla="*/ 19283 w 236778"/>
              <a:gd name="connsiteY5" fmla="*/ 309930 h 515607"/>
              <a:gd name="connsiteX6" fmla="*/ 49445 w 236778"/>
              <a:gd name="connsiteY6" fmla="*/ 373430 h 515607"/>
              <a:gd name="connsiteX7" fmla="*/ 103420 w 236778"/>
              <a:gd name="connsiteY7" fmla="*/ 513130 h 515607"/>
              <a:gd name="connsiteX8" fmla="*/ 74845 w 236778"/>
              <a:gd name="connsiteY8" fmla="*/ 452805 h 515607"/>
              <a:gd name="connsiteX9" fmla="*/ 20870 w 236778"/>
              <a:gd name="connsiteY9" fmla="*/ 327393 h 515607"/>
              <a:gd name="connsiteX10" fmla="*/ 11345 w 236778"/>
              <a:gd name="connsiteY10" fmla="*/ 103555 h 515607"/>
              <a:gd name="connsiteX11" fmla="*/ 55795 w 236778"/>
              <a:gd name="connsiteY11" fmla="*/ 35293 h 515607"/>
              <a:gd name="connsiteX12" fmla="*/ 95483 w 236778"/>
              <a:gd name="connsiteY12" fmla="*/ 14655 h 515607"/>
              <a:gd name="connsiteX13" fmla="*/ 236770 w 236778"/>
              <a:gd name="connsiteY13" fmla="*/ 32118 h 51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778" h="515607">
                <a:moveTo>
                  <a:pt x="236770" y="32118"/>
                </a:moveTo>
                <a:cubicBezTo>
                  <a:pt x="237828" y="29737"/>
                  <a:pt x="136758" y="-3865"/>
                  <a:pt x="101833" y="368"/>
                </a:cubicBezTo>
                <a:cubicBezTo>
                  <a:pt x="66908" y="4601"/>
                  <a:pt x="43624" y="34499"/>
                  <a:pt x="27220" y="57518"/>
                </a:cubicBezTo>
                <a:cubicBezTo>
                  <a:pt x="10816" y="80537"/>
                  <a:pt x="7641" y="110434"/>
                  <a:pt x="3408" y="138480"/>
                </a:cubicBezTo>
                <a:cubicBezTo>
                  <a:pt x="-825" y="166526"/>
                  <a:pt x="-826" y="197218"/>
                  <a:pt x="1820" y="225793"/>
                </a:cubicBezTo>
                <a:cubicBezTo>
                  <a:pt x="4466" y="254368"/>
                  <a:pt x="11346" y="285324"/>
                  <a:pt x="19283" y="309930"/>
                </a:cubicBezTo>
                <a:cubicBezTo>
                  <a:pt x="27220" y="334536"/>
                  <a:pt x="35422" y="339563"/>
                  <a:pt x="49445" y="373430"/>
                </a:cubicBezTo>
                <a:cubicBezTo>
                  <a:pt x="63468" y="407297"/>
                  <a:pt x="99187" y="499901"/>
                  <a:pt x="103420" y="513130"/>
                </a:cubicBezTo>
                <a:cubicBezTo>
                  <a:pt x="107653" y="526359"/>
                  <a:pt x="88603" y="483761"/>
                  <a:pt x="74845" y="452805"/>
                </a:cubicBezTo>
                <a:cubicBezTo>
                  <a:pt x="61087" y="421849"/>
                  <a:pt x="31453" y="385601"/>
                  <a:pt x="20870" y="327393"/>
                </a:cubicBezTo>
                <a:cubicBezTo>
                  <a:pt x="10287" y="269185"/>
                  <a:pt x="5524" y="152238"/>
                  <a:pt x="11345" y="103555"/>
                </a:cubicBezTo>
                <a:cubicBezTo>
                  <a:pt x="17166" y="54872"/>
                  <a:pt x="41772" y="50110"/>
                  <a:pt x="55795" y="35293"/>
                </a:cubicBezTo>
                <a:cubicBezTo>
                  <a:pt x="69818" y="20476"/>
                  <a:pt x="69289" y="15713"/>
                  <a:pt x="95483" y="14655"/>
                </a:cubicBezTo>
                <a:cubicBezTo>
                  <a:pt x="121677" y="13597"/>
                  <a:pt x="235712" y="34499"/>
                  <a:pt x="236770" y="32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1" name="フリーフォーム: 図形 980">
            <a:extLst>
              <a:ext uri="{FF2B5EF4-FFF2-40B4-BE49-F238E27FC236}">
                <a16:creationId xmlns:a16="http://schemas.microsoft.com/office/drawing/2014/main" id="{3ED7BE18-3DEA-4D21-9366-1F82F37C6B66}"/>
              </a:ext>
            </a:extLst>
          </p:cNvPr>
          <p:cNvSpPr/>
          <p:nvPr/>
        </p:nvSpPr>
        <p:spPr>
          <a:xfrm>
            <a:off x="5790996" y="2060511"/>
            <a:ext cx="94056" cy="389009"/>
          </a:xfrm>
          <a:custGeom>
            <a:avLst/>
            <a:gdLst>
              <a:gd name="connsiteX0" fmla="*/ 8142 w 94056"/>
              <a:gd name="connsiteY0" fmla="*/ 64 h 389009"/>
              <a:gd name="connsiteX1" fmla="*/ 1792 w 94056"/>
              <a:gd name="connsiteY1" fmla="*/ 114364 h 389009"/>
              <a:gd name="connsiteX2" fmla="*/ 1792 w 94056"/>
              <a:gd name="connsiteY2" fmla="*/ 125477 h 389009"/>
              <a:gd name="connsiteX3" fmla="*/ 22429 w 94056"/>
              <a:gd name="connsiteY3" fmla="*/ 179452 h 389009"/>
              <a:gd name="connsiteX4" fmla="*/ 51004 w 94056"/>
              <a:gd name="connsiteY4" fmla="*/ 285814 h 389009"/>
              <a:gd name="connsiteX5" fmla="*/ 76404 w 94056"/>
              <a:gd name="connsiteY5" fmla="*/ 342964 h 389009"/>
              <a:gd name="connsiteX6" fmla="*/ 93867 w 94056"/>
              <a:gd name="connsiteY6" fmla="*/ 389002 h 389009"/>
              <a:gd name="connsiteX7" fmla="*/ 65292 w 94056"/>
              <a:gd name="connsiteY7" fmla="*/ 339789 h 389009"/>
              <a:gd name="connsiteX8" fmla="*/ 24017 w 94056"/>
              <a:gd name="connsiteY8" fmla="*/ 196914 h 389009"/>
              <a:gd name="connsiteX9" fmla="*/ 8142 w 94056"/>
              <a:gd name="connsiteY9" fmla="*/ 131827 h 389009"/>
              <a:gd name="connsiteX10" fmla="*/ 8142 w 94056"/>
              <a:gd name="connsiteY10" fmla="*/ 64 h 38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56" h="389009">
                <a:moveTo>
                  <a:pt x="8142" y="64"/>
                </a:moveTo>
                <a:cubicBezTo>
                  <a:pt x="7084" y="-2846"/>
                  <a:pt x="2850" y="93462"/>
                  <a:pt x="1792" y="114364"/>
                </a:cubicBezTo>
                <a:cubicBezTo>
                  <a:pt x="734" y="135266"/>
                  <a:pt x="-1648" y="114629"/>
                  <a:pt x="1792" y="125477"/>
                </a:cubicBezTo>
                <a:cubicBezTo>
                  <a:pt x="5231" y="136325"/>
                  <a:pt x="14227" y="152729"/>
                  <a:pt x="22429" y="179452"/>
                </a:cubicBezTo>
                <a:cubicBezTo>
                  <a:pt x="30631" y="206175"/>
                  <a:pt x="42008" y="258562"/>
                  <a:pt x="51004" y="285814"/>
                </a:cubicBezTo>
                <a:cubicBezTo>
                  <a:pt x="60000" y="313066"/>
                  <a:pt x="69260" y="325766"/>
                  <a:pt x="76404" y="342964"/>
                </a:cubicBezTo>
                <a:cubicBezTo>
                  <a:pt x="83548" y="360162"/>
                  <a:pt x="95719" y="389531"/>
                  <a:pt x="93867" y="389002"/>
                </a:cubicBezTo>
                <a:cubicBezTo>
                  <a:pt x="92015" y="388473"/>
                  <a:pt x="76934" y="371804"/>
                  <a:pt x="65292" y="339789"/>
                </a:cubicBezTo>
                <a:cubicBezTo>
                  <a:pt x="53650" y="307774"/>
                  <a:pt x="33542" y="231574"/>
                  <a:pt x="24017" y="196914"/>
                </a:cubicBezTo>
                <a:cubicBezTo>
                  <a:pt x="14492" y="162254"/>
                  <a:pt x="9994" y="161460"/>
                  <a:pt x="8142" y="131827"/>
                </a:cubicBezTo>
                <a:cubicBezTo>
                  <a:pt x="6290" y="102194"/>
                  <a:pt x="9200" y="2974"/>
                  <a:pt x="8142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2" name="フリーフォーム: 図形 981">
            <a:extLst>
              <a:ext uri="{FF2B5EF4-FFF2-40B4-BE49-F238E27FC236}">
                <a16:creationId xmlns:a16="http://schemas.microsoft.com/office/drawing/2014/main" id="{BBF9CABF-B819-4C88-9661-37845AE76137}"/>
              </a:ext>
            </a:extLst>
          </p:cNvPr>
          <p:cNvSpPr/>
          <p:nvPr/>
        </p:nvSpPr>
        <p:spPr>
          <a:xfrm>
            <a:off x="5819601" y="1970071"/>
            <a:ext cx="79643" cy="468701"/>
          </a:xfrm>
          <a:custGeom>
            <a:avLst/>
            <a:gdLst>
              <a:gd name="connsiteX0" fmla="*/ 79549 w 79643"/>
              <a:gd name="connsiteY0" fmla="*/ 17 h 468701"/>
              <a:gd name="connsiteX1" fmla="*/ 17637 w 79643"/>
              <a:gd name="connsiteY1" fmla="*/ 96854 h 468701"/>
              <a:gd name="connsiteX2" fmla="*/ 14462 w 79643"/>
              <a:gd name="connsiteY2" fmla="*/ 146067 h 468701"/>
              <a:gd name="connsiteX3" fmla="*/ 23987 w 79643"/>
              <a:gd name="connsiteY3" fmla="*/ 201629 h 468701"/>
              <a:gd name="connsiteX4" fmla="*/ 66849 w 79643"/>
              <a:gd name="connsiteY4" fmla="*/ 365142 h 468701"/>
              <a:gd name="connsiteX5" fmla="*/ 68437 w 79643"/>
              <a:gd name="connsiteY5" fmla="*/ 398479 h 468701"/>
              <a:gd name="connsiteX6" fmla="*/ 60499 w 79643"/>
              <a:gd name="connsiteY6" fmla="*/ 468329 h 468701"/>
              <a:gd name="connsiteX7" fmla="*/ 57324 w 79643"/>
              <a:gd name="connsiteY7" fmla="*/ 365142 h 468701"/>
              <a:gd name="connsiteX8" fmla="*/ 23987 w 79643"/>
              <a:gd name="connsiteY8" fmla="*/ 252429 h 468701"/>
              <a:gd name="connsiteX9" fmla="*/ 1762 w 79643"/>
              <a:gd name="connsiteY9" fmla="*/ 104792 h 468701"/>
              <a:gd name="connsiteX10" fmla="*/ 79549 w 79643"/>
              <a:gd name="connsiteY10" fmla="*/ 17 h 46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643" h="468701">
                <a:moveTo>
                  <a:pt x="79549" y="17"/>
                </a:moveTo>
                <a:cubicBezTo>
                  <a:pt x="82195" y="-1306"/>
                  <a:pt x="28485" y="72512"/>
                  <a:pt x="17637" y="96854"/>
                </a:cubicBezTo>
                <a:cubicBezTo>
                  <a:pt x="6789" y="121196"/>
                  <a:pt x="13404" y="128605"/>
                  <a:pt x="14462" y="146067"/>
                </a:cubicBezTo>
                <a:cubicBezTo>
                  <a:pt x="15520" y="163529"/>
                  <a:pt x="15256" y="165117"/>
                  <a:pt x="23987" y="201629"/>
                </a:cubicBezTo>
                <a:cubicBezTo>
                  <a:pt x="32718" y="238141"/>
                  <a:pt x="59441" y="332334"/>
                  <a:pt x="66849" y="365142"/>
                </a:cubicBezTo>
                <a:cubicBezTo>
                  <a:pt x="74257" y="397950"/>
                  <a:pt x="69495" y="381281"/>
                  <a:pt x="68437" y="398479"/>
                </a:cubicBezTo>
                <a:cubicBezTo>
                  <a:pt x="67379" y="415677"/>
                  <a:pt x="62351" y="473885"/>
                  <a:pt x="60499" y="468329"/>
                </a:cubicBezTo>
                <a:cubicBezTo>
                  <a:pt x="58647" y="462773"/>
                  <a:pt x="63409" y="401125"/>
                  <a:pt x="57324" y="365142"/>
                </a:cubicBezTo>
                <a:cubicBezTo>
                  <a:pt x="51239" y="329159"/>
                  <a:pt x="33247" y="295821"/>
                  <a:pt x="23987" y="252429"/>
                </a:cubicBezTo>
                <a:cubicBezTo>
                  <a:pt x="14727" y="209037"/>
                  <a:pt x="-6175" y="144479"/>
                  <a:pt x="1762" y="104792"/>
                </a:cubicBezTo>
                <a:cubicBezTo>
                  <a:pt x="9699" y="65105"/>
                  <a:pt x="76903" y="1340"/>
                  <a:pt x="7954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3" name="フリーフォーム: 図形 982">
            <a:extLst>
              <a:ext uri="{FF2B5EF4-FFF2-40B4-BE49-F238E27FC236}">
                <a16:creationId xmlns:a16="http://schemas.microsoft.com/office/drawing/2014/main" id="{AECD53B1-C54E-42AF-B9DC-2489B27DD6B2}"/>
              </a:ext>
            </a:extLst>
          </p:cNvPr>
          <p:cNvSpPr/>
          <p:nvPr/>
        </p:nvSpPr>
        <p:spPr>
          <a:xfrm>
            <a:off x="5834097" y="1977962"/>
            <a:ext cx="81001" cy="268704"/>
          </a:xfrm>
          <a:custGeom>
            <a:avLst/>
            <a:gdLst>
              <a:gd name="connsiteX0" fmla="*/ 80928 w 81001"/>
              <a:gd name="connsiteY0" fmla="*/ 63 h 268704"/>
              <a:gd name="connsiteX1" fmla="*/ 15841 w 81001"/>
              <a:gd name="connsiteY1" fmla="*/ 82613 h 268704"/>
              <a:gd name="connsiteX2" fmla="*/ 14253 w 81001"/>
              <a:gd name="connsiteY2" fmla="*/ 117538 h 268704"/>
              <a:gd name="connsiteX3" fmla="*/ 14253 w 81001"/>
              <a:gd name="connsiteY3" fmla="*/ 177863 h 268704"/>
              <a:gd name="connsiteX4" fmla="*/ 31716 w 81001"/>
              <a:gd name="connsiteY4" fmla="*/ 268351 h 268704"/>
              <a:gd name="connsiteX5" fmla="*/ 28541 w 81001"/>
              <a:gd name="connsiteY5" fmla="*/ 204851 h 268704"/>
              <a:gd name="connsiteX6" fmla="*/ 1553 w 81001"/>
              <a:gd name="connsiteY6" fmla="*/ 96901 h 268704"/>
              <a:gd name="connsiteX7" fmla="*/ 80928 w 81001"/>
              <a:gd name="connsiteY7" fmla="*/ 63 h 26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01" h="268704">
                <a:moveTo>
                  <a:pt x="80928" y="63"/>
                </a:moveTo>
                <a:cubicBezTo>
                  <a:pt x="83309" y="-2318"/>
                  <a:pt x="26953" y="63034"/>
                  <a:pt x="15841" y="82613"/>
                </a:cubicBezTo>
                <a:cubicBezTo>
                  <a:pt x="4729" y="102192"/>
                  <a:pt x="14518" y="101663"/>
                  <a:pt x="14253" y="117538"/>
                </a:cubicBezTo>
                <a:cubicBezTo>
                  <a:pt x="13988" y="133413"/>
                  <a:pt x="11342" y="152728"/>
                  <a:pt x="14253" y="177863"/>
                </a:cubicBezTo>
                <a:cubicBezTo>
                  <a:pt x="17163" y="202999"/>
                  <a:pt x="29335" y="263853"/>
                  <a:pt x="31716" y="268351"/>
                </a:cubicBezTo>
                <a:cubicBezTo>
                  <a:pt x="34097" y="272849"/>
                  <a:pt x="33568" y="233426"/>
                  <a:pt x="28541" y="204851"/>
                </a:cubicBezTo>
                <a:cubicBezTo>
                  <a:pt x="23514" y="176276"/>
                  <a:pt x="-7178" y="131561"/>
                  <a:pt x="1553" y="96901"/>
                </a:cubicBezTo>
                <a:cubicBezTo>
                  <a:pt x="10284" y="62241"/>
                  <a:pt x="78547" y="2444"/>
                  <a:pt x="80928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4" name="フリーフォーム: 図形 983">
            <a:extLst>
              <a:ext uri="{FF2B5EF4-FFF2-40B4-BE49-F238E27FC236}">
                <a16:creationId xmlns:a16="http://schemas.microsoft.com/office/drawing/2014/main" id="{C973D63C-A1C7-4896-8381-93D1B012AE0B}"/>
              </a:ext>
            </a:extLst>
          </p:cNvPr>
          <p:cNvSpPr/>
          <p:nvPr/>
        </p:nvSpPr>
        <p:spPr>
          <a:xfrm>
            <a:off x="5956289" y="1995385"/>
            <a:ext cx="101394" cy="435122"/>
          </a:xfrm>
          <a:custGeom>
            <a:avLst/>
            <a:gdLst>
              <a:gd name="connsiteX0" fmla="*/ 53986 w 101394"/>
              <a:gd name="connsiteY0" fmla="*/ 103 h 435122"/>
              <a:gd name="connsiteX1" fmla="*/ 98436 w 101394"/>
              <a:gd name="connsiteY1" fmla="*/ 100115 h 435122"/>
              <a:gd name="connsiteX2" fmla="*/ 96849 w 101394"/>
              <a:gd name="connsiteY2" fmla="*/ 109640 h 435122"/>
              <a:gd name="connsiteX3" fmla="*/ 93674 w 101394"/>
              <a:gd name="connsiteY3" fmla="*/ 192190 h 435122"/>
              <a:gd name="connsiteX4" fmla="*/ 68274 w 101394"/>
              <a:gd name="connsiteY4" fmla="*/ 273153 h 435122"/>
              <a:gd name="connsiteX5" fmla="*/ 34936 w 101394"/>
              <a:gd name="connsiteY5" fmla="*/ 354115 h 435122"/>
              <a:gd name="connsiteX6" fmla="*/ 11 w 101394"/>
              <a:gd name="connsiteY6" fmla="*/ 435078 h 435122"/>
              <a:gd name="connsiteX7" fmla="*/ 31761 w 101394"/>
              <a:gd name="connsiteY7" fmla="*/ 362053 h 435122"/>
              <a:gd name="connsiteX8" fmla="*/ 88911 w 101394"/>
              <a:gd name="connsiteY8" fmla="*/ 158853 h 435122"/>
              <a:gd name="connsiteX9" fmla="*/ 77799 w 101394"/>
              <a:gd name="connsiteY9" fmla="*/ 82653 h 435122"/>
              <a:gd name="connsiteX10" fmla="*/ 53986 w 101394"/>
              <a:gd name="connsiteY10" fmla="*/ 103 h 43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394" h="435122">
                <a:moveTo>
                  <a:pt x="53986" y="103"/>
                </a:moveTo>
                <a:cubicBezTo>
                  <a:pt x="57425" y="3013"/>
                  <a:pt x="91292" y="81859"/>
                  <a:pt x="98436" y="100115"/>
                </a:cubicBezTo>
                <a:cubicBezTo>
                  <a:pt x="105580" y="118371"/>
                  <a:pt x="97643" y="94294"/>
                  <a:pt x="96849" y="109640"/>
                </a:cubicBezTo>
                <a:cubicBezTo>
                  <a:pt x="96055" y="124986"/>
                  <a:pt x="98436" y="164938"/>
                  <a:pt x="93674" y="192190"/>
                </a:cubicBezTo>
                <a:cubicBezTo>
                  <a:pt x="88912" y="219442"/>
                  <a:pt x="78064" y="246166"/>
                  <a:pt x="68274" y="273153"/>
                </a:cubicBezTo>
                <a:cubicBezTo>
                  <a:pt x="58484" y="300140"/>
                  <a:pt x="34936" y="354115"/>
                  <a:pt x="34936" y="354115"/>
                </a:cubicBezTo>
                <a:cubicBezTo>
                  <a:pt x="23559" y="381102"/>
                  <a:pt x="540" y="433755"/>
                  <a:pt x="11" y="435078"/>
                </a:cubicBezTo>
                <a:cubicBezTo>
                  <a:pt x="-518" y="436401"/>
                  <a:pt x="16944" y="408090"/>
                  <a:pt x="31761" y="362053"/>
                </a:cubicBezTo>
                <a:cubicBezTo>
                  <a:pt x="46578" y="316016"/>
                  <a:pt x="81238" y="205420"/>
                  <a:pt x="88911" y="158853"/>
                </a:cubicBezTo>
                <a:cubicBezTo>
                  <a:pt x="96584" y="112286"/>
                  <a:pt x="84943" y="109111"/>
                  <a:pt x="77799" y="82653"/>
                </a:cubicBezTo>
                <a:cubicBezTo>
                  <a:pt x="70655" y="56195"/>
                  <a:pt x="50547" y="-2807"/>
                  <a:pt x="53986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5" name="フリーフォーム: 図形 984">
            <a:extLst>
              <a:ext uri="{FF2B5EF4-FFF2-40B4-BE49-F238E27FC236}">
                <a16:creationId xmlns:a16="http://schemas.microsoft.com/office/drawing/2014/main" id="{D61EB297-D7E4-416A-BDDD-7EB2F2587BD5}"/>
              </a:ext>
            </a:extLst>
          </p:cNvPr>
          <p:cNvSpPr/>
          <p:nvPr/>
        </p:nvSpPr>
        <p:spPr>
          <a:xfrm>
            <a:off x="5886424" y="1975937"/>
            <a:ext cx="134572" cy="468856"/>
          </a:xfrm>
          <a:custGeom>
            <a:avLst/>
            <a:gdLst>
              <a:gd name="connsiteX0" fmla="*/ 41301 w 134572"/>
              <a:gd name="connsiteY0" fmla="*/ 501 h 468856"/>
              <a:gd name="connsiteX1" fmla="*/ 123851 w 134572"/>
              <a:gd name="connsiteY1" fmla="*/ 100513 h 468856"/>
              <a:gd name="connsiteX2" fmla="*/ 117501 w 134572"/>
              <a:gd name="connsiteY2" fmla="*/ 90988 h 468856"/>
              <a:gd name="connsiteX3" fmla="*/ 119089 w 134572"/>
              <a:gd name="connsiteY3" fmla="*/ 184651 h 468856"/>
              <a:gd name="connsiteX4" fmla="*/ 90514 w 134572"/>
              <a:gd name="connsiteY4" fmla="*/ 289426 h 468856"/>
              <a:gd name="connsiteX5" fmla="*/ 55589 w 134572"/>
              <a:gd name="connsiteY5" fmla="*/ 386263 h 468856"/>
              <a:gd name="connsiteX6" fmla="*/ 26 w 134572"/>
              <a:gd name="connsiteY6" fmla="*/ 468813 h 468856"/>
              <a:gd name="connsiteX7" fmla="*/ 49239 w 134572"/>
              <a:gd name="connsiteY7" fmla="*/ 395788 h 468856"/>
              <a:gd name="connsiteX8" fmla="*/ 115914 w 134572"/>
              <a:gd name="connsiteY8" fmla="*/ 273551 h 468856"/>
              <a:gd name="connsiteX9" fmla="*/ 131789 w 134572"/>
              <a:gd name="connsiteY9" fmla="*/ 141788 h 468856"/>
              <a:gd name="connsiteX10" fmla="*/ 133376 w 134572"/>
              <a:gd name="connsiteY10" fmla="*/ 100513 h 468856"/>
              <a:gd name="connsiteX11" fmla="*/ 119089 w 134572"/>
              <a:gd name="connsiteY11" fmla="*/ 62413 h 468856"/>
              <a:gd name="connsiteX12" fmla="*/ 41301 w 134572"/>
              <a:gd name="connsiteY12" fmla="*/ 501 h 46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572" h="468856">
                <a:moveTo>
                  <a:pt x="41301" y="501"/>
                </a:moveTo>
                <a:cubicBezTo>
                  <a:pt x="42095" y="6851"/>
                  <a:pt x="111151" y="85432"/>
                  <a:pt x="123851" y="100513"/>
                </a:cubicBezTo>
                <a:cubicBezTo>
                  <a:pt x="136551" y="115594"/>
                  <a:pt x="118295" y="76965"/>
                  <a:pt x="117501" y="90988"/>
                </a:cubicBezTo>
                <a:cubicBezTo>
                  <a:pt x="116707" y="105011"/>
                  <a:pt x="123587" y="151578"/>
                  <a:pt x="119089" y="184651"/>
                </a:cubicBezTo>
                <a:cubicBezTo>
                  <a:pt x="114591" y="217724"/>
                  <a:pt x="101097" y="255824"/>
                  <a:pt x="90514" y="289426"/>
                </a:cubicBezTo>
                <a:cubicBezTo>
                  <a:pt x="79931" y="323028"/>
                  <a:pt x="70670" y="356365"/>
                  <a:pt x="55589" y="386263"/>
                </a:cubicBezTo>
                <a:cubicBezTo>
                  <a:pt x="40508" y="416161"/>
                  <a:pt x="1084" y="467225"/>
                  <a:pt x="26" y="468813"/>
                </a:cubicBezTo>
                <a:cubicBezTo>
                  <a:pt x="-1032" y="470401"/>
                  <a:pt x="29924" y="428332"/>
                  <a:pt x="49239" y="395788"/>
                </a:cubicBezTo>
                <a:cubicBezTo>
                  <a:pt x="68554" y="363244"/>
                  <a:pt x="102156" y="315884"/>
                  <a:pt x="115914" y="273551"/>
                </a:cubicBezTo>
                <a:cubicBezTo>
                  <a:pt x="129672" y="231218"/>
                  <a:pt x="128879" y="170627"/>
                  <a:pt x="131789" y="141788"/>
                </a:cubicBezTo>
                <a:cubicBezTo>
                  <a:pt x="134699" y="112949"/>
                  <a:pt x="135493" y="113742"/>
                  <a:pt x="133376" y="100513"/>
                </a:cubicBezTo>
                <a:cubicBezTo>
                  <a:pt x="131259" y="87284"/>
                  <a:pt x="129143" y="74848"/>
                  <a:pt x="119089" y="62413"/>
                </a:cubicBezTo>
                <a:cubicBezTo>
                  <a:pt x="109035" y="49978"/>
                  <a:pt x="40507" y="-5849"/>
                  <a:pt x="41301" y="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6" name="フリーフォーム: 図形 985">
            <a:extLst>
              <a:ext uri="{FF2B5EF4-FFF2-40B4-BE49-F238E27FC236}">
                <a16:creationId xmlns:a16="http://schemas.microsoft.com/office/drawing/2014/main" id="{259FD687-4E6D-4472-B0F8-40AC25917513}"/>
              </a:ext>
            </a:extLst>
          </p:cNvPr>
          <p:cNvSpPr/>
          <p:nvPr/>
        </p:nvSpPr>
        <p:spPr>
          <a:xfrm>
            <a:off x="6010135" y="2051688"/>
            <a:ext cx="13266" cy="189988"/>
          </a:xfrm>
          <a:custGeom>
            <a:avLst/>
            <a:gdLst>
              <a:gd name="connsiteX0" fmla="*/ 140 w 13266"/>
              <a:gd name="connsiteY0" fmla="*/ 4125 h 189988"/>
              <a:gd name="connsiteX1" fmla="*/ 4903 w 13266"/>
              <a:gd name="connsiteY1" fmla="*/ 185100 h 189988"/>
              <a:gd name="connsiteX2" fmla="*/ 12840 w 13266"/>
              <a:gd name="connsiteY2" fmla="*/ 134300 h 189988"/>
              <a:gd name="connsiteX3" fmla="*/ 11253 w 13266"/>
              <a:gd name="connsiteY3" fmla="*/ 89850 h 189988"/>
              <a:gd name="connsiteX4" fmla="*/ 3315 w 13266"/>
              <a:gd name="connsiteY4" fmla="*/ 70800 h 189988"/>
              <a:gd name="connsiteX5" fmla="*/ 1728 w 13266"/>
              <a:gd name="connsiteY5" fmla="*/ 56512 h 189988"/>
              <a:gd name="connsiteX6" fmla="*/ 140 w 13266"/>
              <a:gd name="connsiteY6" fmla="*/ 4125 h 18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66" h="189988">
                <a:moveTo>
                  <a:pt x="140" y="4125"/>
                </a:moveTo>
                <a:cubicBezTo>
                  <a:pt x="669" y="25556"/>
                  <a:pt x="2786" y="163404"/>
                  <a:pt x="4903" y="185100"/>
                </a:cubicBezTo>
                <a:cubicBezTo>
                  <a:pt x="7020" y="206796"/>
                  <a:pt x="11782" y="150175"/>
                  <a:pt x="12840" y="134300"/>
                </a:cubicBezTo>
                <a:cubicBezTo>
                  <a:pt x="13898" y="118425"/>
                  <a:pt x="12841" y="100433"/>
                  <a:pt x="11253" y="89850"/>
                </a:cubicBezTo>
                <a:cubicBezTo>
                  <a:pt x="9666" y="79267"/>
                  <a:pt x="4902" y="76356"/>
                  <a:pt x="3315" y="70800"/>
                </a:cubicBezTo>
                <a:cubicBezTo>
                  <a:pt x="1728" y="65244"/>
                  <a:pt x="2786" y="61539"/>
                  <a:pt x="1728" y="56512"/>
                </a:cubicBezTo>
                <a:cubicBezTo>
                  <a:pt x="670" y="51485"/>
                  <a:pt x="-389" y="-17306"/>
                  <a:pt x="140" y="4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7" name="フリーフォーム: 図形 986">
            <a:extLst>
              <a:ext uri="{FF2B5EF4-FFF2-40B4-BE49-F238E27FC236}">
                <a16:creationId xmlns:a16="http://schemas.microsoft.com/office/drawing/2014/main" id="{9CDC3205-EF53-487B-ACE1-CA474F9AD9F8}"/>
              </a:ext>
            </a:extLst>
          </p:cNvPr>
          <p:cNvSpPr/>
          <p:nvPr/>
        </p:nvSpPr>
        <p:spPr>
          <a:xfrm>
            <a:off x="5860998" y="1796909"/>
            <a:ext cx="127449" cy="659123"/>
          </a:xfrm>
          <a:custGeom>
            <a:avLst/>
            <a:gdLst>
              <a:gd name="connsiteX0" fmla="*/ 52 w 127449"/>
              <a:gd name="connsiteY0" fmla="*/ 658954 h 659123"/>
              <a:gd name="connsiteX1" fmla="*/ 55615 w 127449"/>
              <a:gd name="connsiteY1" fmla="*/ 493854 h 659123"/>
              <a:gd name="connsiteX2" fmla="*/ 57202 w 127449"/>
              <a:gd name="connsiteY2" fmla="*/ 430354 h 659123"/>
              <a:gd name="connsiteX3" fmla="*/ 57202 w 127449"/>
              <a:gd name="connsiteY3" fmla="*/ 322404 h 659123"/>
              <a:gd name="connsiteX4" fmla="*/ 76252 w 127449"/>
              <a:gd name="connsiteY4" fmla="*/ 214454 h 659123"/>
              <a:gd name="connsiteX5" fmla="*/ 109590 w 127449"/>
              <a:gd name="connsiteY5" fmla="*/ 136666 h 659123"/>
              <a:gd name="connsiteX6" fmla="*/ 125465 w 127449"/>
              <a:gd name="connsiteY6" fmla="*/ 79516 h 659123"/>
              <a:gd name="connsiteX7" fmla="*/ 125465 w 127449"/>
              <a:gd name="connsiteY7" fmla="*/ 141 h 659123"/>
              <a:gd name="connsiteX8" fmla="*/ 109590 w 127449"/>
              <a:gd name="connsiteY8" fmla="*/ 100154 h 659123"/>
              <a:gd name="connsiteX9" fmla="*/ 90540 w 127449"/>
              <a:gd name="connsiteY9" fmla="*/ 193816 h 659123"/>
              <a:gd name="connsiteX10" fmla="*/ 73077 w 127449"/>
              <a:gd name="connsiteY10" fmla="*/ 292241 h 659123"/>
              <a:gd name="connsiteX11" fmla="*/ 66727 w 127449"/>
              <a:gd name="connsiteY11" fmla="*/ 460516 h 659123"/>
              <a:gd name="connsiteX12" fmla="*/ 52 w 127449"/>
              <a:gd name="connsiteY12" fmla="*/ 658954 h 65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449" h="659123">
                <a:moveTo>
                  <a:pt x="52" y="658954"/>
                </a:moveTo>
                <a:cubicBezTo>
                  <a:pt x="-1800" y="664510"/>
                  <a:pt x="46090" y="531954"/>
                  <a:pt x="55615" y="493854"/>
                </a:cubicBezTo>
                <a:cubicBezTo>
                  <a:pt x="65140" y="455754"/>
                  <a:pt x="56938" y="458929"/>
                  <a:pt x="57202" y="430354"/>
                </a:cubicBezTo>
                <a:cubicBezTo>
                  <a:pt x="57466" y="401779"/>
                  <a:pt x="54027" y="358387"/>
                  <a:pt x="57202" y="322404"/>
                </a:cubicBezTo>
                <a:cubicBezTo>
                  <a:pt x="60377" y="286421"/>
                  <a:pt x="67521" y="245410"/>
                  <a:pt x="76252" y="214454"/>
                </a:cubicBezTo>
                <a:cubicBezTo>
                  <a:pt x="84983" y="183498"/>
                  <a:pt x="101388" y="159156"/>
                  <a:pt x="109590" y="136666"/>
                </a:cubicBezTo>
                <a:cubicBezTo>
                  <a:pt x="117792" y="114176"/>
                  <a:pt x="122819" y="102270"/>
                  <a:pt x="125465" y="79516"/>
                </a:cubicBezTo>
                <a:cubicBezTo>
                  <a:pt x="128111" y="56762"/>
                  <a:pt x="128111" y="-3299"/>
                  <a:pt x="125465" y="141"/>
                </a:cubicBezTo>
                <a:cubicBezTo>
                  <a:pt x="122819" y="3581"/>
                  <a:pt x="115411" y="67875"/>
                  <a:pt x="109590" y="100154"/>
                </a:cubicBezTo>
                <a:cubicBezTo>
                  <a:pt x="103769" y="132433"/>
                  <a:pt x="96626" y="161801"/>
                  <a:pt x="90540" y="193816"/>
                </a:cubicBezTo>
                <a:cubicBezTo>
                  <a:pt x="84455" y="225830"/>
                  <a:pt x="77046" y="247791"/>
                  <a:pt x="73077" y="292241"/>
                </a:cubicBezTo>
                <a:cubicBezTo>
                  <a:pt x="69108" y="336691"/>
                  <a:pt x="75458" y="403631"/>
                  <a:pt x="66727" y="460516"/>
                </a:cubicBezTo>
                <a:cubicBezTo>
                  <a:pt x="57996" y="517401"/>
                  <a:pt x="1904" y="653398"/>
                  <a:pt x="52" y="658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8" name="フリーフォーム: 図形 987">
            <a:extLst>
              <a:ext uri="{FF2B5EF4-FFF2-40B4-BE49-F238E27FC236}">
                <a16:creationId xmlns:a16="http://schemas.microsoft.com/office/drawing/2014/main" id="{37574489-DD92-4643-8BE9-1B426615D264}"/>
              </a:ext>
            </a:extLst>
          </p:cNvPr>
          <p:cNvSpPr/>
          <p:nvPr/>
        </p:nvSpPr>
        <p:spPr>
          <a:xfrm>
            <a:off x="5986183" y="1786371"/>
            <a:ext cx="29002" cy="192944"/>
          </a:xfrm>
          <a:custGeom>
            <a:avLst/>
            <a:gdLst>
              <a:gd name="connsiteX0" fmla="*/ 28855 w 29002"/>
              <a:gd name="connsiteY0" fmla="*/ 1154 h 192944"/>
              <a:gd name="connsiteX1" fmla="*/ 12980 w 29002"/>
              <a:gd name="connsiteY1" fmla="*/ 171017 h 192944"/>
              <a:gd name="connsiteX2" fmla="*/ 19330 w 29002"/>
              <a:gd name="connsiteY2" fmla="*/ 190067 h 192944"/>
              <a:gd name="connsiteX3" fmla="*/ 9805 w 29002"/>
              <a:gd name="connsiteY3" fmla="*/ 186892 h 192944"/>
              <a:gd name="connsiteX4" fmla="*/ 1867 w 29002"/>
              <a:gd name="connsiteY4" fmla="*/ 134504 h 192944"/>
              <a:gd name="connsiteX5" fmla="*/ 1867 w 29002"/>
              <a:gd name="connsiteY5" fmla="*/ 97992 h 192944"/>
              <a:gd name="connsiteX6" fmla="*/ 28855 w 29002"/>
              <a:gd name="connsiteY6" fmla="*/ 1154 h 19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02" h="192944">
                <a:moveTo>
                  <a:pt x="28855" y="1154"/>
                </a:moveTo>
                <a:cubicBezTo>
                  <a:pt x="30707" y="13325"/>
                  <a:pt x="14567" y="139532"/>
                  <a:pt x="12980" y="171017"/>
                </a:cubicBezTo>
                <a:cubicBezTo>
                  <a:pt x="11393" y="202502"/>
                  <a:pt x="19859" y="187421"/>
                  <a:pt x="19330" y="190067"/>
                </a:cubicBezTo>
                <a:cubicBezTo>
                  <a:pt x="18801" y="192713"/>
                  <a:pt x="12715" y="196152"/>
                  <a:pt x="9805" y="186892"/>
                </a:cubicBezTo>
                <a:cubicBezTo>
                  <a:pt x="6895" y="177632"/>
                  <a:pt x="3190" y="149321"/>
                  <a:pt x="1867" y="134504"/>
                </a:cubicBezTo>
                <a:cubicBezTo>
                  <a:pt x="544" y="119687"/>
                  <a:pt x="-1573" y="119423"/>
                  <a:pt x="1867" y="97992"/>
                </a:cubicBezTo>
                <a:cubicBezTo>
                  <a:pt x="5307" y="76561"/>
                  <a:pt x="27003" y="-11017"/>
                  <a:pt x="28855" y="1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9" name="フリーフォーム: 図形 988">
            <a:extLst>
              <a:ext uri="{FF2B5EF4-FFF2-40B4-BE49-F238E27FC236}">
                <a16:creationId xmlns:a16="http://schemas.microsoft.com/office/drawing/2014/main" id="{9DED7462-A040-4F0B-BB9C-AC3CA01CCC23}"/>
              </a:ext>
            </a:extLst>
          </p:cNvPr>
          <p:cNvSpPr/>
          <p:nvPr/>
        </p:nvSpPr>
        <p:spPr>
          <a:xfrm>
            <a:off x="5953043" y="2026961"/>
            <a:ext cx="57821" cy="162660"/>
          </a:xfrm>
          <a:custGeom>
            <a:avLst/>
            <a:gdLst>
              <a:gd name="connsiteX0" fmla="*/ 82 w 57821"/>
              <a:gd name="connsiteY0" fmla="*/ 277 h 162660"/>
              <a:gd name="connsiteX1" fmla="*/ 44532 w 57821"/>
              <a:gd name="connsiteY1" fmla="*/ 78064 h 162660"/>
              <a:gd name="connsiteX2" fmla="*/ 44532 w 57821"/>
              <a:gd name="connsiteY2" fmla="*/ 133627 h 162660"/>
              <a:gd name="connsiteX3" fmla="*/ 47707 w 57821"/>
              <a:gd name="connsiteY3" fmla="*/ 159027 h 162660"/>
              <a:gd name="connsiteX4" fmla="*/ 57232 w 57821"/>
              <a:gd name="connsiteY4" fmla="*/ 55839 h 162660"/>
              <a:gd name="connsiteX5" fmla="*/ 82 w 57821"/>
              <a:gd name="connsiteY5" fmla="*/ 277 h 16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21" h="162660">
                <a:moveTo>
                  <a:pt x="82" y="277"/>
                </a:moveTo>
                <a:cubicBezTo>
                  <a:pt x="-2035" y="3981"/>
                  <a:pt x="37124" y="55839"/>
                  <a:pt x="44532" y="78064"/>
                </a:cubicBezTo>
                <a:cubicBezTo>
                  <a:pt x="51940" y="100289"/>
                  <a:pt x="44003" y="120133"/>
                  <a:pt x="44532" y="133627"/>
                </a:cubicBezTo>
                <a:cubicBezTo>
                  <a:pt x="45061" y="147121"/>
                  <a:pt x="45590" y="171992"/>
                  <a:pt x="47707" y="159027"/>
                </a:cubicBezTo>
                <a:cubicBezTo>
                  <a:pt x="49824" y="146062"/>
                  <a:pt x="60407" y="80974"/>
                  <a:pt x="57232" y="55839"/>
                </a:cubicBezTo>
                <a:cubicBezTo>
                  <a:pt x="54057" y="30704"/>
                  <a:pt x="2199" y="-3427"/>
                  <a:pt x="82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0" name="フリーフォーム: 図形 989">
            <a:extLst>
              <a:ext uri="{FF2B5EF4-FFF2-40B4-BE49-F238E27FC236}">
                <a16:creationId xmlns:a16="http://schemas.microsoft.com/office/drawing/2014/main" id="{C3D6B011-9024-407D-AFC7-967E95478D6C}"/>
              </a:ext>
            </a:extLst>
          </p:cNvPr>
          <p:cNvSpPr/>
          <p:nvPr/>
        </p:nvSpPr>
        <p:spPr>
          <a:xfrm>
            <a:off x="5890774" y="2049144"/>
            <a:ext cx="62324" cy="376559"/>
          </a:xfrm>
          <a:custGeom>
            <a:avLst/>
            <a:gdLst>
              <a:gd name="connsiteX0" fmla="*/ 59176 w 62324"/>
              <a:gd name="connsiteY0" fmla="*/ 319 h 376559"/>
              <a:gd name="connsiteX1" fmla="*/ 51239 w 62324"/>
              <a:gd name="connsiteY1" fmla="*/ 198756 h 376559"/>
              <a:gd name="connsiteX2" fmla="*/ 32189 w 62324"/>
              <a:gd name="connsiteY2" fmla="*/ 281306 h 376559"/>
              <a:gd name="connsiteX3" fmla="*/ 439 w 62324"/>
              <a:gd name="connsiteY3" fmla="*/ 376556 h 376559"/>
              <a:gd name="connsiteX4" fmla="*/ 57589 w 62324"/>
              <a:gd name="connsiteY4" fmla="*/ 278131 h 376559"/>
              <a:gd name="connsiteX5" fmla="*/ 59176 w 62324"/>
              <a:gd name="connsiteY5" fmla="*/ 233681 h 376559"/>
              <a:gd name="connsiteX6" fmla="*/ 59176 w 62324"/>
              <a:gd name="connsiteY6" fmla="*/ 154306 h 376559"/>
              <a:gd name="connsiteX7" fmla="*/ 59176 w 62324"/>
              <a:gd name="connsiteY7" fmla="*/ 319 h 37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24" h="376559">
                <a:moveTo>
                  <a:pt x="59176" y="319"/>
                </a:moveTo>
                <a:cubicBezTo>
                  <a:pt x="57853" y="7727"/>
                  <a:pt x="55737" y="151925"/>
                  <a:pt x="51239" y="198756"/>
                </a:cubicBezTo>
                <a:cubicBezTo>
                  <a:pt x="46741" y="245587"/>
                  <a:pt x="40656" y="251673"/>
                  <a:pt x="32189" y="281306"/>
                </a:cubicBezTo>
                <a:cubicBezTo>
                  <a:pt x="23722" y="310939"/>
                  <a:pt x="-3794" y="377085"/>
                  <a:pt x="439" y="376556"/>
                </a:cubicBezTo>
                <a:cubicBezTo>
                  <a:pt x="4672" y="376027"/>
                  <a:pt x="47799" y="301944"/>
                  <a:pt x="57589" y="278131"/>
                </a:cubicBezTo>
                <a:cubicBezTo>
                  <a:pt x="67379" y="254318"/>
                  <a:pt x="58912" y="254318"/>
                  <a:pt x="59176" y="233681"/>
                </a:cubicBezTo>
                <a:cubicBezTo>
                  <a:pt x="59440" y="213044"/>
                  <a:pt x="57324" y="192141"/>
                  <a:pt x="59176" y="154306"/>
                </a:cubicBezTo>
                <a:cubicBezTo>
                  <a:pt x="61028" y="116471"/>
                  <a:pt x="60499" y="-7089"/>
                  <a:pt x="59176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1" name="フリーフォーム: 図形 990">
            <a:extLst>
              <a:ext uri="{FF2B5EF4-FFF2-40B4-BE49-F238E27FC236}">
                <a16:creationId xmlns:a16="http://schemas.microsoft.com/office/drawing/2014/main" id="{1FE6EE65-5E90-429D-B331-A96DFDC2A89B}"/>
              </a:ext>
            </a:extLst>
          </p:cNvPr>
          <p:cNvSpPr/>
          <p:nvPr/>
        </p:nvSpPr>
        <p:spPr>
          <a:xfrm>
            <a:off x="5202237" y="2007549"/>
            <a:ext cx="239715" cy="204481"/>
          </a:xfrm>
          <a:custGeom>
            <a:avLst/>
            <a:gdLst>
              <a:gd name="connsiteX0" fmla="*/ 1 w 239715"/>
              <a:gd name="connsiteY0" fmla="*/ 639 h 204481"/>
              <a:gd name="connsiteX1" fmla="*/ 160338 w 239715"/>
              <a:gd name="connsiteY1" fmla="*/ 91126 h 204481"/>
              <a:gd name="connsiteX2" fmla="*/ 160338 w 239715"/>
              <a:gd name="connsiteY2" fmla="*/ 95889 h 204481"/>
              <a:gd name="connsiteX3" fmla="*/ 239713 w 239715"/>
              <a:gd name="connsiteY3" fmla="*/ 203839 h 204481"/>
              <a:gd name="connsiteX4" fmla="*/ 163513 w 239715"/>
              <a:gd name="connsiteY4" fmla="*/ 143514 h 204481"/>
              <a:gd name="connsiteX5" fmla="*/ 1 w 239715"/>
              <a:gd name="connsiteY5" fmla="*/ 639 h 20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715" h="204481">
                <a:moveTo>
                  <a:pt x="1" y="639"/>
                </a:moveTo>
                <a:cubicBezTo>
                  <a:pt x="-528" y="-8092"/>
                  <a:pt x="133615" y="75251"/>
                  <a:pt x="160338" y="91126"/>
                </a:cubicBezTo>
                <a:cubicBezTo>
                  <a:pt x="187061" y="107001"/>
                  <a:pt x="147109" y="77104"/>
                  <a:pt x="160338" y="95889"/>
                </a:cubicBezTo>
                <a:cubicBezTo>
                  <a:pt x="173567" y="114674"/>
                  <a:pt x="239184" y="195902"/>
                  <a:pt x="239713" y="203839"/>
                </a:cubicBezTo>
                <a:cubicBezTo>
                  <a:pt x="240242" y="211777"/>
                  <a:pt x="163513" y="143514"/>
                  <a:pt x="163513" y="143514"/>
                </a:cubicBezTo>
                <a:cubicBezTo>
                  <a:pt x="125413" y="114410"/>
                  <a:pt x="530" y="9370"/>
                  <a:pt x="1" y="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2" name="フリーフォーム: 図形 991">
            <a:extLst>
              <a:ext uri="{FF2B5EF4-FFF2-40B4-BE49-F238E27FC236}">
                <a16:creationId xmlns:a16="http://schemas.microsoft.com/office/drawing/2014/main" id="{C4126806-EC32-499C-97C5-DFD559517224}"/>
              </a:ext>
            </a:extLst>
          </p:cNvPr>
          <p:cNvSpPr/>
          <p:nvPr/>
        </p:nvSpPr>
        <p:spPr>
          <a:xfrm>
            <a:off x="5970894" y="2009250"/>
            <a:ext cx="250080" cy="103251"/>
          </a:xfrm>
          <a:custGeom>
            <a:avLst/>
            <a:gdLst>
              <a:gd name="connsiteX0" fmla="*/ 6044 w 250080"/>
              <a:gd name="connsiteY0" fmla="*/ 71963 h 103251"/>
              <a:gd name="connsiteX1" fmla="*/ 190194 w 250080"/>
              <a:gd name="connsiteY1" fmla="*/ 6875 h 103251"/>
              <a:gd name="connsiteX2" fmla="*/ 160031 w 250080"/>
              <a:gd name="connsiteY2" fmla="*/ 41800 h 103251"/>
              <a:gd name="connsiteX3" fmla="*/ 74306 w 250080"/>
              <a:gd name="connsiteY3" fmla="*/ 102125 h 103251"/>
              <a:gd name="connsiteX4" fmla="*/ 107644 w 250080"/>
              <a:gd name="connsiteY4" fmla="*/ 76725 h 103251"/>
              <a:gd name="connsiteX5" fmla="*/ 223531 w 250080"/>
              <a:gd name="connsiteY5" fmla="*/ 22750 h 103251"/>
              <a:gd name="connsiteX6" fmla="*/ 244169 w 250080"/>
              <a:gd name="connsiteY6" fmla="*/ 525 h 103251"/>
              <a:gd name="connsiteX7" fmla="*/ 140981 w 250080"/>
              <a:gd name="connsiteY7" fmla="*/ 10050 h 103251"/>
              <a:gd name="connsiteX8" fmla="*/ 50494 w 250080"/>
              <a:gd name="connsiteY8" fmla="*/ 43388 h 103251"/>
              <a:gd name="connsiteX9" fmla="*/ 6044 w 250080"/>
              <a:gd name="connsiteY9" fmla="*/ 71963 h 10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0080" h="103251">
                <a:moveTo>
                  <a:pt x="6044" y="71963"/>
                </a:moveTo>
                <a:cubicBezTo>
                  <a:pt x="29327" y="65878"/>
                  <a:pt x="164530" y="11902"/>
                  <a:pt x="190194" y="6875"/>
                </a:cubicBezTo>
                <a:cubicBezTo>
                  <a:pt x="215859" y="1848"/>
                  <a:pt x="179346" y="25925"/>
                  <a:pt x="160031" y="41800"/>
                </a:cubicBezTo>
                <a:cubicBezTo>
                  <a:pt x="140716" y="57675"/>
                  <a:pt x="83037" y="96304"/>
                  <a:pt x="74306" y="102125"/>
                </a:cubicBezTo>
                <a:cubicBezTo>
                  <a:pt x="65575" y="107946"/>
                  <a:pt x="82773" y="89954"/>
                  <a:pt x="107644" y="76725"/>
                </a:cubicBezTo>
                <a:cubicBezTo>
                  <a:pt x="132515" y="63496"/>
                  <a:pt x="200777" y="35450"/>
                  <a:pt x="223531" y="22750"/>
                </a:cubicBezTo>
                <a:cubicBezTo>
                  <a:pt x="246285" y="10050"/>
                  <a:pt x="257927" y="2642"/>
                  <a:pt x="244169" y="525"/>
                </a:cubicBezTo>
                <a:cubicBezTo>
                  <a:pt x="230411" y="-1592"/>
                  <a:pt x="173260" y="2906"/>
                  <a:pt x="140981" y="10050"/>
                </a:cubicBezTo>
                <a:cubicBezTo>
                  <a:pt x="108702" y="17194"/>
                  <a:pt x="67957" y="35715"/>
                  <a:pt x="50494" y="43388"/>
                </a:cubicBezTo>
                <a:cubicBezTo>
                  <a:pt x="33032" y="51061"/>
                  <a:pt x="-17239" y="78048"/>
                  <a:pt x="6044" y="71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3" name="フリーフォーム: 図形 992">
            <a:extLst>
              <a:ext uri="{FF2B5EF4-FFF2-40B4-BE49-F238E27FC236}">
                <a16:creationId xmlns:a16="http://schemas.microsoft.com/office/drawing/2014/main" id="{3189BDA1-3DE6-4DAD-AE36-983ED9215AD7}"/>
              </a:ext>
            </a:extLst>
          </p:cNvPr>
          <p:cNvSpPr/>
          <p:nvPr/>
        </p:nvSpPr>
        <p:spPr>
          <a:xfrm>
            <a:off x="5963567" y="2160588"/>
            <a:ext cx="183940" cy="135137"/>
          </a:xfrm>
          <a:custGeom>
            <a:avLst/>
            <a:gdLst>
              <a:gd name="connsiteX0" fmla="*/ 32421 w 183940"/>
              <a:gd name="connsiteY0" fmla="*/ 0 h 135137"/>
              <a:gd name="connsiteX1" fmla="*/ 173708 w 183940"/>
              <a:gd name="connsiteY1" fmla="*/ 39687 h 135137"/>
              <a:gd name="connsiteX2" fmla="*/ 162596 w 183940"/>
              <a:gd name="connsiteY2" fmla="*/ 42862 h 135137"/>
              <a:gd name="connsiteX3" fmla="*/ 80046 w 183940"/>
              <a:gd name="connsiteY3" fmla="*/ 87312 h 135137"/>
              <a:gd name="connsiteX4" fmla="*/ 671 w 183940"/>
              <a:gd name="connsiteY4" fmla="*/ 134937 h 135137"/>
              <a:gd name="connsiteX5" fmla="*/ 126083 w 183940"/>
              <a:gd name="connsiteY5" fmla="*/ 68262 h 135137"/>
              <a:gd name="connsiteX6" fmla="*/ 87983 w 183940"/>
              <a:gd name="connsiteY6" fmla="*/ 39687 h 135137"/>
              <a:gd name="connsiteX7" fmla="*/ 32421 w 183940"/>
              <a:gd name="connsiteY7" fmla="*/ 0 h 13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940" h="135137">
                <a:moveTo>
                  <a:pt x="32421" y="0"/>
                </a:moveTo>
                <a:cubicBezTo>
                  <a:pt x="46708" y="0"/>
                  <a:pt x="173708" y="39687"/>
                  <a:pt x="173708" y="39687"/>
                </a:cubicBezTo>
                <a:cubicBezTo>
                  <a:pt x="195404" y="46831"/>
                  <a:pt x="178206" y="34925"/>
                  <a:pt x="162596" y="42862"/>
                </a:cubicBezTo>
                <a:cubicBezTo>
                  <a:pt x="146986" y="50800"/>
                  <a:pt x="107033" y="71966"/>
                  <a:pt x="80046" y="87312"/>
                </a:cubicBezTo>
                <a:cubicBezTo>
                  <a:pt x="53059" y="102658"/>
                  <a:pt x="-7002" y="138112"/>
                  <a:pt x="671" y="134937"/>
                </a:cubicBezTo>
                <a:cubicBezTo>
                  <a:pt x="8344" y="131762"/>
                  <a:pt x="111531" y="84137"/>
                  <a:pt x="126083" y="68262"/>
                </a:cubicBezTo>
                <a:cubicBezTo>
                  <a:pt x="140635" y="52387"/>
                  <a:pt x="96450" y="46831"/>
                  <a:pt x="87983" y="39687"/>
                </a:cubicBezTo>
                <a:cubicBezTo>
                  <a:pt x="79516" y="32543"/>
                  <a:pt x="18134" y="0"/>
                  <a:pt x="324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4" name="フリーフォーム: 図形 993">
            <a:extLst>
              <a:ext uri="{FF2B5EF4-FFF2-40B4-BE49-F238E27FC236}">
                <a16:creationId xmlns:a16="http://schemas.microsoft.com/office/drawing/2014/main" id="{BD53C1D9-5E2A-426E-ADB6-6BDC8F0BA40E}"/>
              </a:ext>
            </a:extLst>
          </p:cNvPr>
          <p:cNvSpPr/>
          <p:nvPr/>
        </p:nvSpPr>
        <p:spPr>
          <a:xfrm>
            <a:off x="6013446" y="2197011"/>
            <a:ext cx="160723" cy="157390"/>
          </a:xfrm>
          <a:custGeom>
            <a:avLst/>
            <a:gdLst>
              <a:gd name="connsiteX0" fmla="*/ 4 w 160723"/>
              <a:gd name="connsiteY0" fmla="*/ 157252 h 157390"/>
              <a:gd name="connsiteX1" fmla="*/ 53979 w 160723"/>
              <a:gd name="connsiteY1" fmla="*/ 96927 h 157390"/>
              <a:gd name="connsiteX2" fmla="*/ 30167 w 160723"/>
              <a:gd name="connsiteY2" fmla="*/ 90577 h 157390"/>
              <a:gd name="connsiteX3" fmla="*/ 111129 w 160723"/>
              <a:gd name="connsiteY3" fmla="*/ 50889 h 157390"/>
              <a:gd name="connsiteX4" fmla="*/ 160342 w 160723"/>
              <a:gd name="connsiteY4" fmla="*/ 15964 h 157390"/>
              <a:gd name="connsiteX5" fmla="*/ 133354 w 160723"/>
              <a:gd name="connsiteY5" fmla="*/ 89 h 157390"/>
              <a:gd name="connsiteX6" fmla="*/ 122242 w 160723"/>
              <a:gd name="connsiteY6" fmla="*/ 22314 h 157390"/>
              <a:gd name="connsiteX7" fmla="*/ 30167 w 160723"/>
              <a:gd name="connsiteY7" fmla="*/ 66764 h 157390"/>
              <a:gd name="connsiteX8" fmla="*/ 22229 w 160723"/>
              <a:gd name="connsiteY8" fmla="*/ 77877 h 157390"/>
              <a:gd name="connsiteX9" fmla="*/ 50804 w 160723"/>
              <a:gd name="connsiteY9" fmla="*/ 77877 h 157390"/>
              <a:gd name="connsiteX10" fmla="*/ 4 w 160723"/>
              <a:gd name="connsiteY10" fmla="*/ 157252 h 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723" h="157390">
                <a:moveTo>
                  <a:pt x="4" y="157252"/>
                </a:moveTo>
                <a:cubicBezTo>
                  <a:pt x="533" y="160427"/>
                  <a:pt x="48952" y="108039"/>
                  <a:pt x="53979" y="96927"/>
                </a:cubicBezTo>
                <a:cubicBezTo>
                  <a:pt x="59006" y="85815"/>
                  <a:pt x="20642" y="98250"/>
                  <a:pt x="30167" y="90577"/>
                </a:cubicBezTo>
                <a:cubicBezTo>
                  <a:pt x="39692" y="82904"/>
                  <a:pt x="89433" y="63324"/>
                  <a:pt x="111129" y="50889"/>
                </a:cubicBezTo>
                <a:cubicBezTo>
                  <a:pt x="132825" y="38454"/>
                  <a:pt x="156638" y="24431"/>
                  <a:pt x="160342" y="15964"/>
                </a:cubicBezTo>
                <a:cubicBezTo>
                  <a:pt x="164046" y="7497"/>
                  <a:pt x="139704" y="-969"/>
                  <a:pt x="133354" y="89"/>
                </a:cubicBezTo>
                <a:cubicBezTo>
                  <a:pt x="127004" y="1147"/>
                  <a:pt x="139440" y="11202"/>
                  <a:pt x="122242" y="22314"/>
                </a:cubicBezTo>
                <a:cubicBezTo>
                  <a:pt x="105044" y="33426"/>
                  <a:pt x="46836" y="57503"/>
                  <a:pt x="30167" y="66764"/>
                </a:cubicBezTo>
                <a:cubicBezTo>
                  <a:pt x="13498" y="76024"/>
                  <a:pt x="18790" y="76025"/>
                  <a:pt x="22229" y="77877"/>
                </a:cubicBezTo>
                <a:cubicBezTo>
                  <a:pt x="25668" y="79729"/>
                  <a:pt x="52392" y="71527"/>
                  <a:pt x="50804" y="77877"/>
                </a:cubicBezTo>
                <a:cubicBezTo>
                  <a:pt x="49217" y="84227"/>
                  <a:pt x="-525" y="154077"/>
                  <a:pt x="4" y="157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5" name="フリーフォーム: 図形 994">
            <a:extLst>
              <a:ext uri="{FF2B5EF4-FFF2-40B4-BE49-F238E27FC236}">
                <a16:creationId xmlns:a16="http://schemas.microsoft.com/office/drawing/2014/main" id="{D05C079E-A61A-4507-B8C0-F84421D47042}"/>
              </a:ext>
            </a:extLst>
          </p:cNvPr>
          <p:cNvSpPr/>
          <p:nvPr/>
        </p:nvSpPr>
        <p:spPr>
          <a:xfrm>
            <a:off x="5902732" y="2235725"/>
            <a:ext cx="440785" cy="220420"/>
          </a:xfrm>
          <a:custGeom>
            <a:avLst/>
            <a:gdLst>
              <a:gd name="connsiteX0" fmla="*/ 71031 w 440785"/>
              <a:gd name="connsiteY0" fmla="*/ 156638 h 220420"/>
              <a:gd name="connsiteX1" fmla="*/ 215493 w 440785"/>
              <a:gd name="connsiteY1" fmla="*/ 77263 h 220420"/>
              <a:gd name="connsiteX2" fmla="*/ 285343 w 440785"/>
              <a:gd name="connsiteY2" fmla="*/ 47100 h 220420"/>
              <a:gd name="connsiteX3" fmla="*/ 223431 w 440785"/>
              <a:gd name="connsiteY3" fmla="*/ 13763 h 220420"/>
              <a:gd name="connsiteX4" fmla="*/ 194856 w 440785"/>
              <a:gd name="connsiteY4" fmla="*/ 1063 h 220420"/>
              <a:gd name="connsiteX5" fmla="*/ 294868 w 440785"/>
              <a:gd name="connsiteY5" fmla="*/ 39163 h 220420"/>
              <a:gd name="connsiteX6" fmla="*/ 431393 w 440785"/>
              <a:gd name="connsiteY6" fmla="*/ 50275 h 220420"/>
              <a:gd name="connsiteX7" fmla="*/ 353606 w 440785"/>
              <a:gd name="connsiteY7" fmla="*/ 61388 h 220420"/>
              <a:gd name="connsiteX8" fmla="*/ 215493 w 440785"/>
              <a:gd name="connsiteY8" fmla="*/ 105838 h 220420"/>
              <a:gd name="connsiteX9" fmla="*/ 2768 w 440785"/>
              <a:gd name="connsiteY9" fmla="*/ 220138 h 220420"/>
              <a:gd name="connsiteX10" fmla="*/ 379006 w 440785"/>
              <a:gd name="connsiteY10" fmla="*/ 69325 h 220420"/>
              <a:gd name="connsiteX11" fmla="*/ 423456 w 440785"/>
              <a:gd name="connsiteY11" fmla="*/ 51863 h 220420"/>
              <a:gd name="connsiteX12" fmla="*/ 202793 w 440785"/>
              <a:gd name="connsiteY12" fmla="*/ 10588 h 220420"/>
              <a:gd name="connsiteX13" fmla="*/ 245656 w 440785"/>
              <a:gd name="connsiteY13" fmla="*/ 43925 h 220420"/>
              <a:gd name="connsiteX14" fmla="*/ 205968 w 440785"/>
              <a:gd name="connsiteY14" fmla="*/ 70913 h 220420"/>
              <a:gd name="connsiteX15" fmla="*/ 71031 w 440785"/>
              <a:gd name="connsiteY15" fmla="*/ 156638 h 22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785" h="220420">
                <a:moveTo>
                  <a:pt x="71031" y="156638"/>
                </a:moveTo>
                <a:cubicBezTo>
                  <a:pt x="72619" y="157696"/>
                  <a:pt x="179774" y="95519"/>
                  <a:pt x="215493" y="77263"/>
                </a:cubicBezTo>
                <a:cubicBezTo>
                  <a:pt x="251212" y="59007"/>
                  <a:pt x="284020" y="57683"/>
                  <a:pt x="285343" y="47100"/>
                </a:cubicBezTo>
                <a:cubicBezTo>
                  <a:pt x="286666" y="36517"/>
                  <a:pt x="238512" y="21436"/>
                  <a:pt x="223431" y="13763"/>
                </a:cubicBezTo>
                <a:cubicBezTo>
                  <a:pt x="208350" y="6090"/>
                  <a:pt x="182950" y="-3170"/>
                  <a:pt x="194856" y="1063"/>
                </a:cubicBezTo>
                <a:cubicBezTo>
                  <a:pt x="206762" y="5296"/>
                  <a:pt x="255445" y="30961"/>
                  <a:pt x="294868" y="39163"/>
                </a:cubicBezTo>
                <a:cubicBezTo>
                  <a:pt x="334291" y="47365"/>
                  <a:pt x="421603" y="46571"/>
                  <a:pt x="431393" y="50275"/>
                </a:cubicBezTo>
                <a:cubicBezTo>
                  <a:pt x="441183" y="53979"/>
                  <a:pt x="389589" y="52128"/>
                  <a:pt x="353606" y="61388"/>
                </a:cubicBezTo>
                <a:cubicBezTo>
                  <a:pt x="317623" y="70648"/>
                  <a:pt x="273966" y="79380"/>
                  <a:pt x="215493" y="105838"/>
                </a:cubicBezTo>
                <a:cubicBezTo>
                  <a:pt x="157020" y="132296"/>
                  <a:pt x="-24484" y="226223"/>
                  <a:pt x="2768" y="220138"/>
                </a:cubicBezTo>
                <a:cubicBezTo>
                  <a:pt x="30020" y="214053"/>
                  <a:pt x="379006" y="69325"/>
                  <a:pt x="379006" y="69325"/>
                </a:cubicBezTo>
                <a:cubicBezTo>
                  <a:pt x="449121" y="41279"/>
                  <a:pt x="452825" y="61652"/>
                  <a:pt x="423456" y="51863"/>
                </a:cubicBezTo>
                <a:cubicBezTo>
                  <a:pt x="394087" y="42073"/>
                  <a:pt x="232426" y="11911"/>
                  <a:pt x="202793" y="10588"/>
                </a:cubicBezTo>
                <a:cubicBezTo>
                  <a:pt x="173160" y="9265"/>
                  <a:pt x="245127" y="33871"/>
                  <a:pt x="245656" y="43925"/>
                </a:cubicBezTo>
                <a:cubicBezTo>
                  <a:pt x="246185" y="53979"/>
                  <a:pt x="233485" y="57155"/>
                  <a:pt x="205968" y="70913"/>
                </a:cubicBezTo>
                <a:cubicBezTo>
                  <a:pt x="178451" y="84671"/>
                  <a:pt x="69443" y="155580"/>
                  <a:pt x="71031" y="156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6" name="フリーフォーム: 図形 995">
            <a:extLst>
              <a:ext uri="{FF2B5EF4-FFF2-40B4-BE49-F238E27FC236}">
                <a16:creationId xmlns:a16="http://schemas.microsoft.com/office/drawing/2014/main" id="{38213EB1-CA9E-4A3C-B39E-A6C158C5D9F3}"/>
              </a:ext>
            </a:extLst>
          </p:cNvPr>
          <p:cNvSpPr/>
          <p:nvPr/>
        </p:nvSpPr>
        <p:spPr>
          <a:xfrm>
            <a:off x="6167438" y="2333930"/>
            <a:ext cx="222919" cy="257528"/>
          </a:xfrm>
          <a:custGeom>
            <a:avLst/>
            <a:gdLst>
              <a:gd name="connsiteX0" fmla="*/ 0 w 222919"/>
              <a:gd name="connsiteY0" fmla="*/ 1283 h 257528"/>
              <a:gd name="connsiteX1" fmla="*/ 166687 w 222919"/>
              <a:gd name="connsiteY1" fmla="*/ 40970 h 257528"/>
              <a:gd name="connsiteX2" fmla="*/ 201612 w 222919"/>
              <a:gd name="connsiteY2" fmla="*/ 99708 h 257528"/>
              <a:gd name="connsiteX3" fmla="*/ 150812 w 222919"/>
              <a:gd name="connsiteY3" fmla="*/ 145745 h 257528"/>
              <a:gd name="connsiteX4" fmla="*/ 73025 w 222919"/>
              <a:gd name="connsiteY4" fmla="*/ 256870 h 257528"/>
              <a:gd name="connsiteX5" fmla="*/ 149225 w 222919"/>
              <a:gd name="connsiteY5" fmla="*/ 187020 h 257528"/>
              <a:gd name="connsiteX6" fmla="*/ 220662 w 222919"/>
              <a:gd name="connsiteY6" fmla="*/ 88595 h 257528"/>
              <a:gd name="connsiteX7" fmla="*/ 201612 w 222919"/>
              <a:gd name="connsiteY7" fmla="*/ 61608 h 257528"/>
              <a:gd name="connsiteX8" fmla="*/ 166687 w 222919"/>
              <a:gd name="connsiteY8" fmla="*/ 15570 h 257528"/>
              <a:gd name="connsiteX9" fmla="*/ 0 w 222919"/>
              <a:gd name="connsiteY9" fmla="*/ 1283 h 25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919" h="257528">
                <a:moveTo>
                  <a:pt x="0" y="1283"/>
                </a:moveTo>
                <a:cubicBezTo>
                  <a:pt x="0" y="5516"/>
                  <a:pt x="133085" y="24566"/>
                  <a:pt x="166687" y="40970"/>
                </a:cubicBezTo>
                <a:cubicBezTo>
                  <a:pt x="200289" y="57374"/>
                  <a:pt x="204258" y="82245"/>
                  <a:pt x="201612" y="99708"/>
                </a:cubicBezTo>
                <a:cubicBezTo>
                  <a:pt x="198966" y="117171"/>
                  <a:pt x="172243" y="119551"/>
                  <a:pt x="150812" y="145745"/>
                </a:cubicBezTo>
                <a:cubicBezTo>
                  <a:pt x="129381" y="171939"/>
                  <a:pt x="73289" y="249991"/>
                  <a:pt x="73025" y="256870"/>
                </a:cubicBezTo>
                <a:cubicBezTo>
                  <a:pt x="72761" y="263749"/>
                  <a:pt x="124619" y="215066"/>
                  <a:pt x="149225" y="187020"/>
                </a:cubicBezTo>
                <a:cubicBezTo>
                  <a:pt x="173831" y="158974"/>
                  <a:pt x="211931" y="109497"/>
                  <a:pt x="220662" y="88595"/>
                </a:cubicBezTo>
                <a:cubicBezTo>
                  <a:pt x="229393" y="67693"/>
                  <a:pt x="210608" y="73779"/>
                  <a:pt x="201612" y="61608"/>
                </a:cubicBezTo>
                <a:cubicBezTo>
                  <a:pt x="192616" y="49437"/>
                  <a:pt x="193410" y="27476"/>
                  <a:pt x="166687" y="15570"/>
                </a:cubicBezTo>
                <a:cubicBezTo>
                  <a:pt x="139964" y="3664"/>
                  <a:pt x="0" y="-2950"/>
                  <a:pt x="0" y="1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7" name="フリーフォーム: 図形 996">
            <a:extLst>
              <a:ext uri="{FF2B5EF4-FFF2-40B4-BE49-F238E27FC236}">
                <a16:creationId xmlns:a16="http://schemas.microsoft.com/office/drawing/2014/main" id="{A816903E-6977-423A-A18A-167CBFF2FEFB}"/>
              </a:ext>
            </a:extLst>
          </p:cNvPr>
          <p:cNvSpPr/>
          <p:nvPr/>
        </p:nvSpPr>
        <p:spPr>
          <a:xfrm>
            <a:off x="6005800" y="2407854"/>
            <a:ext cx="256485" cy="182790"/>
          </a:xfrm>
          <a:custGeom>
            <a:avLst/>
            <a:gdLst>
              <a:gd name="connsiteX0" fmla="*/ 1300 w 256485"/>
              <a:gd name="connsiteY0" fmla="*/ 1971 h 182790"/>
              <a:gd name="connsiteX1" fmla="*/ 198150 w 256485"/>
              <a:gd name="connsiteY1" fmla="*/ 122621 h 182790"/>
              <a:gd name="connsiteX2" fmla="*/ 255300 w 256485"/>
              <a:gd name="connsiteY2" fmla="*/ 178184 h 182790"/>
              <a:gd name="connsiteX3" fmla="*/ 225138 w 256485"/>
              <a:gd name="connsiteY3" fmla="*/ 170246 h 182790"/>
              <a:gd name="connsiteX4" fmla="*/ 94963 w 256485"/>
              <a:gd name="connsiteY4" fmla="*/ 95634 h 182790"/>
              <a:gd name="connsiteX5" fmla="*/ 247363 w 256485"/>
              <a:gd name="connsiteY5" fmla="*/ 163896 h 182790"/>
              <a:gd name="connsiteX6" fmla="*/ 171163 w 256485"/>
              <a:gd name="connsiteY6" fmla="*/ 98809 h 182790"/>
              <a:gd name="connsiteX7" fmla="*/ 114013 w 256485"/>
              <a:gd name="connsiteY7" fmla="*/ 51184 h 182790"/>
              <a:gd name="connsiteX8" fmla="*/ 1300 w 256485"/>
              <a:gd name="connsiteY8" fmla="*/ 1971 h 18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485" h="182790">
                <a:moveTo>
                  <a:pt x="1300" y="1971"/>
                </a:moveTo>
                <a:cubicBezTo>
                  <a:pt x="15323" y="13877"/>
                  <a:pt x="155817" y="93252"/>
                  <a:pt x="198150" y="122621"/>
                </a:cubicBezTo>
                <a:cubicBezTo>
                  <a:pt x="240483" y="151990"/>
                  <a:pt x="250802" y="170247"/>
                  <a:pt x="255300" y="178184"/>
                </a:cubicBezTo>
                <a:cubicBezTo>
                  <a:pt x="259798" y="186122"/>
                  <a:pt x="251861" y="184004"/>
                  <a:pt x="225138" y="170246"/>
                </a:cubicBezTo>
                <a:cubicBezTo>
                  <a:pt x="198415" y="156488"/>
                  <a:pt x="91259" y="96692"/>
                  <a:pt x="94963" y="95634"/>
                </a:cubicBezTo>
                <a:cubicBezTo>
                  <a:pt x="98667" y="94576"/>
                  <a:pt x="234663" y="163367"/>
                  <a:pt x="247363" y="163896"/>
                </a:cubicBezTo>
                <a:cubicBezTo>
                  <a:pt x="260063" y="164425"/>
                  <a:pt x="193388" y="117594"/>
                  <a:pt x="171163" y="98809"/>
                </a:cubicBezTo>
                <a:cubicBezTo>
                  <a:pt x="148938" y="80024"/>
                  <a:pt x="137296" y="67059"/>
                  <a:pt x="114013" y="51184"/>
                </a:cubicBezTo>
                <a:cubicBezTo>
                  <a:pt x="90730" y="35309"/>
                  <a:pt x="-12723" y="-9935"/>
                  <a:pt x="1300" y="1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8" name="フリーフォーム: 図形 997">
            <a:extLst>
              <a:ext uri="{FF2B5EF4-FFF2-40B4-BE49-F238E27FC236}">
                <a16:creationId xmlns:a16="http://schemas.microsoft.com/office/drawing/2014/main" id="{AAAC2158-62E0-41B9-A964-44B14367CD3C}"/>
              </a:ext>
            </a:extLst>
          </p:cNvPr>
          <p:cNvSpPr/>
          <p:nvPr/>
        </p:nvSpPr>
        <p:spPr>
          <a:xfrm>
            <a:off x="5902072" y="2517679"/>
            <a:ext cx="222531" cy="224968"/>
          </a:xfrm>
          <a:custGeom>
            <a:avLst/>
            <a:gdLst>
              <a:gd name="connsiteX0" fmla="*/ 222503 w 222531"/>
              <a:gd name="connsiteY0" fmla="*/ 96 h 224968"/>
              <a:gd name="connsiteX1" fmla="*/ 97091 w 222531"/>
              <a:gd name="connsiteY1" fmla="*/ 79471 h 224968"/>
              <a:gd name="connsiteX2" fmla="*/ 1841 w 222531"/>
              <a:gd name="connsiteY2" fmla="*/ 220759 h 224968"/>
              <a:gd name="connsiteX3" fmla="*/ 36766 w 222531"/>
              <a:gd name="connsiteY3" fmla="*/ 177896 h 224968"/>
              <a:gd name="connsiteX4" fmla="*/ 68516 w 222531"/>
              <a:gd name="connsiteY4" fmla="*/ 76296 h 224968"/>
              <a:gd name="connsiteX5" fmla="*/ 85978 w 222531"/>
              <a:gd name="connsiteY5" fmla="*/ 63596 h 224968"/>
              <a:gd name="connsiteX6" fmla="*/ 222503 w 222531"/>
              <a:gd name="connsiteY6" fmla="*/ 96 h 22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531" h="224968">
                <a:moveTo>
                  <a:pt x="222503" y="96"/>
                </a:moveTo>
                <a:cubicBezTo>
                  <a:pt x="224355" y="2742"/>
                  <a:pt x="133868" y="42694"/>
                  <a:pt x="97091" y="79471"/>
                </a:cubicBezTo>
                <a:cubicBezTo>
                  <a:pt x="60314" y="116248"/>
                  <a:pt x="11895" y="204355"/>
                  <a:pt x="1841" y="220759"/>
                </a:cubicBezTo>
                <a:cubicBezTo>
                  <a:pt x="-8213" y="237163"/>
                  <a:pt x="25654" y="201973"/>
                  <a:pt x="36766" y="177896"/>
                </a:cubicBezTo>
                <a:cubicBezTo>
                  <a:pt x="47878" y="153819"/>
                  <a:pt x="60314" y="95346"/>
                  <a:pt x="68516" y="76296"/>
                </a:cubicBezTo>
                <a:cubicBezTo>
                  <a:pt x="76718" y="57246"/>
                  <a:pt x="65076" y="77354"/>
                  <a:pt x="85978" y="63596"/>
                </a:cubicBezTo>
                <a:cubicBezTo>
                  <a:pt x="106880" y="49838"/>
                  <a:pt x="220651" y="-2550"/>
                  <a:pt x="222503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9" name="フリーフォーム: 図形 998">
            <a:extLst>
              <a:ext uri="{FF2B5EF4-FFF2-40B4-BE49-F238E27FC236}">
                <a16:creationId xmlns:a16="http://schemas.microsoft.com/office/drawing/2014/main" id="{5164B437-47CD-4F8E-AE10-03ADF7123916}"/>
              </a:ext>
            </a:extLst>
          </p:cNvPr>
          <p:cNvSpPr/>
          <p:nvPr/>
        </p:nvSpPr>
        <p:spPr>
          <a:xfrm>
            <a:off x="5725789" y="2416136"/>
            <a:ext cx="284498" cy="288973"/>
          </a:xfrm>
          <a:custGeom>
            <a:avLst/>
            <a:gdLst>
              <a:gd name="connsiteX0" fmla="*/ 284486 w 284498"/>
              <a:gd name="connsiteY0" fmla="*/ 39 h 288973"/>
              <a:gd name="connsiteX1" fmla="*/ 82874 w 284498"/>
              <a:gd name="connsiteY1" fmla="*/ 82589 h 288973"/>
              <a:gd name="connsiteX2" fmla="*/ 38424 w 284498"/>
              <a:gd name="connsiteY2" fmla="*/ 123864 h 288973"/>
              <a:gd name="connsiteX3" fmla="*/ 324 w 284498"/>
              <a:gd name="connsiteY3" fmla="*/ 169902 h 288973"/>
              <a:gd name="connsiteX4" fmla="*/ 20961 w 284498"/>
              <a:gd name="connsiteY4" fmla="*/ 247689 h 288973"/>
              <a:gd name="connsiteX5" fmla="*/ 36836 w 284498"/>
              <a:gd name="connsiteY5" fmla="*/ 288964 h 288973"/>
              <a:gd name="connsiteX6" fmla="*/ 32074 w 284498"/>
              <a:gd name="connsiteY6" fmla="*/ 244514 h 288973"/>
              <a:gd name="connsiteX7" fmla="*/ 30486 w 284498"/>
              <a:gd name="connsiteY7" fmla="*/ 146089 h 288973"/>
              <a:gd name="connsiteX8" fmla="*/ 92399 w 284498"/>
              <a:gd name="connsiteY8" fmla="*/ 93702 h 288973"/>
              <a:gd name="connsiteX9" fmla="*/ 284486 w 284498"/>
              <a:gd name="connsiteY9" fmla="*/ 39 h 28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498" h="288973">
                <a:moveTo>
                  <a:pt x="284486" y="39"/>
                </a:moveTo>
                <a:cubicBezTo>
                  <a:pt x="282899" y="-1813"/>
                  <a:pt x="123884" y="61952"/>
                  <a:pt x="82874" y="82589"/>
                </a:cubicBezTo>
                <a:cubicBezTo>
                  <a:pt x="41864" y="103227"/>
                  <a:pt x="52182" y="109312"/>
                  <a:pt x="38424" y="123864"/>
                </a:cubicBezTo>
                <a:cubicBezTo>
                  <a:pt x="24666" y="138416"/>
                  <a:pt x="3234" y="149265"/>
                  <a:pt x="324" y="169902"/>
                </a:cubicBezTo>
                <a:cubicBezTo>
                  <a:pt x="-2586" y="190539"/>
                  <a:pt x="14876" y="227845"/>
                  <a:pt x="20961" y="247689"/>
                </a:cubicBezTo>
                <a:cubicBezTo>
                  <a:pt x="27046" y="267533"/>
                  <a:pt x="34984" y="289493"/>
                  <a:pt x="36836" y="288964"/>
                </a:cubicBezTo>
                <a:cubicBezTo>
                  <a:pt x="38688" y="288435"/>
                  <a:pt x="33132" y="268326"/>
                  <a:pt x="32074" y="244514"/>
                </a:cubicBezTo>
                <a:cubicBezTo>
                  <a:pt x="31016" y="220702"/>
                  <a:pt x="20432" y="171224"/>
                  <a:pt x="30486" y="146089"/>
                </a:cubicBezTo>
                <a:cubicBezTo>
                  <a:pt x="40540" y="120954"/>
                  <a:pt x="52182" y="114075"/>
                  <a:pt x="92399" y="93702"/>
                </a:cubicBezTo>
                <a:cubicBezTo>
                  <a:pt x="132616" y="73329"/>
                  <a:pt x="286073" y="1891"/>
                  <a:pt x="284486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0" name="フリーフォーム: 図形 999">
            <a:extLst>
              <a:ext uri="{FF2B5EF4-FFF2-40B4-BE49-F238E27FC236}">
                <a16:creationId xmlns:a16="http://schemas.microsoft.com/office/drawing/2014/main" id="{FD6A0156-D45D-44B5-84D7-EA40B2920A58}"/>
              </a:ext>
            </a:extLst>
          </p:cNvPr>
          <p:cNvSpPr/>
          <p:nvPr/>
        </p:nvSpPr>
        <p:spPr>
          <a:xfrm>
            <a:off x="5768594" y="2406134"/>
            <a:ext cx="305198" cy="291033"/>
          </a:xfrm>
          <a:custGeom>
            <a:avLst/>
            <a:gdLst>
              <a:gd name="connsiteX0" fmla="*/ 243269 w 305198"/>
              <a:gd name="connsiteY0" fmla="*/ 516 h 291033"/>
              <a:gd name="connsiteX1" fmla="*/ 41656 w 305198"/>
              <a:gd name="connsiteY1" fmla="*/ 138629 h 291033"/>
              <a:gd name="connsiteX2" fmla="*/ 381 w 305198"/>
              <a:gd name="connsiteY2" fmla="*/ 265629 h 291033"/>
              <a:gd name="connsiteX3" fmla="*/ 27369 w 305198"/>
              <a:gd name="connsiteY3" fmla="*/ 244991 h 291033"/>
              <a:gd name="connsiteX4" fmla="*/ 124206 w 305198"/>
              <a:gd name="connsiteY4" fmla="*/ 291029 h 291033"/>
              <a:gd name="connsiteX5" fmla="*/ 127381 w 305198"/>
              <a:gd name="connsiteY5" fmla="*/ 241816 h 291033"/>
              <a:gd name="connsiteX6" fmla="*/ 155956 w 305198"/>
              <a:gd name="connsiteY6" fmla="*/ 173554 h 291033"/>
              <a:gd name="connsiteX7" fmla="*/ 305181 w 305198"/>
              <a:gd name="connsiteY7" fmla="*/ 43379 h 291033"/>
              <a:gd name="connsiteX8" fmla="*/ 165481 w 305198"/>
              <a:gd name="connsiteY8" fmla="*/ 130691 h 291033"/>
              <a:gd name="connsiteX9" fmla="*/ 103569 w 305198"/>
              <a:gd name="connsiteY9" fmla="*/ 273566 h 291033"/>
              <a:gd name="connsiteX10" fmla="*/ 95631 w 305198"/>
              <a:gd name="connsiteY10" fmla="*/ 271979 h 291033"/>
              <a:gd name="connsiteX11" fmla="*/ 25781 w 305198"/>
              <a:gd name="connsiteY11" fmla="*/ 256104 h 291033"/>
              <a:gd name="connsiteX12" fmla="*/ 33719 w 305198"/>
              <a:gd name="connsiteY12" fmla="*/ 183079 h 291033"/>
              <a:gd name="connsiteX13" fmla="*/ 103569 w 305198"/>
              <a:gd name="connsiteY13" fmla="*/ 94179 h 291033"/>
              <a:gd name="connsiteX14" fmla="*/ 243269 w 305198"/>
              <a:gd name="connsiteY14" fmla="*/ 516 h 2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5198" h="291033">
                <a:moveTo>
                  <a:pt x="243269" y="516"/>
                </a:moveTo>
                <a:cubicBezTo>
                  <a:pt x="232950" y="7924"/>
                  <a:pt x="82137" y="94444"/>
                  <a:pt x="41656" y="138629"/>
                </a:cubicBezTo>
                <a:cubicBezTo>
                  <a:pt x="1175" y="182815"/>
                  <a:pt x="2762" y="247902"/>
                  <a:pt x="381" y="265629"/>
                </a:cubicBezTo>
                <a:cubicBezTo>
                  <a:pt x="-2000" y="283356"/>
                  <a:pt x="6732" y="240758"/>
                  <a:pt x="27369" y="244991"/>
                </a:cubicBezTo>
                <a:cubicBezTo>
                  <a:pt x="48006" y="249224"/>
                  <a:pt x="107537" y="291558"/>
                  <a:pt x="124206" y="291029"/>
                </a:cubicBezTo>
                <a:cubicBezTo>
                  <a:pt x="140875" y="290500"/>
                  <a:pt x="122089" y="261395"/>
                  <a:pt x="127381" y="241816"/>
                </a:cubicBezTo>
                <a:cubicBezTo>
                  <a:pt x="132673" y="222237"/>
                  <a:pt x="126323" y="206627"/>
                  <a:pt x="155956" y="173554"/>
                </a:cubicBezTo>
                <a:cubicBezTo>
                  <a:pt x="185589" y="140481"/>
                  <a:pt x="303594" y="50523"/>
                  <a:pt x="305181" y="43379"/>
                </a:cubicBezTo>
                <a:cubicBezTo>
                  <a:pt x="306769" y="36235"/>
                  <a:pt x="199083" y="92327"/>
                  <a:pt x="165481" y="130691"/>
                </a:cubicBezTo>
                <a:cubicBezTo>
                  <a:pt x="131879" y="169055"/>
                  <a:pt x="115211" y="250018"/>
                  <a:pt x="103569" y="273566"/>
                </a:cubicBezTo>
                <a:cubicBezTo>
                  <a:pt x="91927" y="297114"/>
                  <a:pt x="95631" y="271979"/>
                  <a:pt x="95631" y="271979"/>
                </a:cubicBezTo>
                <a:cubicBezTo>
                  <a:pt x="82666" y="269069"/>
                  <a:pt x="36100" y="270921"/>
                  <a:pt x="25781" y="256104"/>
                </a:cubicBezTo>
                <a:cubicBezTo>
                  <a:pt x="15462" y="241287"/>
                  <a:pt x="20754" y="210066"/>
                  <a:pt x="33719" y="183079"/>
                </a:cubicBezTo>
                <a:cubicBezTo>
                  <a:pt x="46684" y="156092"/>
                  <a:pt x="72084" y="120902"/>
                  <a:pt x="103569" y="94179"/>
                </a:cubicBezTo>
                <a:cubicBezTo>
                  <a:pt x="135054" y="67456"/>
                  <a:pt x="253588" y="-6892"/>
                  <a:pt x="243269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1" name="フリーフォーム: 図形 1000">
            <a:extLst>
              <a:ext uri="{FF2B5EF4-FFF2-40B4-BE49-F238E27FC236}">
                <a16:creationId xmlns:a16="http://schemas.microsoft.com/office/drawing/2014/main" id="{24843471-4CF2-45EC-9DDD-6A28AF29544F}"/>
              </a:ext>
            </a:extLst>
          </p:cNvPr>
          <p:cNvSpPr/>
          <p:nvPr/>
        </p:nvSpPr>
        <p:spPr>
          <a:xfrm>
            <a:off x="6005418" y="2382377"/>
            <a:ext cx="101924" cy="179408"/>
          </a:xfrm>
          <a:custGeom>
            <a:avLst/>
            <a:gdLst>
              <a:gd name="connsiteX0" fmla="*/ 95 w 101924"/>
              <a:gd name="connsiteY0" fmla="*/ 461 h 179408"/>
              <a:gd name="connsiteX1" fmla="*/ 69945 w 101924"/>
              <a:gd name="connsiteY1" fmla="*/ 89361 h 179408"/>
              <a:gd name="connsiteX2" fmla="*/ 66770 w 101924"/>
              <a:gd name="connsiteY2" fmla="*/ 151273 h 179408"/>
              <a:gd name="connsiteX3" fmla="*/ 73120 w 101924"/>
              <a:gd name="connsiteY3" fmla="*/ 176673 h 179408"/>
              <a:gd name="connsiteX4" fmla="*/ 101695 w 101924"/>
              <a:gd name="connsiteY4" fmla="*/ 89361 h 179408"/>
              <a:gd name="connsiteX5" fmla="*/ 55657 w 101924"/>
              <a:gd name="connsiteY5" fmla="*/ 54436 h 179408"/>
              <a:gd name="connsiteX6" fmla="*/ 95 w 101924"/>
              <a:gd name="connsiteY6" fmla="*/ 461 h 17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24" h="179408">
                <a:moveTo>
                  <a:pt x="95" y="461"/>
                </a:moveTo>
                <a:cubicBezTo>
                  <a:pt x="2476" y="6282"/>
                  <a:pt x="58833" y="64226"/>
                  <a:pt x="69945" y="89361"/>
                </a:cubicBezTo>
                <a:cubicBezTo>
                  <a:pt x="81058" y="114496"/>
                  <a:pt x="66241" y="136721"/>
                  <a:pt x="66770" y="151273"/>
                </a:cubicBezTo>
                <a:cubicBezTo>
                  <a:pt x="67299" y="165825"/>
                  <a:pt x="67299" y="186992"/>
                  <a:pt x="73120" y="176673"/>
                </a:cubicBezTo>
                <a:cubicBezTo>
                  <a:pt x="78941" y="166354"/>
                  <a:pt x="104606" y="109734"/>
                  <a:pt x="101695" y="89361"/>
                </a:cubicBezTo>
                <a:cubicBezTo>
                  <a:pt x="98784" y="68988"/>
                  <a:pt x="70738" y="63167"/>
                  <a:pt x="55657" y="54436"/>
                </a:cubicBezTo>
                <a:cubicBezTo>
                  <a:pt x="40576" y="45705"/>
                  <a:pt x="-2286" y="-5360"/>
                  <a:pt x="95" y="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2" name="フリーフォーム: 図形 1001">
            <a:extLst>
              <a:ext uri="{FF2B5EF4-FFF2-40B4-BE49-F238E27FC236}">
                <a16:creationId xmlns:a16="http://schemas.microsoft.com/office/drawing/2014/main" id="{09295BDD-E98A-4427-9787-091454E26884}"/>
              </a:ext>
            </a:extLst>
          </p:cNvPr>
          <p:cNvSpPr/>
          <p:nvPr/>
        </p:nvSpPr>
        <p:spPr>
          <a:xfrm>
            <a:off x="6145213" y="2463507"/>
            <a:ext cx="422541" cy="259343"/>
          </a:xfrm>
          <a:custGeom>
            <a:avLst/>
            <a:gdLst>
              <a:gd name="connsiteX0" fmla="*/ 0 w 422541"/>
              <a:gd name="connsiteY0" fmla="*/ 144756 h 259343"/>
              <a:gd name="connsiteX1" fmla="*/ 53975 w 422541"/>
              <a:gd name="connsiteY1" fmla="*/ 144756 h 259343"/>
              <a:gd name="connsiteX2" fmla="*/ 252412 w 422541"/>
              <a:gd name="connsiteY2" fmla="*/ 146343 h 259343"/>
              <a:gd name="connsiteX3" fmla="*/ 230187 w 422541"/>
              <a:gd name="connsiteY3" fmla="*/ 160631 h 259343"/>
              <a:gd name="connsiteX4" fmla="*/ 304800 w 422541"/>
              <a:gd name="connsiteY4" fmla="*/ 181268 h 259343"/>
              <a:gd name="connsiteX5" fmla="*/ 334962 w 422541"/>
              <a:gd name="connsiteY5" fmla="*/ 227306 h 259343"/>
              <a:gd name="connsiteX6" fmla="*/ 401637 w 422541"/>
              <a:gd name="connsiteY6" fmla="*/ 186031 h 259343"/>
              <a:gd name="connsiteX7" fmla="*/ 411162 w 422541"/>
              <a:gd name="connsiteY7" fmla="*/ 246356 h 259343"/>
              <a:gd name="connsiteX8" fmla="*/ 420687 w 422541"/>
              <a:gd name="connsiteY8" fmla="*/ 163806 h 259343"/>
              <a:gd name="connsiteX9" fmla="*/ 371475 w 422541"/>
              <a:gd name="connsiteY9" fmla="*/ 293 h 259343"/>
              <a:gd name="connsiteX10" fmla="*/ 406400 w 422541"/>
              <a:gd name="connsiteY10" fmla="*/ 127293 h 259343"/>
              <a:gd name="connsiteX11" fmla="*/ 417512 w 422541"/>
              <a:gd name="connsiteY11" fmla="*/ 257468 h 259343"/>
              <a:gd name="connsiteX12" fmla="*/ 365125 w 422541"/>
              <a:gd name="connsiteY12" fmla="*/ 203493 h 259343"/>
              <a:gd name="connsiteX13" fmla="*/ 301625 w 422541"/>
              <a:gd name="connsiteY13" fmla="*/ 190793 h 259343"/>
              <a:gd name="connsiteX14" fmla="*/ 238125 w 422541"/>
              <a:gd name="connsiteY14" fmla="*/ 163806 h 259343"/>
              <a:gd name="connsiteX15" fmla="*/ 230187 w 422541"/>
              <a:gd name="connsiteY15" fmla="*/ 154281 h 259343"/>
              <a:gd name="connsiteX16" fmla="*/ 0 w 422541"/>
              <a:gd name="connsiteY16" fmla="*/ 144756 h 25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2541" h="259343">
                <a:moveTo>
                  <a:pt x="0" y="144756"/>
                </a:moveTo>
                <a:lnTo>
                  <a:pt x="53975" y="144756"/>
                </a:lnTo>
                <a:lnTo>
                  <a:pt x="252412" y="146343"/>
                </a:lnTo>
                <a:cubicBezTo>
                  <a:pt x="281781" y="148989"/>
                  <a:pt x="221456" y="154810"/>
                  <a:pt x="230187" y="160631"/>
                </a:cubicBezTo>
                <a:cubicBezTo>
                  <a:pt x="238918" y="166452"/>
                  <a:pt x="287338" y="170156"/>
                  <a:pt x="304800" y="181268"/>
                </a:cubicBezTo>
                <a:cubicBezTo>
                  <a:pt x="322262" y="192380"/>
                  <a:pt x="318823" y="226512"/>
                  <a:pt x="334962" y="227306"/>
                </a:cubicBezTo>
                <a:cubicBezTo>
                  <a:pt x="351101" y="228100"/>
                  <a:pt x="388937" y="182856"/>
                  <a:pt x="401637" y="186031"/>
                </a:cubicBezTo>
                <a:cubicBezTo>
                  <a:pt x="414337" y="189206"/>
                  <a:pt x="407987" y="250060"/>
                  <a:pt x="411162" y="246356"/>
                </a:cubicBezTo>
                <a:cubicBezTo>
                  <a:pt x="414337" y="242652"/>
                  <a:pt x="427301" y="204816"/>
                  <a:pt x="420687" y="163806"/>
                </a:cubicBezTo>
                <a:cubicBezTo>
                  <a:pt x="414073" y="122796"/>
                  <a:pt x="373856" y="6378"/>
                  <a:pt x="371475" y="293"/>
                </a:cubicBezTo>
                <a:cubicBezTo>
                  <a:pt x="369094" y="-5792"/>
                  <a:pt x="398727" y="84431"/>
                  <a:pt x="406400" y="127293"/>
                </a:cubicBezTo>
                <a:cubicBezTo>
                  <a:pt x="414073" y="170155"/>
                  <a:pt x="424391" y="244768"/>
                  <a:pt x="417512" y="257468"/>
                </a:cubicBezTo>
                <a:cubicBezTo>
                  <a:pt x="410633" y="270168"/>
                  <a:pt x="384440" y="214606"/>
                  <a:pt x="365125" y="203493"/>
                </a:cubicBezTo>
                <a:cubicBezTo>
                  <a:pt x="345811" y="192381"/>
                  <a:pt x="322792" y="197408"/>
                  <a:pt x="301625" y="190793"/>
                </a:cubicBezTo>
                <a:cubicBezTo>
                  <a:pt x="280458" y="184179"/>
                  <a:pt x="250031" y="169891"/>
                  <a:pt x="238125" y="163806"/>
                </a:cubicBezTo>
                <a:cubicBezTo>
                  <a:pt x="226219" y="157721"/>
                  <a:pt x="268552" y="157985"/>
                  <a:pt x="230187" y="154281"/>
                </a:cubicBezTo>
                <a:cubicBezTo>
                  <a:pt x="191822" y="150577"/>
                  <a:pt x="99879" y="146079"/>
                  <a:pt x="0" y="144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3" name="フリーフォーム: 図形 1002">
            <a:extLst>
              <a:ext uri="{FF2B5EF4-FFF2-40B4-BE49-F238E27FC236}">
                <a16:creationId xmlns:a16="http://schemas.microsoft.com/office/drawing/2014/main" id="{11F3D1B3-857E-43F2-84BD-87CC6A245603}"/>
              </a:ext>
            </a:extLst>
          </p:cNvPr>
          <p:cNvSpPr/>
          <p:nvPr/>
        </p:nvSpPr>
        <p:spPr>
          <a:xfrm>
            <a:off x="8107769" y="1101923"/>
            <a:ext cx="900806" cy="526975"/>
          </a:xfrm>
          <a:custGeom>
            <a:avLst/>
            <a:gdLst>
              <a:gd name="connsiteX0" fmla="*/ 900764 w 900806"/>
              <a:gd name="connsiteY0" fmla="*/ 32610 h 526975"/>
              <a:gd name="connsiteX1" fmla="*/ 602314 w 900806"/>
              <a:gd name="connsiteY1" fmla="*/ 15677 h 526975"/>
              <a:gd name="connsiteX2" fmla="*/ 665814 w 900806"/>
              <a:gd name="connsiteY2" fmla="*/ 5094 h 526975"/>
              <a:gd name="connsiteX3" fmla="*/ 344081 w 900806"/>
              <a:gd name="connsiteY3" fmla="*/ 102460 h 526975"/>
              <a:gd name="connsiteX4" fmla="*/ 253064 w 900806"/>
              <a:gd name="connsiteY4" fmla="*/ 144794 h 526975"/>
              <a:gd name="connsiteX5" fmla="*/ 227664 w 900806"/>
              <a:gd name="connsiteY5" fmla="*/ 206177 h 526975"/>
              <a:gd name="connsiteX6" fmla="*/ 79498 w 900806"/>
              <a:gd name="connsiteY6" fmla="*/ 309894 h 526975"/>
              <a:gd name="connsiteX7" fmla="*/ 11764 w 900806"/>
              <a:gd name="connsiteY7" fmla="*/ 491927 h 526975"/>
              <a:gd name="connsiteX8" fmla="*/ 15998 w 900806"/>
              <a:gd name="connsiteY8" fmla="*/ 508860 h 526975"/>
              <a:gd name="connsiteX9" fmla="*/ 168398 w 900806"/>
              <a:gd name="connsiteY9" fmla="*/ 290844 h 526975"/>
              <a:gd name="connsiteX10" fmla="*/ 320798 w 900806"/>
              <a:gd name="connsiteY10" fmla="*/ 149027 h 526975"/>
              <a:gd name="connsiteX11" fmla="*/ 579031 w 900806"/>
              <a:gd name="connsiteY11" fmla="*/ 70710 h 526975"/>
              <a:gd name="connsiteX12" fmla="*/ 900764 w 900806"/>
              <a:gd name="connsiteY12" fmla="*/ 32610 h 52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0806" h="526975">
                <a:moveTo>
                  <a:pt x="900764" y="32610"/>
                </a:moveTo>
                <a:cubicBezTo>
                  <a:pt x="904644" y="23438"/>
                  <a:pt x="641472" y="20263"/>
                  <a:pt x="602314" y="15677"/>
                </a:cubicBezTo>
                <a:cubicBezTo>
                  <a:pt x="563156" y="11091"/>
                  <a:pt x="708853" y="-9370"/>
                  <a:pt x="665814" y="5094"/>
                </a:cubicBezTo>
                <a:cubicBezTo>
                  <a:pt x="622775" y="19558"/>
                  <a:pt x="412873" y="79177"/>
                  <a:pt x="344081" y="102460"/>
                </a:cubicBezTo>
                <a:cubicBezTo>
                  <a:pt x="275289" y="125743"/>
                  <a:pt x="272467" y="127508"/>
                  <a:pt x="253064" y="144794"/>
                </a:cubicBezTo>
                <a:cubicBezTo>
                  <a:pt x="233661" y="162080"/>
                  <a:pt x="256592" y="178660"/>
                  <a:pt x="227664" y="206177"/>
                </a:cubicBezTo>
                <a:cubicBezTo>
                  <a:pt x="198736" y="233694"/>
                  <a:pt x="115481" y="262269"/>
                  <a:pt x="79498" y="309894"/>
                </a:cubicBezTo>
                <a:cubicBezTo>
                  <a:pt x="43515" y="357519"/>
                  <a:pt x="22347" y="458766"/>
                  <a:pt x="11764" y="491927"/>
                </a:cubicBezTo>
                <a:cubicBezTo>
                  <a:pt x="1181" y="525088"/>
                  <a:pt x="-10108" y="542374"/>
                  <a:pt x="15998" y="508860"/>
                </a:cubicBezTo>
                <a:cubicBezTo>
                  <a:pt x="42104" y="475346"/>
                  <a:pt x="117598" y="350816"/>
                  <a:pt x="168398" y="290844"/>
                </a:cubicBezTo>
                <a:cubicBezTo>
                  <a:pt x="219198" y="230872"/>
                  <a:pt x="252359" y="185716"/>
                  <a:pt x="320798" y="149027"/>
                </a:cubicBezTo>
                <a:cubicBezTo>
                  <a:pt x="389237" y="112338"/>
                  <a:pt x="485192" y="91171"/>
                  <a:pt x="579031" y="70710"/>
                </a:cubicBezTo>
                <a:cubicBezTo>
                  <a:pt x="672870" y="50249"/>
                  <a:pt x="896884" y="41782"/>
                  <a:pt x="900764" y="32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4" name="フリーフォーム: 図形 1003">
            <a:extLst>
              <a:ext uri="{FF2B5EF4-FFF2-40B4-BE49-F238E27FC236}">
                <a16:creationId xmlns:a16="http://schemas.microsoft.com/office/drawing/2014/main" id="{7EBF401A-6802-4083-A5A3-EA88D3D3314C}"/>
              </a:ext>
            </a:extLst>
          </p:cNvPr>
          <p:cNvSpPr/>
          <p:nvPr/>
        </p:nvSpPr>
        <p:spPr>
          <a:xfrm>
            <a:off x="8010743" y="1542866"/>
            <a:ext cx="218815" cy="288349"/>
          </a:xfrm>
          <a:custGeom>
            <a:avLst/>
            <a:gdLst>
              <a:gd name="connsiteX0" fmla="*/ 165940 w 218815"/>
              <a:gd name="connsiteY0" fmla="*/ 25584 h 288349"/>
              <a:gd name="connsiteX1" fmla="*/ 840 w 218815"/>
              <a:gd name="connsiteY1" fmla="*/ 288051 h 288349"/>
              <a:gd name="connsiteX2" fmla="*/ 106674 w 218815"/>
              <a:gd name="connsiteY2" fmla="*/ 76384 h 288349"/>
              <a:gd name="connsiteX3" fmla="*/ 216740 w 218815"/>
              <a:gd name="connsiteY3" fmla="*/ 12884 h 288349"/>
              <a:gd name="connsiteX4" fmla="*/ 165940 w 218815"/>
              <a:gd name="connsiteY4" fmla="*/ 25584 h 28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815" h="288349">
                <a:moveTo>
                  <a:pt x="165940" y="25584"/>
                </a:moveTo>
                <a:cubicBezTo>
                  <a:pt x="129957" y="71445"/>
                  <a:pt x="10718" y="279584"/>
                  <a:pt x="840" y="288051"/>
                </a:cubicBezTo>
                <a:cubicBezTo>
                  <a:pt x="-9038" y="296518"/>
                  <a:pt x="70691" y="122245"/>
                  <a:pt x="106674" y="76384"/>
                </a:cubicBezTo>
                <a:cubicBezTo>
                  <a:pt x="142657" y="30523"/>
                  <a:pt x="207215" y="17117"/>
                  <a:pt x="216740" y="12884"/>
                </a:cubicBezTo>
                <a:cubicBezTo>
                  <a:pt x="226265" y="8651"/>
                  <a:pt x="201923" y="-20277"/>
                  <a:pt x="165940" y="25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5" name="フリーフォーム: 図形 1004">
            <a:extLst>
              <a:ext uri="{FF2B5EF4-FFF2-40B4-BE49-F238E27FC236}">
                <a16:creationId xmlns:a16="http://schemas.microsoft.com/office/drawing/2014/main" id="{C87FFC89-36A7-424B-BC16-8D2BBA527B0A}"/>
              </a:ext>
            </a:extLst>
          </p:cNvPr>
          <p:cNvSpPr/>
          <p:nvPr/>
        </p:nvSpPr>
        <p:spPr>
          <a:xfrm>
            <a:off x="8869574" y="1134210"/>
            <a:ext cx="410819" cy="312185"/>
          </a:xfrm>
          <a:custGeom>
            <a:avLst/>
            <a:gdLst>
              <a:gd name="connsiteX0" fmla="*/ 1376 w 410819"/>
              <a:gd name="connsiteY0" fmla="*/ 2440 h 312185"/>
              <a:gd name="connsiteX1" fmla="*/ 210926 w 410819"/>
              <a:gd name="connsiteY1" fmla="*/ 146373 h 312185"/>
              <a:gd name="connsiteX2" fmla="*/ 204576 w 410819"/>
              <a:gd name="connsiteY2" fmla="*/ 148490 h 312185"/>
              <a:gd name="connsiteX3" fmla="*/ 348509 w 410819"/>
              <a:gd name="connsiteY3" fmla="*/ 237390 h 312185"/>
              <a:gd name="connsiteX4" fmla="*/ 403543 w 410819"/>
              <a:gd name="connsiteY4" fmla="*/ 307240 h 312185"/>
              <a:gd name="connsiteX5" fmla="*/ 401426 w 410819"/>
              <a:gd name="connsiteY5" fmla="*/ 294540 h 312185"/>
              <a:gd name="connsiteX6" fmla="*/ 323109 w 410819"/>
              <a:gd name="connsiteY6" fmla="*/ 199290 h 312185"/>
              <a:gd name="connsiteX7" fmla="*/ 98743 w 410819"/>
              <a:gd name="connsiteY7" fmla="*/ 19373 h 312185"/>
              <a:gd name="connsiteX8" fmla="*/ 117793 w 410819"/>
              <a:gd name="connsiteY8" fmla="*/ 53240 h 312185"/>
              <a:gd name="connsiteX9" fmla="*/ 1376 w 410819"/>
              <a:gd name="connsiteY9" fmla="*/ 2440 h 31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0819" h="312185">
                <a:moveTo>
                  <a:pt x="1376" y="2440"/>
                </a:moveTo>
                <a:cubicBezTo>
                  <a:pt x="16898" y="17962"/>
                  <a:pt x="177059" y="122031"/>
                  <a:pt x="210926" y="146373"/>
                </a:cubicBezTo>
                <a:cubicBezTo>
                  <a:pt x="244793" y="170715"/>
                  <a:pt x="181645" y="133320"/>
                  <a:pt x="204576" y="148490"/>
                </a:cubicBezTo>
                <a:cubicBezTo>
                  <a:pt x="227507" y="163660"/>
                  <a:pt x="315348" y="210932"/>
                  <a:pt x="348509" y="237390"/>
                </a:cubicBezTo>
                <a:cubicBezTo>
                  <a:pt x="381670" y="263848"/>
                  <a:pt x="394724" y="297715"/>
                  <a:pt x="403543" y="307240"/>
                </a:cubicBezTo>
                <a:cubicBezTo>
                  <a:pt x="412363" y="316765"/>
                  <a:pt x="414832" y="312532"/>
                  <a:pt x="401426" y="294540"/>
                </a:cubicBezTo>
                <a:cubicBezTo>
                  <a:pt x="388020" y="276548"/>
                  <a:pt x="373556" y="245151"/>
                  <a:pt x="323109" y="199290"/>
                </a:cubicBezTo>
                <a:cubicBezTo>
                  <a:pt x="272662" y="153429"/>
                  <a:pt x="132962" y="43715"/>
                  <a:pt x="98743" y="19373"/>
                </a:cubicBezTo>
                <a:cubicBezTo>
                  <a:pt x="64524" y="-4969"/>
                  <a:pt x="129082" y="56062"/>
                  <a:pt x="117793" y="53240"/>
                </a:cubicBezTo>
                <a:cubicBezTo>
                  <a:pt x="106504" y="50418"/>
                  <a:pt x="-14146" y="-13082"/>
                  <a:pt x="1376" y="2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6" name="フリーフォーム: 図形 1005">
            <a:extLst>
              <a:ext uri="{FF2B5EF4-FFF2-40B4-BE49-F238E27FC236}">
                <a16:creationId xmlns:a16="http://schemas.microsoft.com/office/drawing/2014/main" id="{6799962B-6DDD-4C24-B7B6-2AD5DF8D1151}"/>
              </a:ext>
            </a:extLst>
          </p:cNvPr>
          <p:cNvSpPr/>
          <p:nvPr/>
        </p:nvSpPr>
        <p:spPr>
          <a:xfrm>
            <a:off x="8976081" y="1127226"/>
            <a:ext cx="338151" cy="346376"/>
          </a:xfrm>
          <a:custGeom>
            <a:avLst/>
            <a:gdLst>
              <a:gd name="connsiteX0" fmla="*/ 7052 w 338151"/>
              <a:gd name="connsiteY0" fmla="*/ 3074 h 346376"/>
              <a:gd name="connsiteX1" fmla="*/ 218719 w 338151"/>
              <a:gd name="connsiteY1" fmla="*/ 195691 h 346376"/>
              <a:gd name="connsiteX2" fmla="*/ 328786 w 338151"/>
              <a:gd name="connsiteY2" fmla="*/ 295174 h 346376"/>
              <a:gd name="connsiteX3" fmla="*/ 328786 w 338151"/>
              <a:gd name="connsiteY3" fmla="*/ 345974 h 346376"/>
              <a:gd name="connsiteX4" fmla="*/ 299152 w 338151"/>
              <a:gd name="connsiteY4" fmla="*/ 269774 h 346376"/>
              <a:gd name="connsiteX5" fmla="*/ 165802 w 338151"/>
              <a:gd name="connsiteY5" fmla="*/ 159707 h 346376"/>
              <a:gd name="connsiteX6" fmla="*/ 57852 w 338151"/>
              <a:gd name="connsiteY6" fmla="*/ 81391 h 346376"/>
              <a:gd name="connsiteX7" fmla="*/ 7052 w 338151"/>
              <a:gd name="connsiteY7" fmla="*/ 3074 h 34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151" h="346376">
                <a:moveTo>
                  <a:pt x="7052" y="3074"/>
                </a:moveTo>
                <a:cubicBezTo>
                  <a:pt x="33863" y="22124"/>
                  <a:pt x="165097" y="147008"/>
                  <a:pt x="218719" y="195691"/>
                </a:cubicBezTo>
                <a:cubicBezTo>
                  <a:pt x="272341" y="244374"/>
                  <a:pt x="310441" y="270127"/>
                  <a:pt x="328786" y="295174"/>
                </a:cubicBezTo>
                <a:cubicBezTo>
                  <a:pt x="347131" y="320221"/>
                  <a:pt x="333725" y="350207"/>
                  <a:pt x="328786" y="345974"/>
                </a:cubicBezTo>
                <a:cubicBezTo>
                  <a:pt x="323847" y="341741"/>
                  <a:pt x="326316" y="300819"/>
                  <a:pt x="299152" y="269774"/>
                </a:cubicBezTo>
                <a:cubicBezTo>
                  <a:pt x="271988" y="238730"/>
                  <a:pt x="206019" y="191104"/>
                  <a:pt x="165802" y="159707"/>
                </a:cubicBezTo>
                <a:cubicBezTo>
                  <a:pt x="125585" y="128310"/>
                  <a:pt x="78666" y="103969"/>
                  <a:pt x="57852" y="81391"/>
                </a:cubicBezTo>
                <a:cubicBezTo>
                  <a:pt x="37038" y="58813"/>
                  <a:pt x="-19759" y="-15976"/>
                  <a:pt x="7052" y="3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7" name="フリーフォーム: 図形 1006">
            <a:extLst>
              <a:ext uri="{FF2B5EF4-FFF2-40B4-BE49-F238E27FC236}">
                <a16:creationId xmlns:a16="http://schemas.microsoft.com/office/drawing/2014/main" id="{EFB63ECE-BF1C-4907-87A8-7A4A3866CBF8}"/>
              </a:ext>
            </a:extLst>
          </p:cNvPr>
          <p:cNvSpPr/>
          <p:nvPr/>
        </p:nvSpPr>
        <p:spPr>
          <a:xfrm>
            <a:off x="8794295" y="1098112"/>
            <a:ext cx="494627" cy="478809"/>
          </a:xfrm>
          <a:custGeom>
            <a:avLst/>
            <a:gdLst>
              <a:gd name="connsiteX0" fmla="*/ 455 w 494627"/>
              <a:gd name="connsiteY0" fmla="*/ 2555 h 478809"/>
              <a:gd name="connsiteX1" fmla="*/ 277738 w 494627"/>
              <a:gd name="connsiteY1" fmla="*/ 19488 h 478809"/>
              <a:gd name="connsiteX2" fmla="*/ 237522 w 494627"/>
              <a:gd name="connsiteY2" fmla="*/ 44888 h 478809"/>
              <a:gd name="connsiteX3" fmla="*/ 303138 w 494627"/>
              <a:gd name="connsiteY3" fmla="*/ 78755 h 478809"/>
              <a:gd name="connsiteX4" fmla="*/ 423788 w 494627"/>
              <a:gd name="connsiteY4" fmla="*/ 157071 h 478809"/>
              <a:gd name="connsiteX5" fmla="*/ 455538 w 494627"/>
              <a:gd name="connsiteY5" fmla="*/ 214221 h 478809"/>
              <a:gd name="connsiteX6" fmla="*/ 493638 w 494627"/>
              <a:gd name="connsiteY6" fmla="*/ 349688 h 478809"/>
              <a:gd name="connsiteX7" fmla="*/ 483055 w 494627"/>
              <a:gd name="connsiteY7" fmla="*/ 478805 h 478809"/>
              <a:gd name="connsiteX8" fmla="*/ 478822 w 494627"/>
              <a:gd name="connsiteY8" fmla="*/ 345455 h 478809"/>
              <a:gd name="connsiteX9" fmla="*/ 328538 w 494627"/>
              <a:gd name="connsiteY9" fmla="*/ 129555 h 478809"/>
              <a:gd name="connsiteX10" fmla="*/ 216355 w 494627"/>
              <a:gd name="connsiteY10" fmla="*/ 15255 h 478809"/>
              <a:gd name="connsiteX11" fmla="*/ 455 w 494627"/>
              <a:gd name="connsiteY11" fmla="*/ 2555 h 47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4627" h="478809">
                <a:moveTo>
                  <a:pt x="455" y="2555"/>
                </a:moveTo>
                <a:cubicBezTo>
                  <a:pt x="10685" y="3260"/>
                  <a:pt x="238227" y="12433"/>
                  <a:pt x="277738" y="19488"/>
                </a:cubicBezTo>
                <a:cubicBezTo>
                  <a:pt x="317249" y="26543"/>
                  <a:pt x="233289" y="35010"/>
                  <a:pt x="237522" y="44888"/>
                </a:cubicBezTo>
                <a:cubicBezTo>
                  <a:pt x="241755" y="54766"/>
                  <a:pt x="272094" y="60058"/>
                  <a:pt x="303138" y="78755"/>
                </a:cubicBezTo>
                <a:cubicBezTo>
                  <a:pt x="334182" y="97452"/>
                  <a:pt x="398388" y="134493"/>
                  <a:pt x="423788" y="157071"/>
                </a:cubicBezTo>
                <a:cubicBezTo>
                  <a:pt x="449188" y="179649"/>
                  <a:pt x="443896" y="182118"/>
                  <a:pt x="455538" y="214221"/>
                </a:cubicBezTo>
                <a:cubicBezTo>
                  <a:pt x="467180" y="246324"/>
                  <a:pt x="489052" y="305591"/>
                  <a:pt x="493638" y="349688"/>
                </a:cubicBezTo>
                <a:cubicBezTo>
                  <a:pt x="498224" y="393785"/>
                  <a:pt x="485524" y="479511"/>
                  <a:pt x="483055" y="478805"/>
                </a:cubicBezTo>
                <a:cubicBezTo>
                  <a:pt x="480586" y="478099"/>
                  <a:pt x="504575" y="403663"/>
                  <a:pt x="478822" y="345455"/>
                </a:cubicBezTo>
                <a:cubicBezTo>
                  <a:pt x="453069" y="287247"/>
                  <a:pt x="372283" y="184588"/>
                  <a:pt x="328538" y="129555"/>
                </a:cubicBezTo>
                <a:cubicBezTo>
                  <a:pt x="284794" y="74522"/>
                  <a:pt x="277738" y="38186"/>
                  <a:pt x="216355" y="15255"/>
                </a:cubicBezTo>
                <a:cubicBezTo>
                  <a:pt x="154972" y="-7676"/>
                  <a:pt x="-9775" y="1850"/>
                  <a:pt x="455" y="2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8" name="フリーフォーム: 図形 1007">
            <a:extLst>
              <a:ext uri="{FF2B5EF4-FFF2-40B4-BE49-F238E27FC236}">
                <a16:creationId xmlns:a16="http://schemas.microsoft.com/office/drawing/2014/main" id="{6C5B7E06-07BE-4FF1-B2E2-4C860BE61D4A}"/>
              </a:ext>
            </a:extLst>
          </p:cNvPr>
          <p:cNvSpPr/>
          <p:nvPr/>
        </p:nvSpPr>
        <p:spPr>
          <a:xfrm>
            <a:off x="8699500" y="1469231"/>
            <a:ext cx="576638" cy="719402"/>
          </a:xfrm>
          <a:custGeom>
            <a:avLst/>
            <a:gdLst>
              <a:gd name="connsiteX0" fmla="*/ 575733 w 576638"/>
              <a:gd name="connsiteY0" fmla="*/ 1852 h 719402"/>
              <a:gd name="connsiteX1" fmla="*/ 520700 w 576638"/>
              <a:gd name="connsiteY1" fmla="*/ 302419 h 719402"/>
              <a:gd name="connsiteX2" fmla="*/ 524933 w 576638"/>
              <a:gd name="connsiteY2" fmla="*/ 253736 h 719402"/>
              <a:gd name="connsiteX3" fmla="*/ 436033 w 576638"/>
              <a:gd name="connsiteY3" fmla="*/ 408252 h 719402"/>
              <a:gd name="connsiteX4" fmla="*/ 315383 w 576638"/>
              <a:gd name="connsiteY4" fmla="*/ 543719 h 719402"/>
              <a:gd name="connsiteX5" fmla="*/ 226483 w 576638"/>
              <a:gd name="connsiteY5" fmla="*/ 628386 h 719402"/>
              <a:gd name="connsiteX6" fmla="*/ 205317 w 576638"/>
              <a:gd name="connsiteY6" fmla="*/ 596636 h 719402"/>
              <a:gd name="connsiteX7" fmla="*/ 222250 w 576638"/>
              <a:gd name="connsiteY7" fmla="*/ 609336 h 719402"/>
              <a:gd name="connsiteX8" fmla="*/ 71967 w 576638"/>
              <a:gd name="connsiteY8" fmla="*/ 687652 h 719402"/>
              <a:gd name="connsiteX9" fmla="*/ 0 w 576638"/>
              <a:gd name="connsiteY9" fmla="*/ 719402 h 719402"/>
              <a:gd name="connsiteX10" fmla="*/ 296333 w 576638"/>
              <a:gd name="connsiteY10" fmla="*/ 586052 h 719402"/>
              <a:gd name="connsiteX11" fmla="*/ 416983 w 576638"/>
              <a:gd name="connsiteY11" fmla="*/ 471752 h 719402"/>
              <a:gd name="connsiteX12" fmla="*/ 527050 w 576638"/>
              <a:gd name="connsiteY12" fmla="*/ 236802 h 719402"/>
              <a:gd name="connsiteX13" fmla="*/ 550333 w 576638"/>
              <a:gd name="connsiteY13" fmla="*/ 179652 h 719402"/>
              <a:gd name="connsiteX14" fmla="*/ 575733 w 576638"/>
              <a:gd name="connsiteY14" fmla="*/ 1852 h 71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638" h="719402">
                <a:moveTo>
                  <a:pt x="575733" y="1852"/>
                </a:moveTo>
                <a:cubicBezTo>
                  <a:pt x="570794" y="22313"/>
                  <a:pt x="529167" y="260438"/>
                  <a:pt x="520700" y="302419"/>
                </a:cubicBezTo>
                <a:cubicBezTo>
                  <a:pt x="512233" y="344400"/>
                  <a:pt x="539044" y="236097"/>
                  <a:pt x="524933" y="253736"/>
                </a:cubicBezTo>
                <a:cubicBezTo>
                  <a:pt x="510822" y="271375"/>
                  <a:pt x="470958" y="359922"/>
                  <a:pt x="436033" y="408252"/>
                </a:cubicBezTo>
                <a:cubicBezTo>
                  <a:pt x="401108" y="456583"/>
                  <a:pt x="350308" y="507030"/>
                  <a:pt x="315383" y="543719"/>
                </a:cubicBezTo>
                <a:cubicBezTo>
                  <a:pt x="280458" y="580408"/>
                  <a:pt x="244827" y="619566"/>
                  <a:pt x="226483" y="628386"/>
                </a:cubicBezTo>
                <a:cubicBezTo>
                  <a:pt x="208139" y="637206"/>
                  <a:pt x="206022" y="599811"/>
                  <a:pt x="205317" y="596636"/>
                </a:cubicBezTo>
                <a:cubicBezTo>
                  <a:pt x="204612" y="593461"/>
                  <a:pt x="244475" y="594167"/>
                  <a:pt x="222250" y="609336"/>
                </a:cubicBezTo>
                <a:cubicBezTo>
                  <a:pt x="200025" y="624505"/>
                  <a:pt x="109009" y="669308"/>
                  <a:pt x="71967" y="687652"/>
                </a:cubicBezTo>
                <a:cubicBezTo>
                  <a:pt x="34925" y="705996"/>
                  <a:pt x="0" y="719402"/>
                  <a:pt x="0" y="719402"/>
                </a:cubicBezTo>
                <a:cubicBezTo>
                  <a:pt x="37394" y="702469"/>
                  <a:pt x="226836" y="627327"/>
                  <a:pt x="296333" y="586052"/>
                </a:cubicBezTo>
                <a:cubicBezTo>
                  <a:pt x="365830" y="544777"/>
                  <a:pt x="378530" y="529960"/>
                  <a:pt x="416983" y="471752"/>
                </a:cubicBezTo>
                <a:cubicBezTo>
                  <a:pt x="455436" y="413544"/>
                  <a:pt x="504825" y="285485"/>
                  <a:pt x="527050" y="236802"/>
                </a:cubicBezTo>
                <a:cubicBezTo>
                  <a:pt x="549275" y="188119"/>
                  <a:pt x="536222" y="223044"/>
                  <a:pt x="550333" y="179652"/>
                </a:cubicBezTo>
                <a:cubicBezTo>
                  <a:pt x="564444" y="136260"/>
                  <a:pt x="580672" y="-18609"/>
                  <a:pt x="575733" y="1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9" name="フリーフォーム: 図形 1008">
            <a:extLst>
              <a:ext uri="{FF2B5EF4-FFF2-40B4-BE49-F238E27FC236}">
                <a16:creationId xmlns:a16="http://schemas.microsoft.com/office/drawing/2014/main" id="{683BB1E4-4C71-4810-B743-82C1D18A1BB2}"/>
              </a:ext>
            </a:extLst>
          </p:cNvPr>
          <p:cNvSpPr/>
          <p:nvPr/>
        </p:nvSpPr>
        <p:spPr>
          <a:xfrm>
            <a:off x="9006402" y="1358883"/>
            <a:ext cx="227078" cy="486850"/>
          </a:xfrm>
          <a:custGeom>
            <a:avLst/>
            <a:gdLst>
              <a:gd name="connsiteX0" fmla="*/ 224381 w 227078"/>
              <a:gd name="connsiteY0" fmla="*/ 17 h 486850"/>
              <a:gd name="connsiteX1" fmla="*/ 224381 w 227078"/>
              <a:gd name="connsiteY1" fmla="*/ 215917 h 486850"/>
              <a:gd name="connsiteX2" fmla="*/ 215915 w 227078"/>
              <a:gd name="connsiteY2" fmla="*/ 192634 h 486850"/>
              <a:gd name="connsiteX3" fmla="*/ 127015 w 227078"/>
              <a:gd name="connsiteY3" fmla="*/ 334450 h 486850"/>
              <a:gd name="connsiteX4" fmla="*/ 15 w 227078"/>
              <a:gd name="connsiteY4" fmla="*/ 486850 h 486850"/>
              <a:gd name="connsiteX5" fmla="*/ 135481 w 227078"/>
              <a:gd name="connsiteY5" fmla="*/ 334450 h 486850"/>
              <a:gd name="connsiteX6" fmla="*/ 165115 w 227078"/>
              <a:gd name="connsiteY6" fmla="*/ 315400 h 486850"/>
              <a:gd name="connsiteX7" fmla="*/ 220148 w 227078"/>
              <a:gd name="connsiteY7" fmla="*/ 228617 h 486850"/>
              <a:gd name="connsiteX8" fmla="*/ 224381 w 227078"/>
              <a:gd name="connsiteY8" fmla="*/ 17 h 48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078" h="486850">
                <a:moveTo>
                  <a:pt x="224381" y="17"/>
                </a:moveTo>
                <a:cubicBezTo>
                  <a:pt x="225087" y="-2100"/>
                  <a:pt x="225792" y="183814"/>
                  <a:pt x="224381" y="215917"/>
                </a:cubicBezTo>
                <a:cubicBezTo>
                  <a:pt x="222970" y="248020"/>
                  <a:pt x="232143" y="172879"/>
                  <a:pt x="215915" y="192634"/>
                </a:cubicBezTo>
                <a:cubicBezTo>
                  <a:pt x="199687" y="212390"/>
                  <a:pt x="162998" y="285414"/>
                  <a:pt x="127015" y="334450"/>
                </a:cubicBezTo>
                <a:cubicBezTo>
                  <a:pt x="91032" y="383486"/>
                  <a:pt x="-1396" y="486850"/>
                  <a:pt x="15" y="486850"/>
                </a:cubicBezTo>
                <a:cubicBezTo>
                  <a:pt x="1426" y="486850"/>
                  <a:pt x="107964" y="363025"/>
                  <a:pt x="135481" y="334450"/>
                </a:cubicBezTo>
                <a:cubicBezTo>
                  <a:pt x="162998" y="305875"/>
                  <a:pt x="151004" y="333039"/>
                  <a:pt x="165115" y="315400"/>
                </a:cubicBezTo>
                <a:cubicBezTo>
                  <a:pt x="179226" y="297761"/>
                  <a:pt x="207095" y="277653"/>
                  <a:pt x="220148" y="228617"/>
                </a:cubicBezTo>
                <a:cubicBezTo>
                  <a:pt x="233201" y="179581"/>
                  <a:pt x="223675" y="2134"/>
                  <a:pt x="22438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0" name="フリーフォーム: 図形 1009">
            <a:extLst>
              <a:ext uri="{FF2B5EF4-FFF2-40B4-BE49-F238E27FC236}">
                <a16:creationId xmlns:a16="http://schemas.microsoft.com/office/drawing/2014/main" id="{604A6F73-5120-4F70-99D4-61019534D683}"/>
              </a:ext>
            </a:extLst>
          </p:cNvPr>
          <p:cNvSpPr/>
          <p:nvPr/>
        </p:nvSpPr>
        <p:spPr>
          <a:xfrm>
            <a:off x="9197720" y="1302634"/>
            <a:ext cx="52858" cy="293948"/>
          </a:xfrm>
          <a:custGeom>
            <a:avLst/>
            <a:gdLst>
              <a:gd name="connsiteX0" fmla="*/ 1313 w 52858"/>
              <a:gd name="connsiteY0" fmla="*/ 11816 h 293948"/>
              <a:gd name="connsiteX1" fmla="*/ 16130 w 52858"/>
              <a:gd name="connsiteY1" fmla="*/ 289099 h 293948"/>
              <a:gd name="connsiteX2" fmla="*/ 28830 w 52858"/>
              <a:gd name="connsiteY2" fmla="*/ 191733 h 293948"/>
              <a:gd name="connsiteX3" fmla="*/ 43647 w 52858"/>
              <a:gd name="connsiteY3" fmla="*/ 236183 h 293948"/>
              <a:gd name="connsiteX4" fmla="*/ 52113 w 52858"/>
              <a:gd name="connsiteY4" fmla="*/ 66849 h 293948"/>
              <a:gd name="connsiteX5" fmla="*/ 1313 w 52858"/>
              <a:gd name="connsiteY5" fmla="*/ 11816 h 29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58" h="293948">
                <a:moveTo>
                  <a:pt x="1313" y="11816"/>
                </a:moveTo>
                <a:cubicBezTo>
                  <a:pt x="-4684" y="48858"/>
                  <a:pt x="11544" y="259113"/>
                  <a:pt x="16130" y="289099"/>
                </a:cubicBezTo>
                <a:cubicBezTo>
                  <a:pt x="20716" y="319085"/>
                  <a:pt x="24244" y="200552"/>
                  <a:pt x="28830" y="191733"/>
                </a:cubicBezTo>
                <a:cubicBezTo>
                  <a:pt x="33416" y="182914"/>
                  <a:pt x="39767" y="256997"/>
                  <a:pt x="43647" y="236183"/>
                </a:cubicBezTo>
                <a:cubicBezTo>
                  <a:pt x="47528" y="215369"/>
                  <a:pt x="55288" y="100010"/>
                  <a:pt x="52113" y="66849"/>
                </a:cubicBezTo>
                <a:cubicBezTo>
                  <a:pt x="48938" y="33688"/>
                  <a:pt x="7310" y="-25226"/>
                  <a:pt x="1313" y="11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1" name="フリーフォーム: 図形 1010">
            <a:extLst>
              <a:ext uri="{FF2B5EF4-FFF2-40B4-BE49-F238E27FC236}">
                <a16:creationId xmlns:a16="http://schemas.microsoft.com/office/drawing/2014/main" id="{0384DAED-488D-4577-A3D9-CB2ACBCAB39C}"/>
              </a:ext>
            </a:extLst>
          </p:cNvPr>
          <p:cNvSpPr/>
          <p:nvPr/>
        </p:nvSpPr>
        <p:spPr>
          <a:xfrm>
            <a:off x="8476220" y="1278571"/>
            <a:ext cx="655084" cy="569678"/>
          </a:xfrm>
          <a:custGeom>
            <a:avLst/>
            <a:gdLst>
              <a:gd name="connsiteX0" fmla="*/ 43363 w 655084"/>
              <a:gd name="connsiteY0" fmla="*/ 109962 h 569678"/>
              <a:gd name="connsiteX1" fmla="*/ 422247 w 655084"/>
              <a:gd name="connsiteY1" fmla="*/ 2012 h 569678"/>
              <a:gd name="connsiteX2" fmla="*/ 297363 w 655084"/>
              <a:gd name="connsiteY2" fmla="*/ 40112 h 569678"/>
              <a:gd name="connsiteX3" fmla="*/ 398963 w 655084"/>
              <a:gd name="connsiteY3" fmla="*/ 46462 h 569678"/>
              <a:gd name="connsiteX4" fmla="*/ 564063 w 655084"/>
              <a:gd name="connsiteY4" fmla="*/ 150179 h 569678"/>
              <a:gd name="connsiteX5" fmla="*/ 561947 w 655084"/>
              <a:gd name="connsiteY5" fmla="*/ 167112 h 569678"/>
              <a:gd name="connsiteX6" fmla="*/ 650847 w 655084"/>
              <a:gd name="connsiteY6" fmla="*/ 281412 h 569678"/>
              <a:gd name="connsiteX7" fmla="*/ 606397 w 655084"/>
              <a:gd name="connsiteY7" fmla="*/ 355496 h 569678"/>
              <a:gd name="connsiteX8" fmla="*/ 568297 w 655084"/>
              <a:gd name="connsiteY8" fmla="*/ 463446 h 569678"/>
              <a:gd name="connsiteX9" fmla="*/ 509030 w 655084"/>
              <a:gd name="connsiteY9" fmla="*/ 567162 h 569678"/>
              <a:gd name="connsiteX10" fmla="*/ 638147 w 655084"/>
              <a:gd name="connsiteY10" fmla="*/ 353379 h 569678"/>
              <a:gd name="connsiteX11" fmla="*/ 636030 w 655084"/>
              <a:gd name="connsiteY11" fmla="*/ 220029 h 569678"/>
              <a:gd name="connsiteX12" fmla="*/ 477280 w 655084"/>
              <a:gd name="connsiteY12" fmla="*/ 67629 h 569678"/>
              <a:gd name="connsiteX13" fmla="*/ 451880 w 655084"/>
              <a:gd name="connsiteY13" fmla="*/ 46462 h 569678"/>
              <a:gd name="connsiteX14" fmla="*/ 405313 w 655084"/>
              <a:gd name="connsiteY14" fmla="*/ 27412 h 569678"/>
              <a:gd name="connsiteX15" fmla="*/ 125913 w 655084"/>
              <a:gd name="connsiteY15" fmla="*/ 131129 h 569678"/>
              <a:gd name="connsiteX16" fmla="*/ 1030 w 655084"/>
              <a:gd name="connsiteY16" fmla="*/ 179812 h 569678"/>
              <a:gd name="connsiteX17" fmla="*/ 187297 w 655084"/>
              <a:gd name="connsiteY17" fmla="*/ 73979 h 569678"/>
              <a:gd name="connsiteX18" fmla="*/ 43363 w 655084"/>
              <a:gd name="connsiteY18" fmla="*/ 109962 h 56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55084" h="569678">
                <a:moveTo>
                  <a:pt x="43363" y="109962"/>
                </a:moveTo>
                <a:cubicBezTo>
                  <a:pt x="82521" y="97967"/>
                  <a:pt x="422247" y="2012"/>
                  <a:pt x="422247" y="2012"/>
                </a:cubicBezTo>
                <a:cubicBezTo>
                  <a:pt x="464580" y="-9630"/>
                  <a:pt x="301244" y="32704"/>
                  <a:pt x="297363" y="40112"/>
                </a:cubicBezTo>
                <a:cubicBezTo>
                  <a:pt x="293482" y="47520"/>
                  <a:pt x="354513" y="28117"/>
                  <a:pt x="398963" y="46462"/>
                </a:cubicBezTo>
                <a:cubicBezTo>
                  <a:pt x="443413" y="64806"/>
                  <a:pt x="536899" y="130071"/>
                  <a:pt x="564063" y="150179"/>
                </a:cubicBezTo>
                <a:cubicBezTo>
                  <a:pt x="591227" y="170287"/>
                  <a:pt x="547483" y="145240"/>
                  <a:pt x="561947" y="167112"/>
                </a:cubicBezTo>
                <a:cubicBezTo>
                  <a:pt x="576411" y="188984"/>
                  <a:pt x="643439" y="250015"/>
                  <a:pt x="650847" y="281412"/>
                </a:cubicBezTo>
                <a:cubicBezTo>
                  <a:pt x="658255" y="312809"/>
                  <a:pt x="620155" y="325157"/>
                  <a:pt x="606397" y="355496"/>
                </a:cubicBezTo>
                <a:cubicBezTo>
                  <a:pt x="592639" y="385835"/>
                  <a:pt x="584525" y="428168"/>
                  <a:pt x="568297" y="463446"/>
                </a:cubicBezTo>
                <a:cubicBezTo>
                  <a:pt x="552069" y="498724"/>
                  <a:pt x="497388" y="585507"/>
                  <a:pt x="509030" y="567162"/>
                </a:cubicBezTo>
                <a:cubicBezTo>
                  <a:pt x="520672" y="548818"/>
                  <a:pt x="616980" y="411234"/>
                  <a:pt x="638147" y="353379"/>
                </a:cubicBezTo>
                <a:cubicBezTo>
                  <a:pt x="659314" y="295524"/>
                  <a:pt x="662841" y="267654"/>
                  <a:pt x="636030" y="220029"/>
                </a:cubicBezTo>
                <a:cubicBezTo>
                  <a:pt x="609219" y="172404"/>
                  <a:pt x="507972" y="96557"/>
                  <a:pt x="477280" y="67629"/>
                </a:cubicBezTo>
                <a:cubicBezTo>
                  <a:pt x="446588" y="38701"/>
                  <a:pt x="463874" y="53165"/>
                  <a:pt x="451880" y="46462"/>
                </a:cubicBezTo>
                <a:cubicBezTo>
                  <a:pt x="439886" y="39759"/>
                  <a:pt x="459641" y="13301"/>
                  <a:pt x="405313" y="27412"/>
                </a:cubicBezTo>
                <a:cubicBezTo>
                  <a:pt x="350985" y="41523"/>
                  <a:pt x="193293" y="105729"/>
                  <a:pt x="125913" y="131129"/>
                </a:cubicBezTo>
                <a:cubicBezTo>
                  <a:pt x="58533" y="156529"/>
                  <a:pt x="-9201" y="189337"/>
                  <a:pt x="1030" y="179812"/>
                </a:cubicBezTo>
                <a:cubicBezTo>
                  <a:pt x="11261" y="170287"/>
                  <a:pt x="180242" y="82446"/>
                  <a:pt x="187297" y="73979"/>
                </a:cubicBezTo>
                <a:cubicBezTo>
                  <a:pt x="194353" y="65512"/>
                  <a:pt x="4205" y="121957"/>
                  <a:pt x="43363" y="109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2" name="フリーフォーム: 図形 1011">
            <a:extLst>
              <a:ext uri="{FF2B5EF4-FFF2-40B4-BE49-F238E27FC236}">
                <a16:creationId xmlns:a16="http://schemas.microsoft.com/office/drawing/2014/main" id="{BD3B1B66-09AE-4445-8C07-BA571EB1C3FD}"/>
              </a:ext>
            </a:extLst>
          </p:cNvPr>
          <p:cNvSpPr/>
          <p:nvPr/>
        </p:nvSpPr>
        <p:spPr>
          <a:xfrm>
            <a:off x="8479578" y="1351061"/>
            <a:ext cx="620326" cy="491193"/>
          </a:xfrm>
          <a:custGeom>
            <a:avLst/>
            <a:gdLst>
              <a:gd name="connsiteX0" fmla="*/ 16722 w 620326"/>
              <a:gd name="connsiteY0" fmla="*/ 124256 h 491193"/>
              <a:gd name="connsiteX1" fmla="*/ 73872 w 620326"/>
              <a:gd name="connsiteY1" fmla="*/ 113672 h 491193"/>
              <a:gd name="connsiteX2" fmla="*/ 272839 w 620326"/>
              <a:gd name="connsiteY2" fmla="*/ 26889 h 491193"/>
              <a:gd name="connsiteX3" fmla="*/ 344805 w 620326"/>
              <a:gd name="connsiteY3" fmla="*/ 22656 h 491193"/>
              <a:gd name="connsiteX4" fmla="*/ 397722 w 620326"/>
              <a:gd name="connsiteY4" fmla="*/ 20539 h 491193"/>
              <a:gd name="connsiteX5" fmla="*/ 484505 w 620326"/>
              <a:gd name="connsiteY5" fmla="*/ 75572 h 491193"/>
              <a:gd name="connsiteX6" fmla="*/ 571289 w 620326"/>
              <a:gd name="connsiteY6" fmla="*/ 170822 h 491193"/>
              <a:gd name="connsiteX7" fmla="*/ 579755 w 620326"/>
              <a:gd name="connsiteY7" fmla="*/ 213156 h 491193"/>
              <a:gd name="connsiteX8" fmla="*/ 548005 w 620326"/>
              <a:gd name="connsiteY8" fmla="*/ 242789 h 491193"/>
              <a:gd name="connsiteX9" fmla="*/ 486622 w 620326"/>
              <a:gd name="connsiteY9" fmla="*/ 490439 h 491193"/>
              <a:gd name="connsiteX10" fmla="*/ 533189 w 620326"/>
              <a:gd name="connsiteY10" fmla="*/ 325339 h 491193"/>
              <a:gd name="connsiteX11" fmla="*/ 503555 w 620326"/>
              <a:gd name="connsiteY11" fmla="*/ 490439 h 491193"/>
              <a:gd name="connsiteX12" fmla="*/ 533189 w 620326"/>
              <a:gd name="connsiteY12" fmla="*/ 376139 h 491193"/>
              <a:gd name="connsiteX13" fmla="*/ 512022 w 620326"/>
              <a:gd name="connsiteY13" fmla="*/ 473506 h 491193"/>
              <a:gd name="connsiteX14" fmla="*/ 619972 w 620326"/>
              <a:gd name="connsiteY14" fmla="*/ 177172 h 491193"/>
              <a:gd name="connsiteX15" fmla="*/ 469689 w 620326"/>
              <a:gd name="connsiteY15" fmla="*/ 29006 h 491193"/>
              <a:gd name="connsiteX16" fmla="*/ 353272 w 620326"/>
              <a:gd name="connsiteY16" fmla="*/ 7839 h 491193"/>
              <a:gd name="connsiteX17" fmla="*/ 16722 w 620326"/>
              <a:gd name="connsiteY17" fmla="*/ 124256 h 49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0326" h="491193">
                <a:moveTo>
                  <a:pt x="16722" y="124256"/>
                </a:moveTo>
                <a:cubicBezTo>
                  <a:pt x="-29845" y="141895"/>
                  <a:pt x="31186" y="129900"/>
                  <a:pt x="73872" y="113672"/>
                </a:cubicBezTo>
                <a:cubicBezTo>
                  <a:pt x="116558" y="97444"/>
                  <a:pt x="227684" y="42058"/>
                  <a:pt x="272839" y="26889"/>
                </a:cubicBezTo>
                <a:cubicBezTo>
                  <a:pt x="317995" y="11720"/>
                  <a:pt x="323991" y="23714"/>
                  <a:pt x="344805" y="22656"/>
                </a:cubicBezTo>
                <a:cubicBezTo>
                  <a:pt x="365619" y="21598"/>
                  <a:pt x="374439" y="11720"/>
                  <a:pt x="397722" y="20539"/>
                </a:cubicBezTo>
                <a:cubicBezTo>
                  <a:pt x="421005" y="29358"/>
                  <a:pt x="455577" y="50525"/>
                  <a:pt x="484505" y="75572"/>
                </a:cubicBezTo>
                <a:cubicBezTo>
                  <a:pt x="513433" y="100619"/>
                  <a:pt x="555414" y="147891"/>
                  <a:pt x="571289" y="170822"/>
                </a:cubicBezTo>
                <a:cubicBezTo>
                  <a:pt x="587164" y="193753"/>
                  <a:pt x="583636" y="201162"/>
                  <a:pt x="579755" y="213156"/>
                </a:cubicBezTo>
                <a:cubicBezTo>
                  <a:pt x="575874" y="225150"/>
                  <a:pt x="563527" y="196575"/>
                  <a:pt x="548005" y="242789"/>
                </a:cubicBezTo>
                <a:cubicBezTo>
                  <a:pt x="532483" y="289003"/>
                  <a:pt x="489091" y="476681"/>
                  <a:pt x="486622" y="490439"/>
                </a:cubicBezTo>
                <a:cubicBezTo>
                  <a:pt x="484153" y="504197"/>
                  <a:pt x="530367" y="325339"/>
                  <a:pt x="533189" y="325339"/>
                </a:cubicBezTo>
                <a:cubicBezTo>
                  <a:pt x="536011" y="325339"/>
                  <a:pt x="503555" y="481972"/>
                  <a:pt x="503555" y="490439"/>
                </a:cubicBezTo>
                <a:cubicBezTo>
                  <a:pt x="503555" y="498906"/>
                  <a:pt x="531778" y="378961"/>
                  <a:pt x="533189" y="376139"/>
                </a:cubicBezTo>
                <a:cubicBezTo>
                  <a:pt x="534600" y="373317"/>
                  <a:pt x="497558" y="506667"/>
                  <a:pt x="512022" y="473506"/>
                </a:cubicBezTo>
                <a:cubicBezTo>
                  <a:pt x="526486" y="440345"/>
                  <a:pt x="627027" y="251255"/>
                  <a:pt x="619972" y="177172"/>
                </a:cubicBezTo>
                <a:cubicBezTo>
                  <a:pt x="612917" y="103089"/>
                  <a:pt x="514139" y="57228"/>
                  <a:pt x="469689" y="29006"/>
                </a:cubicBezTo>
                <a:cubicBezTo>
                  <a:pt x="425239" y="784"/>
                  <a:pt x="434058" y="-8036"/>
                  <a:pt x="353272" y="7839"/>
                </a:cubicBezTo>
                <a:cubicBezTo>
                  <a:pt x="272486" y="23714"/>
                  <a:pt x="63289" y="106617"/>
                  <a:pt x="16722" y="124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3" name="フリーフォーム: 図形 1012">
            <a:extLst>
              <a:ext uri="{FF2B5EF4-FFF2-40B4-BE49-F238E27FC236}">
                <a16:creationId xmlns:a16="http://schemas.microsoft.com/office/drawing/2014/main" id="{1C343459-74D9-4992-9B4F-E6F5BC8C58B2}"/>
              </a:ext>
            </a:extLst>
          </p:cNvPr>
          <p:cNvSpPr/>
          <p:nvPr/>
        </p:nvSpPr>
        <p:spPr>
          <a:xfrm>
            <a:off x="8477783" y="1546223"/>
            <a:ext cx="375720" cy="328827"/>
          </a:xfrm>
          <a:custGeom>
            <a:avLst/>
            <a:gdLst>
              <a:gd name="connsiteX0" fmla="*/ 14284 w 375720"/>
              <a:gd name="connsiteY0" fmla="*/ 11644 h 328827"/>
              <a:gd name="connsiteX1" fmla="*/ 56617 w 375720"/>
              <a:gd name="connsiteY1" fmla="*/ 43394 h 328827"/>
              <a:gd name="connsiteX2" fmla="*/ 369884 w 375720"/>
              <a:gd name="connsiteY2" fmla="*/ 324910 h 328827"/>
              <a:gd name="connsiteX3" fmla="*/ 257700 w 375720"/>
              <a:gd name="connsiteY3" fmla="*/ 204260 h 328827"/>
              <a:gd name="connsiteX4" fmla="*/ 219600 w 375720"/>
              <a:gd name="connsiteY4" fmla="*/ 151344 h 328827"/>
              <a:gd name="connsiteX5" fmla="*/ 14284 w 375720"/>
              <a:gd name="connsiteY5" fmla="*/ 11644 h 32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720" h="328827">
                <a:moveTo>
                  <a:pt x="14284" y="11644"/>
                </a:moveTo>
                <a:cubicBezTo>
                  <a:pt x="-12880" y="-6348"/>
                  <a:pt x="-2650" y="-8817"/>
                  <a:pt x="56617" y="43394"/>
                </a:cubicBezTo>
                <a:cubicBezTo>
                  <a:pt x="115884" y="95605"/>
                  <a:pt x="336370" y="298099"/>
                  <a:pt x="369884" y="324910"/>
                </a:cubicBezTo>
                <a:cubicBezTo>
                  <a:pt x="403398" y="351721"/>
                  <a:pt x="282747" y="233188"/>
                  <a:pt x="257700" y="204260"/>
                </a:cubicBezTo>
                <a:cubicBezTo>
                  <a:pt x="232653" y="175332"/>
                  <a:pt x="261933" y="183799"/>
                  <a:pt x="219600" y="151344"/>
                </a:cubicBezTo>
                <a:cubicBezTo>
                  <a:pt x="177267" y="118889"/>
                  <a:pt x="41448" y="29636"/>
                  <a:pt x="14284" y="11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4" name="フリーフォーム: 図形 1013">
            <a:extLst>
              <a:ext uri="{FF2B5EF4-FFF2-40B4-BE49-F238E27FC236}">
                <a16:creationId xmlns:a16="http://schemas.microsoft.com/office/drawing/2014/main" id="{FEB5BEF8-E395-49B3-8211-D8161188CC05}"/>
              </a:ext>
            </a:extLst>
          </p:cNvPr>
          <p:cNvSpPr/>
          <p:nvPr/>
        </p:nvSpPr>
        <p:spPr>
          <a:xfrm>
            <a:off x="8573912" y="1545161"/>
            <a:ext cx="347462" cy="395874"/>
          </a:xfrm>
          <a:custGeom>
            <a:avLst/>
            <a:gdLst>
              <a:gd name="connsiteX0" fmla="*/ 15521 w 347462"/>
              <a:gd name="connsiteY0" fmla="*/ 6 h 395874"/>
              <a:gd name="connsiteX1" fmla="*/ 705 w 347462"/>
              <a:gd name="connsiteY1" fmla="*/ 143939 h 395874"/>
              <a:gd name="connsiteX2" fmla="*/ 11288 w 347462"/>
              <a:gd name="connsiteY2" fmla="*/ 150289 h 395874"/>
              <a:gd name="connsiteX3" fmla="*/ 85371 w 347462"/>
              <a:gd name="connsiteY3" fmla="*/ 256122 h 395874"/>
              <a:gd name="connsiteX4" fmla="*/ 231421 w 347462"/>
              <a:gd name="connsiteY4" fmla="*/ 306922 h 395874"/>
              <a:gd name="connsiteX5" fmla="*/ 333021 w 347462"/>
              <a:gd name="connsiteY5" fmla="*/ 389472 h 395874"/>
              <a:gd name="connsiteX6" fmla="*/ 328788 w 347462"/>
              <a:gd name="connsiteY6" fmla="*/ 376772 h 395874"/>
              <a:gd name="connsiteX7" fmla="*/ 165805 w 347462"/>
              <a:gd name="connsiteY7" fmla="*/ 268822 h 395874"/>
              <a:gd name="connsiteX8" fmla="*/ 81138 w 347462"/>
              <a:gd name="connsiteY8" fmla="*/ 213789 h 395874"/>
              <a:gd name="connsiteX9" fmla="*/ 38805 w 347462"/>
              <a:gd name="connsiteY9" fmla="*/ 150289 h 395874"/>
              <a:gd name="connsiteX10" fmla="*/ 15521 w 347462"/>
              <a:gd name="connsiteY10" fmla="*/ 6 h 39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462" h="395874">
                <a:moveTo>
                  <a:pt x="15521" y="6"/>
                </a:moveTo>
                <a:cubicBezTo>
                  <a:pt x="9171" y="-1052"/>
                  <a:pt x="1410" y="118892"/>
                  <a:pt x="705" y="143939"/>
                </a:cubicBezTo>
                <a:cubicBezTo>
                  <a:pt x="0" y="168986"/>
                  <a:pt x="-2823" y="131592"/>
                  <a:pt x="11288" y="150289"/>
                </a:cubicBezTo>
                <a:cubicBezTo>
                  <a:pt x="25399" y="168986"/>
                  <a:pt x="48682" y="230017"/>
                  <a:pt x="85371" y="256122"/>
                </a:cubicBezTo>
                <a:cubicBezTo>
                  <a:pt x="122060" y="282227"/>
                  <a:pt x="190146" y="284697"/>
                  <a:pt x="231421" y="306922"/>
                </a:cubicBezTo>
                <a:cubicBezTo>
                  <a:pt x="272696" y="329147"/>
                  <a:pt x="316793" y="377830"/>
                  <a:pt x="333021" y="389472"/>
                </a:cubicBezTo>
                <a:cubicBezTo>
                  <a:pt x="349249" y="401114"/>
                  <a:pt x="356657" y="396880"/>
                  <a:pt x="328788" y="376772"/>
                </a:cubicBezTo>
                <a:cubicBezTo>
                  <a:pt x="300919" y="356664"/>
                  <a:pt x="207080" y="295986"/>
                  <a:pt x="165805" y="268822"/>
                </a:cubicBezTo>
                <a:cubicBezTo>
                  <a:pt x="124530" y="241658"/>
                  <a:pt x="102305" y="233544"/>
                  <a:pt x="81138" y="213789"/>
                </a:cubicBezTo>
                <a:cubicBezTo>
                  <a:pt x="59971" y="194034"/>
                  <a:pt x="49388" y="179217"/>
                  <a:pt x="38805" y="150289"/>
                </a:cubicBezTo>
                <a:cubicBezTo>
                  <a:pt x="28222" y="121361"/>
                  <a:pt x="21871" y="1064"/>
                  <a:pt x="1552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5" name="フリーフォーム: 図形 1014">
            <a:extLst>
              <a:ext uri="{FF2B5EF4-FFF2-40B4-BE49-F238E27FC236}">
                <a16:creationId xmlns:a16="http://schemas.microsoft.com/office/drawing/2014/main" id="{71D583B4-A530-4CD2-9869-1082B1F9D7C8}"/>
              </a:ext>
            </a:extLst>
          </p:cNvPr>
          <p:cNvSpPr/>
          <p:nvPr/>
        </p:nvSpPr>
        <p:spPr>
          <a:xfrm>
            <a:off x="8539772" y="1390464"/>
            <a:ext cx="480720" cy="482601"/>
          </a:xfrm>
          <a:custGeom>
            <a:avLst/>
            <a:gdLst>
              <a:gd name="connsiteX0" fmla="*/ 269795 w 480720"/>
              <a:gd name="connsiteY0" fmla="*/ 186 h 482601"/>
              <a:gd name="connsiteX1" fmla="*/ 405261 w 480720"/>
              <a:gd name="connsiteY1" fmla="*/ 118719 h 482601"/>
              <a:gd name="connsiteX2" fmla="*/ 369278 w 480720"/>
              <a:gd name="connsiteY2" fmla="*/ 89086 h 482601"/>
              <a:gd name="connsiteX3" fmla="*/ 420078 w 480720"/>
              <a:gd name="connsiteY3" fmla="*/ 173753 h 482601"/>
              <a:gd name="connsiteX4" fmla="*/ 276145 w 480720"/>
              <a:gd name="connsiteY4" fmla="*/ 80619 h 482601"/>
              <a:gd name="connsiteX5" fmla="*/ 373511 w 480720"/>
              <a:gd name="connsiteY5" fmla="*/ 154703 h 482601"/>
              <a:gd name="connsiteX6" fmla="*/ 475111 w 480720"/>
              <a:gd name="connsiteY6" fmla="*/ 279586 h 482601"/>
              <a:gd name="connsiteX7" fmla="*/ 193595 w 480720"/>
              <a:gd name="connsiteY7" fmla="*/ 63686 h 482601"/>
              <a:gd name="connsiteX8" fmla="*/ 223228 w 480720"/>
              <a:gd name="connsiteY8" fmla="*/ 86969 h 482601"/>
              <a:gd name="connsiteX9" fmla="*/ 447595 w 480720"/>
              <a:gd name="connsiteY9" fmla="*/ 355786 h 482601"/>
              <a:gd name="connsiteX10" fmla="*/ 405261 w 480720"/>
              <a:gd name="connsiteY10" fmla="*/ 311336 h 482601"/>
              <a:gd name="connsiteX11" fmla="*/ 111045 w 480720"/>
              <a:gd name="connsiteY11" fmla="*/ 76386 h 482601"/>
              <a:gd name="connsiteX12" fmla="*/ 216878 w 480720"/>
              <a:gd name="connsiteY12" fmla="*/ 177986 h 482601"/>
              <a:gd name="connsiteX13" fmla="*/ 415845 w 480720"/>
              <a:gd name="connsiteY13" fmla="*/ 451036 h 482601"/>
              <a:gd name="connsiteX14" fmla="*/ 324828 w 480720"/>
              <a:gd name="connsiteY14" fmla="*/ 362136 h 482601"/>
              <a:gd name="connsiteX15" fmla="*/ 978 w 480720"/>
              <a:gd name="connsiteY15" fmla="*/ 91203 h 482601"/>
              <a:gd name="connsiteX16" fmla="*/ 229578 w 480720"/>
              <a:gd name="connsiteY16" fmla="*/ 336736 h 482601"/>
              <a:gd name="connsiteX17" fmla="*/ 377745 w 480720"/>
              <a:gd name="connsiteY17" fmla="*/ 478553 h 482601"/>
              <a:gd name="connsiteX18" fmla="*/ 189361 w 480720"/>
              <a:gd name="connsiteY18" fmla="*/ 182219 h 482601"/>
              <a:gd name="connsiteX19" fmla="*/ 335411 w 480720"/>
              <a:gd name="connsiteY19" fmla="*/ 260536 h 482601"/>
              <a:gd name="connsiteX20" fmla="*/ 335411 w 480720"/>
              <a:gd name="connsiteY20" fmla="*/ 173753 h 482601"/>
              <a:gd name="connsiteX21" fmla="*/ 401028 w 480720"/>
              <a:gd name="connsiteY21" fmla="*/ 150469 h 482601"/>
              <a:gd name="connsiteX22" fmla="*/ 269795 w 480720"/>
              <a:gd name="connsiteY22" fmla="*/ 186 h 48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0720" h="482601">
                <a:moveTo>
                  <a:pt x="269795" y="186"/>
                </a:moveTo>
                <a:cubicBezTo>
                  <a:pt x="270500" y="-5106"/>
                  <a:pt x="388681" y="103902"/>
                  <a:pt x="405261" y="118719"/>
                </a:cubicBezTo>
                <a:cubicBezTo>
                  <a:pt x="421841" y="133536"/>
                  <a:pt x="366808" y="79914"/>
                  <a:pt x="369278" y="89086"/>
                </a:cubicBezTo>
                <a:cubicBezTo>
                  <a:pt x="371748" y="98258"/>
                  <a:pt x="435600" y="175164"/>
                  <a:pt x="420078" y="173753"/>
                </a:cubicBezTo>
                <a:cubicBezTo>
                  <a:pt x="404556" y="172342"/>
                  <a:pt x="283906" y="83794"/>
                  <a:pt x="276145" y="80619"/>
                </a:cubicBezTo>
                <a:cubicBezTo>
                  <a:pt x="268384" y="77444"/>
                  <a:pt x="340350" y="121542"/>
                  <a:pt x="373511" y="154703"/>
                </a:cubicBezTo>
                <a:cubicBezTo>
                  <a:pt x="406672" y="187864"/>
                  <a:pt x="505097" y="294756"/>
                  <a:pt x="475111" y="279586"/>
                </a:cubicBezTo>
                <a:cubicBezTo>
                  <a:pt x="445125" y="264417"/>
                  <a:pt x="235576" y="95789"/>
                  <a:pt x="193595" y="63686"/>
                </a:cubicBezTo>
                <a:cubicBezTo>
                  <a:pt x="151614" y="31583"/>
                  <a:pt x="180895" y="38286"/>
                  <a:pt x="223228" y="86969"/>
                </a:cubicBezTo>
                <a:cubicBezTo>
                  <a:pt x="265561" y="135652"/>
                  <a:pt x="417256" y="318392"/>
                  <a:pt x="447595" y="355786"/>
                </a:cubicBezTo>
                <a:cubicBezTo>
                  <a:pt x="477934" y="393180"/>
                  <a:pt x="461353" y="357903"/>
                  <a:pt x="405261" y="311336"/>
                </a:cubicBezTo>
                <a:cubicBezTo>
                  <a:pt x="349169" y="264769"/>
                  <a:pt x="142442" y="98611"/>
                  <a:pt x="111045" y="76386"/>
                </a:cubicBezTo>
                <a:cubicBezTo>
                  <a:pt x="79648" y="54161"/>
                  <a:pt x="166078" y="115544"/>
                  <a:pt x="216878" y="177986"/>
                </a:cubicBezTo>
                <a:cubicBezTo>
                  <a:pt x="267678" y="240428"/>
                  <a:pt x="397853" y="420344"/>
                  <a:pt x="415845" y="451036"/>
                </a:cubicBezTo>
                <a:cubicBezTo>
                  <a:pt x="433837" y="481728"/>
                  <a:pt x="393972" y="422108"/>
                  <a:pt x="324828" y="362136"/>
                </a:cubicBezTo>
                <a:cubicBezTo>
                  <a:pt x="255684" y="302164"/>
                  <a:pt x="16853" y="95436"/>
                  <a:pt x="978" y="91203"/>
                </a:cubicBezTo>
                <a:cubicBezTo>
                  <a:pt x="-14897" y="86970"/>
                  <a:pt x="166783" y="272178"/>
                  <a:pt x="229578" y="336736"/>
                </a:cubicBezTo>
                <a:cubicBezTo>
                  <a:pt x="292373" y="401294"/>
                  <a:pt x="384448" y="504306"/>
                  <a:pt x="377745" y="478553"/>
                </a:cubicBezTo>
                <a:cubicBezTo>
                  <a:pt x="371042" y="452800"/>
                  <a:pt x="196417" y="218555"/>
                  <a:pt x="189361" y="182219"/>
                </a:cubicBezTo>
                <a:cubicBezTo>
                  <a:pt x="182305" y="145883"/>
                  <a:pt x="311069" y="261947"/>
                  <a:pt x="335411" y="260536"/>
                </a:cubicBezTo>
                <a:cubicBezTo>
                  <a:pt x="359753" y="259125"/>
                  <a:pt x="324475" y="192098"/>
                  <a:pt x="335411" y="173753"/>
                </a:cubicBezTo>
                <a:cubicBezTo>
                  <a:pt x="346347" y="155409"/>
                  <a:pt x="407025" y="183983"/>
                  <a:pt x="401028" y="150469"/>
                </a:cubicBezTo>
                <a:cubicBezTo>
                  <a:pt x="395031" y="116955"/>
                  <a:pt x="269090" y="5478"/>
                  <a:pt x="269795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6" name="フリーフォーム: 図形 1015">
            <a:extLst>
              <a:ext uri="{FF2B5EF4-FFF2-40B4-BE49-F238E27FC236}">
                <a16:creationId xmlns:a16="http://schemas.microsoft.com/office/drawing/2014/main" id="{DC85D4D2-D81C-4221-9C33-4E2645822A44}"/>
              </a:ext>
            </a:extLst>
          </p:cNvPr>
          <p:cNvSpPr/>
          <p:nvPr/>
        </p:nvSpPr>
        <p:spPr>
          <a:xfrm>
            <a:off x="8617797" y="1773127"/>
            <a:ext cx="472217" cy="250406"/>
          </a:xfrm>
          <a:custGeom>
            <a:avLst/>
            <a:gdLst>
              <a:gd name="connsiteX0" fmla="*/ 66886 w 472217"/>
              <a:gd name="connsiteY0" fmla="*/ 17573 h 250406"/>
              <a:gd name="connsiteX1" fmla="*/ 225636 w 472217"/>
              <a:gd name="connsiteY1" fmla="*/ 186906 h 250406"/>
              <a:gd name="connsiteX2" fmla="*/ 212936 w 472217"/>
              <a:gd name="connsiteY2" fmla="*/ 250406 h 250406"/>
              <a:gd name="connsiteX3" fmla="*/ 325120 w 472217"/>
              <a:gd name="connsiteY3" fmla="*/ 186906 h 250406"/>
              <a:gd name="connsiteX4" fmla="*/ 469053 w 472217"/>
              <a:gd name="connsiteY4" fmla="*/ 36623 h 250406"/>
              <a:gd name="connsiteX5" fmla="*/ 424603 w 472217"/>
              <a:gd name="connsiteY5" fmla="*/ 640 h 250406"/>
              <a:gd name="connsiteX6" fmla="*/ 424603 w 472217"/>
              <a:gd name="connsiteY6" fmla="*/ 55673 h 250406"/>
              <a:gd name="connsiteX7" fmla="*/ 267970 w 472217"/>
              <a:gd name="connsiteY7" fmla="*/ 201723 h 250406"/>
              <a:gd name="connsiteX8" fmla="*/ 242570 w 472217"/>
              <a:gd name="connsiteY8" fmla="*/ 210190 h 250406"/>
              <a:gd name="connsiteX9" fmla="*/ 229870 w 472217"/>
              <a:gd name="connsiteY9" fmla="*/ 148806 h 250406"/>
              <a:gd name="connsiteX10" fmla="*/ 189653 w 472217"/>
              <a:gd name="connsiteY10" fmla="*/ 106473 h 250406"/>
              <a:gd name="connsiteX11" fmla="*/ 7620 w 472217"/>
              <a:gd name="connsiteY11" fmla="*/ 15456 h 250406"/>
              <a:gd name="connsiteX12" fmla="*/ 66886 w 472217"/>
              <a:gd name="connsiteY12" fmla="*/ 17573 h 25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2217" h="250406">
                <a:moveTo>
                  <a:pt x="66886" y="17573"/>
                </a:moveTo>
                <a:cubicBezTo>
                  <a:pt x="103222" y="46148"/>
                  <a:pt x="201294" y="148101"/>
                  <a:pt x="225636" y="186906"/>
                </a:cubicBezTo>
                <a:cubicBezTo>
                  <a:pt x="249978" y="225712"/>
                  <a:pt x="196355" y="250406"/>
                  <a:pt x="212936" y="250406"/>
                </a:cubicBezTo>
                <a:cubicBezTo>
                  <a:pt x="229517" y="250406"/>
                  <a:pt x="282434" y="222536"/>
                  <a:pt x="325120" y="186906"/>
                </a:cubicBezTo>
                <a:cubicBezTo>
                  <a:pt x="367806" y="151276"/>
                  <a:pt x="452472" y="67667"/>
                  <a:pt x="469053" y="36623"/>
                </a:cubicBezTo>
                <a:cubicBezTo>
                  <a:pt x="485634" y="5579"/>
                  <a:pt x="432011" y="-2535"/>
                  <a:pt x="424603" y="640"/>
                </a:cubicBezTo>
                <a:cubicBezTo>
                  <a:pt x="417195" y="3815"/>
                  <a:pt x="450709" y="22159"/>
                  <a:pt x="424603" y="55673"/>
                </a:cubicBezTo>
                <a:cubicBezTo>
                  <a:pt x="398498" y="89187"/>
                  <a:pt x="298309" y="175970"/>
                  <a:pt x="267970" y="201723"/>
                </a:cubicBezTo>
                <a:cubicBezTo>
                  <a:pt x="237631" y="227476"/>
                  <a:pt x="248920" y="219009"/>
                  <a:pt x="242570" y="210190"/>
                </a:cubicBezTo>
                <a:cubicBezTo>
                  <a:pt x="236220" y="201371"/>
                  <a:pt x="238689" y="166092"/>
                  <a:pt x="229870" y="148806"/>
                </a:cubicBezTo>
                <a:cubicBezTo>
                  <a:pt x="221051" y="131520"/>
                  <a:pt x="226694" y="128698"/>
                  <a:pt x="189653" y="106473"/>
                </a:cubicBezTo>
                <a:cubicBezTo>
                  <a:pt x="152612" y="84248"/>
                  <a:pt x="34431" y="28509"/>
                  <a:pt x="7620" y="15456"/>
                </a:cubicBezTo>
                <a:cubicBezTo>
                  <a:pt x="-19191" y="2403"/>
                  <a:pt x="30550" y="-11002"/>
                  <a:pt x="66886" y="17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7" name="フリーフォーム: 図形 1016">
            <a:extLst>
              <a:ext uri="{FF2B5EF4-FFF2-40B4-BE49-F238E27FC236}">
                <a16:creationId xmlns:a16="http://schemas.microsoft.com/office/drawing/2014/main" id="{CDE7FA2C-CFAA-4405-8692-EC2A657E8676}"/>
              </a:ext>
            </a:extLst>
          </p:cNvPr>
          <p:cNvSpPr/>
          <p:nvPr/>
        </p:nvSpPr>
        <p:spPr>
          <a:xfrm>
            <a:off x="8427635" y="1678863"/>
            <a:ext cx="302002" cy="399018"/>
          </a:xfrm>
          <a:custGeom>
            <a:avLst/>
            <a:gdLst>
              <a:gd name="connsiteX0" fmla="*/ 58082 w 302002"/>
              <a:gd name="connsiteY0" fmla="*/ 1770 h 399018"/>
              <a:gd name="connsiteX1" fmla="*/ 259165 w 302002"/>
              <a:gd name="connsiteY1" fmla="*/ 213437 h 399018"/>
              <a:gd name="connsiteX2" fmla="*/ 237998 w 302002"/>
              <a:gd name="connsiteY2" fmla="*/ 183804 h 399018"/>
              <a:gd name="connsiteX3" fmla="*/ 301498 w 302002"/>
              <a:gd name="connsiteY3" fmla="*/ 395470 h 399018"/>
              <a:gd name="connsiteX4" fmla="*/ 265515 w 302002"/>
              <a:gd name="connsiteY4" fmla="*/ 308687 h 399018"/>
              <a:gd name="connsiteX5" fmla="*/ 225298 w 302002"/>
              <a:gd name="connsiteY5" fmla="*/ 207087 h 399018"/>
              <a:gd name="connsiteX6" fmla="*/ 104648 w 302002"/>
              <a:gd name="connsiteY6" fmla="*/ 109720 h 399018"/>
              <a:gd name="connsiteX7" fmla="*/ 932 w 302002"/>
              <a:gd name="connsiteY7" fmla="*/ 77970 h 399018"/>
              <a:gd name="connsiteX8" fmla="*/ 166032 w 302002"/>
              <a:gd name="connsiteY8" fmla="*/ 171104 h 399018"/>
              <a:gd name="connsiteX9" fmla="*/ 229532 w 302002"/>
              <a:gd name="connsiteY9" fmla="*/ 204970 h 399018"/>
              <a:gd name="connsiteX10" fmla="*/ 161798 w 302002"/>
              <a:gd name="connsiteY10" fmla="*/ 116070 h 399018"/>
              <a:gd name="connsiteX11" fmla="*/ 58082 w 302002"/>
              <a:gd name="connsiteY11" fmla="*/ 1770 h 39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002" h="399018">
                <a:moveTo>
                  <a:pt x="58082" y="1770"/>
                </a:moveTo>
                <a:cubicBezTo>
                  <a:pt x="74310" y="17998"/>
                  <a:pt x="229179" y="183098"/>
                  <a:pt x="259165" y="213437"/>
                </a:cubicBezTo>
                <a:cubicBezTo>
                  <a:pt x="289151" y="243776"/>
                  <a:pt x="230942" y="153465"/>
                  <a:pt x="237998" y="183804"/>
                </a:cubicBezTo>
                <a:cubicBezTo>
                  <a:pt x="245054" y="214143"/>
                  <a:pt x="296912" y="374656"/>
                  <a:pt x="301498" y="395470"/>
                </a:cubicBezTo>
                <a:cubicBezTo>
                  <a:pt x="306084" y="416284"/>
                  <a:pt x="278215" y="340084"/>
                  <a:pt x="265515" y="308687"/>
                </a:cubicBezTo>
                <a:cubicBezTo>
                  <a:pt x="252815" y="277290"/>
                  <a:pt x="252109" y="240248"/>
                  <a:pt x="225298" y="207087"/>
                </a:cubicBezTo>
                <a:cubicBezTo>
                  <a:pt x="198487" y="173926"/>
                  <a:pt x="142042" y="131240"/>
                  <a:pt x="104648" y="109720"/>
                </a:cubicBezTo>
                <a:cubicBezTo>
                  <a:pt x="67254" y="88200"/>
                  <a:pt x="-9299" y="67739"/>
                  <a:pt x="932" y="77970"/>
                </a:cubicBezTo>
                <a:cubicBezTo>
                  <a:pt x="11163" y="88201"/>
                  <a:pt x="127932" y="149937"/>
                  <a:pt x="166032" y="171104"/>
                </a:cubicBezTo>
                <a:cubicBezTo>
                  <a:pt x="204132" y="192271"/>
                  <a:pt x="230238" y="214142"/>
                  <a:pt x="229532" y="204970"/>
                </a:cubicBezTo>
                <a:cubicBezTo>
                  <a:pt x="228826" y="195798"/>
                  <a:pt x="188256" y="146762"/>
                  <a:pt x="161798" y="116070"/>
                </a:cubicBezTo>
                <a:cubicBezTo>
                  <a:pt x="135340" y="85378"/>
                  <a:pt x="41854" y="-14458"/>
                  <a:pt x="58082" y="1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8" name="フリーフォーム: 図形 1017">
            <a:extLst>
              <a:ext uri="{FF2B5EF4-FFF2-40B4-BE49-F238E27FC236}">
                <a16:creationId xmlns:a16="http://schemas.microsoft.com/office/drawing/2014/main" id="{69053E49-B8DD-4EB9-9D40-D9F852392001}"/>
              </a:ext>
            </a:extLst>
          </p:cNvPr>
          <p:cNvSpPr/>
          <p:nvPr/>
        </p:nvSpPr>
        <p:spPr>
          <a:xfrm>
            <a:off x="8381932" y="1696492"/>
            <a:ext cx="357098" cy="381552"/>
          </a:xfrm>
          <a:custGeom>
            <a:avLst/>
            <a:gdLst>
              <a:gd name="connsiteX0" fmla="*/ 6418 w 357098"/>
              <a:gd name="connsiteY0" fmla="*/ 7425 h 381552"/>
              <a:gd name="connsiteX1" fmla="*/ 332385 w 357098"/>
              <a:gd name="connsiteY1" fmla="*/ 343975 h 381552"/>
              <a:gd name="connsiteX2" fmla="*/ 326035 w 357098"/>
              <a:gd name="connsiteY2" fmla="*/ 373608 h 381552"/>
              <a:gd name="connsiteX3" fmla="*/ 260418 w 357098"/>
              <a:gd name="connsiteY3" fmla="*/ 346091 h 381552"/>
              <a:gd name="connsiteX4" fmla="*/ 59335 w 357098"/>
              <a:gd name="connsiteY4" fmla="*/ 128075 h 381552"/>
              <a:gd name="connsiteX5" fmla="*/ 260418 w 357098"/>
              <a:gd name="connsiteY5" fmla="*/ 327041 h 381552"/>
              <a:gd name="connsiteX6" fmla="*/ 317568 w 357098"/>
              <a:gd name="connsiteY6" fmla="*/ 346091 h 381552"/>
              <a:gd name="connsiteX7" fmla="*/ 199035 w 357098"/>
              <a:gd name="connsiteY7" fmla="*/ 174641 h 381552"/>
              <a:gd name="connsiteX8" fmla="*/ 120718 w 357098"/>
              <a:gd name="connsiteY8" fmla="*/ 115375 h 381552"/>
              <a:gd name="connsiteX9" fmla="*/ 6418 w 357098"/>
              <a:gd name="connsiteY9" fmla="*/ 7425 h 38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098" h="381552">
                <a:moveTo>
                  <a:pt x="6418" y="7425"/>
                </a:moveTo>
                <a:cubicBezTo>
                  <a:pt x="41696" y="45525"/>
                  <a:pt x="279115" y="282944"/>
                  <a:pt x="332385" y="343975"/>
                </a:cubicBezTo>
                <a:cubicBezTo>
                  <a:pt x="385655" y="405006"/>
                  <a:pt x="338029" y="373255"/>
                  <a:pt x="326035" y="373608"/>
                </a:cubicBezTo>
                <a:cubicBezTo>
                  <a:pt x="314041" y="373961"/>
                  <a:pt x="304868" y="387013"/>
                  <a:pt x="260418" y="346091"/>
                </a:cubicBezTo>
                <a:cubicBezTo>
                  <a:pt x="215968" y="305169"/>
                  <a:pt x="59335" y="131250"/>
                  <a:pt x="59335" y="128075"/>
                </a:cubicBezTo>
                <a:cubicBezTo>
                  <a:pt x="59335" y="124900"/>
                  <a:pt x="217379" y="290705"/>
                  <a:pt x="260418" y="327041"/>
                </a:cubicBezTo>
                <a:cubicBezTo>
                  <a:pt x="303457" y="363377"/>
                  <a:pt x="327799" y="371491"/>
                  <a:pt x="317568" y="346091"/>
                </a:cubicBezTo>
                <a:cubicBezTo>
                  <a:pt x="307337" y="320691"/>
                  <a:pt x="231843" y="213094"/>
                  <a:pt x="199035" y="174641"/>
                </a:cubicBezTo>
                <a:cubicBezTo>
                  <a:pt x="166227" y="136188"/>
                  <a:pt x="149999" y="141833"/>
                  <a:pt x="120718" y="115375"/>
                </a:cubicBezTo>
                <a:cubicBezTo>
                  <a:pt x="91437" y="88917"/>
                  <a:pt x="-28860" y="-30675"/>
                  <a:pt x="6418" y="7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9" name="フリーフォーム: 図形 1018">
            <a:extLst>
              <a:ext uri="{FF2B5EF4-FFF2-40B4-BE49-F238E27FC236}">
                <a16:creationId xmlns:a16="http://schemas.microsoft.com/office/drawing/2014/main" id="{E5365776-4F72-41EB-820E-C9F69F599752}"/>
              </a:ext>
            </a:extLst>
          </p:cNvPr>
          <p:cNvSpPr/>
          <p:nvPr/>
        </p:nvSpPr>
        <p:spPr>
          <a:xfrm>
            <a:off x="8275854" y="1812552"/>
            <a:ext cx="164157" cy="107058"/>
          </a:xfrm>
          <a:custGeom>
            <a:avLst/>
            <a:gdLst>
              <a:gd name="connsiteX0" fmla="*/ 313 w 164157"/>
              <a:gd name="connsiteY0" fmla="*/ 1431 h 107058"/>
              <a:gd name="connsiteX1" fmla="*/ 156946 w 164157"/>
              <a:gd name="connsiteY1" fmla="*/ 105148 h 107058"/>
              <a:gd name="connsiteX2" fmla="*/ 135779 w 164157"/>
              <a:gd name="connsiteY2" fmla="*/ 67048 h 107058"/>
              <a:gd name="connsiteX3" fmla="*/ 116729 w 164157"/>
              <a:gd name="connsiteY3" fmla="*/ 45881 h 107058"/>
              <a:gd name="connsiteX4" fmla="*/ 313 w 164157"/>
              <a:gd name="connsiteY4" fmla="*/ 1431 h 10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57" h="107058">
                <a:moveTo>
                  <a:pt x="313" y="1431"/>
                </a:moveTo>
                <a:cubicBezTo>
                  <a:pt x="7016" y="11309"/>
                  <a:pt x="134368" y="94212"/>
                  <a:pt x="156946" y="105148"/>
                </a:cubicBezTo>
                <a:cubicBezTo>
                  <a:pt x="179524" y="116084"/>
                  <a:pt x="142482" y="76926"/>
                  <a:pt x="135779" y="67048"/>
                </a:cubicBezTo>
                <a:cubicBezTo>
                  <a:pt x="129076" y="57170"/>
                  <a:pt x="137190" y="56111"/>
                  <a:pt x="116729" y="45881"/>
                </a:cubicBezTo>
                <a:cubicBezTo>
                  <a:pt x="96268" y="35651"/>
                  <a:pt x="-6390" y="-8447"/>
                  <a:pt x="313" y="1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0" name="フリーフォーム: 図形 1019">
            <a:extLst>
              <a:ext uri="{FF2B5EF4-FFF2-40B4-BE49-F238E27FC236}">
                <a16:creationId xmlns:a16="http://schemas.microsoft.com/office/drawing/2014/main" id="{B396AD6E-3E48-4BF0-B42E-984679B53306}"/>
              </a:ext>
            </a:extLst>
          </p:cNvPr>
          <p:cNvSpPr/>
          <p:nvPr/>
        </p:nvSpPr>
        <p:spPr>
          <a:xfrm>
            <a:off x="8396791" y="1757486"/>
            <a:ext cx="309870" cy="402478"/>
          </a:xfrm>
          <a:custGeom>
            <a:avLst/>
            <a:gdLst>
              <a:gd name="connsiteX0" fmla="*/ 4259 w 309870"/>
              <a:gd name="connsiteY0" fmla="*/ 7814 h 402478"/>
              <a:gd name="connsiteX1" fmla="*/ 234976 w 309870"/>
              <a:gd name="connsiteY1" fmla="*/ 371881 h 402478"/>
              <a:gd name="connsiteX2" fmla="*/ 205342 w 309870"/>
              <a:gd name="connsiteY2" fmla="*/ 308381 h 402478"/>
              <a:gd name="connsiteX3" fmla="*/ 309059 w 309870"/>
              <a:gd name="connsiteY3" fmla="*/ 401514 h 402478"/>
              <a:gd name="connsiteX4" fmla="*/ 249792 w 309870"/>
              <a:gd name="connsiteY4" fmla="*/ 350714 h 402478"/>
              <a:gd name="connsiteX5" fmla="*/ 179942 w 309870"/>
              <a:gd name="connsiteY5" fmla="*/ 253347 h 402478"/>
              <a:gd name="connsiteX6" fmla="*/ 91042 w 309870"/>
              <a:gd name="connsiteY6" fmla="*/ 130581 h 402478"/>
              <a:gd name="connsiteX7" fmla="*/ 4259 w 309870"/>
              <a:gd name="connsiteY7" fmla="*/ 7814 h 40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870" h="402478">
                <a:moveTo>
                  <a:pt x="4259" y="7814"/>
                </a:moveTo>
                <a:cubicBezTo>
                  <a:pt x="28248" y="48031"/>
                  <a:pt x="201462" y="321787"/>
                  <a:pt x="234976" y="371881"/>
                </a:cubicBezTo>
                <a:cubicBezTo>
                  <a:pt x="268490" y="421975"/>
                  <a:pt x="192995" y="303442"/>
                  <a:pt x="205342" y="308381"/>
                </a:cubicBezTo>
                <a:cubicBezTo>
                  <a:pt x="217689" y="313320"/>
                  <a:pt x="301651" y="394459"/>
                  <a:pt x="309059" y="401514"/>
                </a:cubicBezTo>
                <a:cubicBezTo>
                  <a:pt x="316467" y="408570"/>
                  <a:pt x="271312" y="375409"/>
                  <a:pt x="249792" y="350714"/>
                </a:cubicBezTo>
                <a:cubicBezTo>
                  <a:pt x="228272" y="326019"/>
                  <a:pt x="206400" y="290036"/>
                  <a:pt x="179942" y="253347"/>
                </a:cubicBezTo>
                <a:lnTo>
                  <a:pt x="91042" y="130581"/>
                </a:lnTo>
                <a:cubicBezTo>
                  <a:pt x="64231" y="93892"/>
                  <a:pt x="-19730" y="-32403"/>
                  <a:pt x="4259" y="7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1" name="フリーフォーム: 図形 1020">
            <a:extLst>
              <a:ext uri="{FF2B5EF4-FFF2-40B4-BE49-F238E27FC236}">
                <a16:creationId xmlns:a16="http://schemas.microsoft.com/office/drawing/2014/main" id="{8482A855-CC65-4205-B999-38D19EA043CD}"/>
              </a:ext>
            </a:extLst>
          </p:cNvPr>
          <p:cNvSpPr/>
          <p:nvPr/>
        </p:nvSpPr>
        <p:spPr>
          <a:xfrm>
            <a:off x="8379752" y="1793612"/>
            <a:ext cx="205782" cy="352698"/>
          </a:xfrm>
          <a:custGeom>
            <a:avLst/>
            <a:gdLst>
              <a:gd name="connsiteX0" fmla="*/ 661 w 205782"/>
              <a:gd name="connsiteY0" fmla="*/ 3438 h 352698"/>
              <a:gd name="connsiteX1" fmla="*/ 151473 w 205782"/>
              <a:gd name="connsiteY1" fmla="*/ 276488 h 352698"/>
              <a:gd name="connsiteX2" fmla="*/ 195923 w 205782"/>
              <a:gd name="connsiteY2" fmla="*/ 352688 h 352698"/>
              <a:gd name="connsiteX3" fmla="*/ 203861 w 205782"/>
              <a:gd name="connsiteY3" fmla="*/ 281251 h 352698"/>
              <a:gd name="connsiteX4" fmla="*/ 168936 w 205782"/>
              <a:gd name="connsiteY4" fmla="*/ 197113 h 352698"/>
              <a:gd name="connsiteX5" fmla="*/ 192748 w 205782"/>
              <a:gd name="connsiteY5" fmla="*/ 308238 h 352698"/>
              <a:gd name="connsiteX6" fmla="*/ 167348 w 205782"/>
              <a:gd name="connsiteY6" fmla="*/ 228863 h 352698"/>
              <a:gd name="connsiteX7" fmla="*/ 99086 w 205782"/>
              <a:gd name="connsiteY7" fmla="*/ 128851 h 352698"/>
              <a:gd name="connsiteX8" fmla="*/ 661 w 205782"/>
              <a:gd name="connsiteY8" fmla="*/ 3438 h 35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782" h="352698">
                <a:moveTo>
                  <a:pt x="661" y="3438"/>
                </a:moveTo>
                <a:cubicBezTo>
                  <a:pt x="9392" y="28044"/>
                  <a:pt x="118929" y="218280"/>
                  <a:pt x="151473" y="276488"/>
                </a:cubicBezTo>
                <a:cubicBezTo>
                  <a:pt x="184017" y="334696"/>
                  <a:pt x="187192" y="351894"/>
                  <a:pt x="195923" y="352688"/>
                </a:cubicBezTo>
                <a:cubicBezTo>
                  <a:pt x="204654" y="353482"/>
                  <a:pt x="208359" y="307180"/>
                  <a:pt x="203861" y="281251"/>
                </a:cubicBezTo>
                <a:cubicBezTo>
                  <a:pt x="199363" y="255322"/>
                  <a:pt x="170788" y="192615"/>
                  <a:pt x="168936" y="197113"/>
                </a:cubicBezTo>
                <a:cubicBezTo>
                  <a:pt x="167084" y="201611"/>
                  <a:pt x="193013" y="302946"/>
                  <a:pt x="192748" y="308238"/>
                </a:cubicBezTo>
                <a:cubicBezTo>
                  <a:pt x="192483" y="313530"/>
                  <a:pt x="182958" y="258761"/>
                  <a:pt x="167348" y="228863"/>
                </a:cubicBezTo>
                <a:cubicBezTo>
                  <a:pt x="151738" y="198965"/>
                  <a:pt x="126073" y="164570"/>
                  <a:pt x="99086" y="128851"/>
                </a:cubicBezTo>
                <a:cubicBezTo>
                  <a:pt x="72099" y="93132"/>
                  <a:pt x="-8070" y="-21168"/>
                  <a:pt x="661" y="3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2" name="フリーフォーム: 図形 1021">
            <a:extLst>
              <a:ext uri="{FF2B5EF4-FFF2-40B4-BE49-F238E27FC236}">
                <a16:creationId xmlns:a16="http://schemas.microsoft.com/office/drawing/2014/main" id="{71EA50F4-20B2-47A2-AA29-33C5E25D4404}"/>
              </a:ext>
            </a:extLst>
          </p:cNvPr>
          <p:cNvSpPr/>
          <p:nvPr/>
        </p:nvSpPr>
        <p:spPr>
          <a:xfrm>
            <a:off x="8311973" y="2042962"/>
            <a:ext cx="662415" cy="657596"/>
          </a:xfrm>
          <a:custGeom>
            <a:avLst/>
            <a:gdLst>
              <a:gd name="connsiteX0" fmla="*/ 662165 w 662415"/>
              <a:gd name="connsiteY0" fmla="*/ 22376 h 657596"/>
              <a:gd name="connsiteX1" fmla="*/ 544690 w 662415"/>
              <a:gd name="connsiteY1" fmla="*/ 151 h 657596"/>
              <a:gd name="connsiteX2" fmla="*/ 454202 w 662415"/>
              <a:gd name="connsiteY2" fmla="*/ 35076 h 657596"/>
              <a:gd name="connsiteX3" fmla="*/ 535165 w 662415"/>
              <a:gd name="connsiteY3" fmla="*/ 60476 h 657596"/>
              <a:gd name="connsiteX4" fmla="*/ 536752 w 662415"/>
              <a:gd name="connsiteY4" fmla="*/ 68413 h 657596"/>
              <a:gd name="connsiteX5" fmla="*/ 457377 w 662415"/>
              <a:gd name="connsiteY5" fmla="*/ 62063 h 657596"/>
              <a:gd name="connsiteX6" fmla="*/ 276402 w 662415"/>
              <a:gd name="connsiteY6" fmla="*/ 208113 h 657596"/>
              <a:gd name="connsiteX7" fmla="*/ 165277 w 662415"/>
              <a:gd name="connsiteY7" fmla="*/ 517676 h 657596"/>
              <a:gd name="connsiteX8" fmla="*/ 230365 w 662415"/>
              <a:gd name="connsiteY8" fmla="*/ 324001 h 657596"/>
              <a:gd name="connsiteX9" fmla="*/ 128765 w 662415"/>
              <a:gd name="connsiteY9" fmla="*/ 479576 h 657596"/>
              <a:gd name="connsiteX10" fmla="*/ 177 w 662415"/>
              <a:gd name="connsiteY10" fmla="*/ 657376 h 657596"/>
              <a:gd name="connsiteX11" fmla="*/ 98602 w 662415"/>
              <a:gd name="connsiteY11" fmla="*/ 519263 h 657596"/>
              <a:gd name="connsiteX12" fmla="*/ 357365 w 662415"/>
              <a:gd name="connsiteY12" fmla="*/ 163663 h 657596"/>
              <a:gd name="connsiteX13" fmla="*/ 444677 w 662415"/>
              <a:gd name="connsiteY13" fmla="*/ 90638 h 657596"/>
              <a:gd name="connsiteX14" fmla="*/ 597077 w 662415"/>
              <a:gd name="connsiteY14" fmla="*/ 63651 h 657596"/>
              <a:gd name="connsiteX15" fmla="*/ 511352 w 662415"/>
              <a:gd name="connsiteY15" fmla="*/ 22376 h 657596"/>
              <a:gd name="connsiteX16" fmla="*/ 662165 w 662415"/>
              <a:gd name="connsiteY16" fmla="*/ 22376 h 65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2415" h="657596">
                <a:moveTo>
                  <a:pt x="662165" y="22376"/>
                </a:moveTo>
                <a:cubicBezTo>
                  <a:pt x="667721" y="18672"/>
                  <a:pt x="579350" y="-1966"/>
                  <a:pt x="544690" y="151"/>
                </a:cubicBezTo>
                <a:cubicBezTo>
                  <a:pt x="510029" y="2268"/>
                  <a:pt x="455789" y="25022"/>
                  <a:pt x="454202" y="35076"/>
                </a:cubicBezTo>
                <a:cubicBezTo>
                  <a:pt x="452615" y="45130"/>
                  <a:pt x="521407" y="54920"/>
                  <a:pt x="535165" y="60476"/>
                </a:cubicBezTo>
                <a:cubicBezTo>
                  <a:pt x="548923" y="66032"/>
                  <a:pt x="549717" y="68149"/>
                  <a:pt x="536752" y="68413"/>
                </a:cubicBezTo>
                <a:cubicBezTo>
                  <a:pt x="523787" y="68678"/>
                  <a:pt x="500769" y="38780"/>
                  <a:pt x="457377" y="62063"/>
                </a:cubicBezTo>
                <a:cubicBezTo>
                  <a:pt x="413985" y="85346"/>
                  <a:pt x="325085" y="132178"/>
                  <a:pt x="276402" y="208113"/>
                </a:cubicBezTo>
                <a:cubicBezTo>
                  <a:pt x="227719" y="284049"/>
                  <a:pt x="172950" y="498361"/>
                  <a:pt x="165277" y="517676"/>
                </a:cubicBezTo>
                <a:cubicBezTo>
                  <a:pt x="157604" y="536991"/>
                  <a:pt x="236450" y="330351"/>
                  <a:pt x="230365" y="324001"/>
                </a:cubicBezTo>
                <a:cubicBezTo>
                  <a:pt x="224280" y="317651"/>
                  <a:pt x="167130" y="424014"/>
                  <a:pt x="128765" y="479576"/>
                </a:cubicBezTo>
                <a:cubicBezTo>
                  <a:pt x="90400" y="535138"/>
                  <a:pt x="5204" y="650761"/>
                  <a:pt x="177" y="657376"/>
                </a:cubicBezTo>
                <a:cubicBezTo>
                  <a:pt x="-4850" y="663991"/>
                  <a:pt x="98602" y="519263"/>
                  <a:pt x="98602" y="519263"/>
                </a:cubicBezTo>
                <a:cubicBezTo>
                  <a:pt x="158133" y="436978"/>
                  <a:pt x="299686" y="235101"/>
                  <a:pt x="357365" y="163663"/>
                </a:cubicBezTo>
                <a:cubicBezTo>
                  <a:pt x="415044" y="92226"/>
                  <a:pt x="404725" y="107307"/>
                  <a:pt x="444677" y="90638"/>
                </a:cubicBezTo>
                <a:cubicBezTo>
                  <a:pt x="484629" y="73969"/>
                  <a:pt x="585964" y="75028"/>
                  <a:pt x="597077" y="63651"/>
                </a:cubicBezTo>
                <a:cubicBezTo>
                  <a:pt x="608189" y="52274"/>
                  <a:pt x="508177" y="31372"/>
                  <a:pt x="511352" y="22376"/>
                </a:cubicBezTo>
                <a:cubicBezTo>
                  <a:pt x="514527" y="13380"/>
                  <a:pt x="656609" y="26080"/>
                  <a:pt x="662165" y="22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3" name="フリーフォーム: 図形 1022">
            <a:extLst>
              <a:ext uri="{FF2B5EF4-FFF2-40B4-BE49-F238E27FC236}">
                <a16:creationId xmlns:a16="http://schemas.microsoft.com/office/drawing/2014/main" id="{3EBF8712-59F8-4A60-9E88-F455E6368569}"/>
              </a:ext>
            </a:extLst>
          </p:cNvPr>
          <p:cNvSpPr/>
          <p:nvPr/>
        </p:nvSpPr>
        <p:spPr>
          <a:xfrm>
            <a:off x="8343849" y="1974690"/>
            <a:ext cx="276643" cy="221426"/>
          </a:xfrm>
          <a:custGeom>
            <a:avLst/>
            <a:gdLst>
              <a:gd name="connsiteX0" fmla="*/ 51 w 276643"/>
              <a:gd name="connsiteY0" fmla="*/ 160 h 221426"/>
              <a:gd name="connsiteX1" fmla="*/ 133401 w 276643"/>
              <a:gd name="connsiteY1" fmla="*/ 71598 h 221426"/>
              <a:gd name="connsiteX2" fmla="*/ 93714 w 276643"/>
              <a:gd name="connsiteY2" fmla="*/ 49373 h 221426"/>
              <a:gd name="connsiteX3" fmla="*/ 160389 w 276643"/>
              <a:gd name="connsiteY3" fmla="*/ 96998 h 221426"/>
              <a:gd name="connsiteX4" fmla="*/ 231826 w 276643"/>
              <a:gd name="connsiteY4" fmla="*/ 174785 h 221426"/>
              <a:gd name="connsiteX5" fmla="*/ 276276 w 276643"/>
              <a:gd name="connsiteY5" fmla="*/ 220823 h 221426"/>
              <a:gd name="connsiteX6" fmla="*/ 208014 w 276643"/>
              <a:gd name="connsiteY6" fmla="*/ 143035 h 221426"/>
              <a:gd name="connsiteX7" fmla="*/ 150864 w 276643"/>
              <a:gd name="connsiteY7" fmla="*/ 54135 h 221426"/>
              <a:gd name="connsiteX8" fmla="*/ 51 w 276643"/>
              <a:gd name="connsiteY8" fmla="*/ 160 h 22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43" h="221426">
                <a:moveTo>
                  <a:pt x="51" y="160"/>
                </a:moveTo>
                <a:cubicBezTo>
                  <a:pt x="-2859" y="3070"/>
                  <a:pt x="117791" y="63396"/>
                  <a:pt x="133401" y="71598"/>
                </a:cubicBezTo>
                <a:cubicBezTo>
                  <a:pt x="149011" y="79800"/>
                  <a:pt x="89216" y="45140"/>
                  <a:pt x="93714" y="49373"/>
                </a:cubicBezTo>
                <a:cubicBezTo>
                  <a:pt x="98212" y="53606"/>
                  <a:pt x="137370" y="76096"/>
                  <a:pt x="160389" y="96998"/>
                </a:cubicBezTo>
                <a:cubicBezTo>
                  <a:pt x="183408" y="117900"/>
                  <a:pt x="212512" y="154148"/>
                  <a:pt x="231826" y="174785"/>
                </a:cubicBezTo>
                <a:cubicBezTo>
                  <a:pt x="251140" y="195422"/>
                  <a:pt x="280245" y="226115"/>
                  <a:pt x="276276" y="220823"/>
                </a:cubicBezTo>
                <a:cubicBezTo>
                  <a:pt x="272307" y="215531"/>
                  <a:pt x="228916" y="170816"/>
                  <a:pt x="208014" y="143035"/>
                </a:cubicBezTo>
                <a:cubicBezTo>
                  <a:pt x="187112" y="115254"/>
                  <a:pt x="185524" y="73714"/>
                  <a:pt x="150864" y="54135"/>
                </a:cubicBezTo>
                <a:cubicBezTo>
                  <a:pt x="116204" y="34556"/>
                  <a:pt x="2961" y="-2750"/>
                  <a:pt x="51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7A9F9F38-CA5B-499C-91ED-7AAE5818E208}"/>
              </a:ext>
            </a:extLst>
          </p:cNvPr>
          <p:cNvSpPr/>
          <p:nvPr/>
        </p:nvSpPr>
        <p:spPr>
          <a:xfrm>
            <a:off x="8378518" y="2029631"/>
            <a:ext cx="202782" cy="181117"/>
          </a:xfrm>
          <a:custGeom>
            <a:avLst/>
            <a:gdLst>
              <a:gd name="connsiteX0" fmla="*/ 307 w 202782"/>
              <a:gd name="connsiteY0" fmla="*/ 3957 h 181117"/>
              <a:gd name="connsiteX1" fmla="*/ 135245 w 202782"/>
              <a:gd name="connsiteY1" fmla="*/ 99207 h 181117"/>
              <a:gd name="connsiteX2" fmla="*/ 98732 w 202782"/>
              <a:gd name="connsiteY2" fmla="*/ 46819 h 181117"/>
              <a:gd name="connsiteX3" fmla="*/ 181282 w 202782"/>
              <a:gd name="connsiteY3" fmla="*/ 134132 h 181117"/>
              <a:gd name="connsiteX4" fmla="*/ 197157 w 202782"/>
              <a:gd name="connsiteY4" fmla="*/ 176994 h 181117"/>
              <a:gd name="connsiteX5" fmla="*/ 100320 w 202782"/>
              <a:gd name="connsiteY5" fmla="*/ 34119 h 181117"/>
              <a:gd name="connsiteX6" fmla="*/ 307 w 202782"/>
              <a:gd name="connsiteY6" fmla="*/ 3957 h 18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782" h="181117">
                <a:moveTo>
                  <a:pt x="307" y="3957"/>
                </a:moveTo>
                <a:cubicBezTo>
                  <a:pt x="6128" y="14805"/>
                  <a:pt x="118841" y="92063"/>
                  <a:pt x="135245" y="99207"/>
                </a:cubicBezTo>
                <a:cubicBezTo>
                  <a:pt x="151649" y="106351"/>
                  <a:pt x="91059" y="40998"/>
                  <a:pt x="98732" y="46819"/>
                </a:cubicBezTo>
                <a:cubicBezTo>
                  <a:pt x="106405" y="52640"/>
                  <a:pt x="164878" y="112436"/>
                  <a:pt x="181282" y="134132"/>
                </a:cubicBezTo>
                <a:cubicBezTo>
                  <a:pt x="197686" y="155828"/>
                  <a:pt x="210651" y="193663"/>
                  <a:pt x="197157" y="176994"/>
                </a:cubicBezTo>
                <a:cubicBezTo>
                  <a:pt x="183663" y="160325"/>
                  <a:pt x="127837" y="63223"/>
                  <a:pt x="100320" y="34119"/>
                </a:cubicBezTo>
                <a:cubicBezTo>
                  <a:pt x="72803" y="5015"/>
                  <a:pt x="-5514" y="-6891"/>
                  <a:pt x="307" y="3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D5B7D5AA-05DF-4AEF-B8ED-DF8177D46113}"/>
              </a:ext>
            </a:extLst>
          </p:cNvPr>
          <p:cNvSpPr/>
          <p:nvPr/>
        </p:nvSpPr>
        <p:spPr>
          <a:xfrm>
            <a:off x="8280219" y="1846263"/>
            <a:ext cx="293876" cy="446090"/>
          </a:xfrm>
          <a:custGeom>
            <a:avLst/>
            <a:gdLst>
              <a:gd name="connsiteX0" fmla="*/ 181 w 293876"/>
              <a:gd name="connsiteY0" fmla="*/ 0 h 446090"/>
              <a:gd name="connsiteX1" fmla="*/ 119244 w 293876"/>
              <a:gd name="connsiteY1" fmla="*/ 169862 h 446090"/>
              <a:gd name="connsiteX2" fmla="*/ 95431 w 293876"/>
              <a:gd name="connsiteY2" fmla="*/ 142875 h 446090"/>
              <a:gd name="connsiteX3" fmla="*/ 162106 w 293876"/>
              <a:gd name="connsiteY3" fmla="*/ 280987 h 446090"/>
              <a:gd name="connsiteX4" fmla="*/ 211319 w 293876"/>
              <a:gd name="connsiteY4" fmla="*/ 363537 h 446090"/>
              <a:gd name="connsiteX5" fmla="*/ 293869 w 293876"/>
              <a:gd name="connsiteY5" fmla="*/ 446087 h 446090"/>
              <a:gd name="connsiteX6" fmla="*/ 216081 w 293876"/>
              <a:gd name="connsiteY6" fmla="*/ 360362 h 446090"/>
              <a:gd name="connsiteX7" fmla="*/ 174806 w 293876"/>
              <a:gd name="connsiteY7" fmla="*/ 311150 h 446090"/>
              <a:gd name="connsiteX8" fmla="*/ 193856 w 293876"/>
              <a:gd name="connsiteY8" fmla="*/ 338137 h 446090"/>
              <a:gd name="connsiteX9" fmla="*/ 109719 w 293876"/>
              <a:gd name="connsiteY9" fmla="*/ 223837 h 446090"/>
              <a:gd name="connsiteX10" fmla="*/ 114481 w 293876"/>
              <a:gd name="connsiteY10" fmla="*/ 211137 h 446090"/>
              <a:gd name="connsiteX11" fmla="*/ 92256 w 293876"/>
              <a:gd name="connsiteY11" fmla="*/ 168275 h 446090"/>
              <a:gd name="connsiteX12" fmla="*/ 181 w 293876"/>
              <a:gd name="connsiteY12" fmla="*/ 0 h 44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3876" h="446090">
                <a:moveTo>
                  <a:pt x="181" y="0"/>
                </a:moveTo>
                <a:cubicBezTo>
                  <a:pt x="4679" y="265"/>
                  <a:pt x="103369" y="146050"/>
                  <a:pt x="119244" y="169862"/>
                </a:cubicBezTo>
                <a:cubicBezTo>
                  <a:pt x="135119" y="193675"/>
                  <a:pt x="88287" y="124354"/>
                  <a:pt x="95431" y="142875"/>
                </a:cubicBezTo>
                <a:cubicBezTo>
                  <a:pt x="102575" y="161396"/>
                  <a:pt x="142791" y="244210"/>
                  <a:pt x="162106" y="280987"/>
                </a:cubicBezTo>
                <a:cubicBezTo>
                  <a:pt x="181421" y="317764"/>
                  <a:pt x="189358" y="336020"/>
                  <a:pt x="211319" y="363537"/>
                </a:cubicBezTo>
                <a:cubicBezTo>
                  <a:pt x="233280" y="391054"/>
                  <a:pt x="293075" y="446616"/>
                  <a:pt x="293869" y="446087"/>
                </a:cubicBezTo>
                <a:cubicBezTo>
                  <a:pt x="294663" y="445558"/>
                  <a:pt x="235925" y="382852"/>
                  <a:pt x="216081" y="360362"/>
                </a:cubicBezTo>
                <a:cubicBezTo>
                  <a:pt x="196237" y="337872"/>
                  <a:pt x="178510" y="314854"/>
                  <a:pt x="174806" y="311150"/>
                </a:cubicBezTo>
                <a:cubicBezTo>
                  <a:pt x="171102" y="307446"/>
                  <a:pt x="204704" y="352689"/>
                  <a:pt x="193856" y="338137"/>
                </a:cubicBezTo>
                <a:cubicBezTo>
                  <a:pt x="183008" y="323585"/>
                  <a:pt x="122948" y="245004"/>
                  <a:pt x="109719" y="223837"/>
                </a:cubicBezTo>
                <a:cubicBezTo>
                  <a:pt x="96490" y="202670"/>
                  <a:pt x="117391" y="220397"/>
                  <a:pt x="114481" y="211137"/>
                </a:cubicBezTo>
                <a:cubicBezTo>
                  <a:pt x="111571" y="201877"/>
                  <a:pt x="108395" y="197644"/>
                  <a:pt x="92256" y="168275"/>
                </a:cubicBezTo>
                <a:cubicBezTo>
                  <a:pt x="76117" y="138906"/>
                  <a:pt x="-4317" y="-265"/>
                  <a:pt x="1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: 図形 1025">
            <a:extLst>
              <a:ext uri="{FF2B5EF4-FFF2-40B4-BE49-F238E27FC236}">
                <a16:creationId xmlns:a16="http://schemas.microsoft.com/office/drawing/2014/main" id="{6976BE6E-4E58-41B5-9BF2-DCC129B504EF}"/>
              </a:ext>
            </a:extLst>
          </p:cNvPr>
          <p:cNvSpPr/>
          <p:nvPr/>
        </p:nvSpPr>
        <p:spPr>
          <a:xfrm>
            <a:off x="8256657" y="1862846"/>
            <a:ext cx="286746" cy="546855"/>
          </a:xfrm>
          <a:custGeom>
            <a:avLst/>
            <a:gdLst>
              <a:gd name="connsiteX0" fmla="*/ 3106 w 286746"/>
              <a:gd name="connsiteY0" fmla="*/ 7229 h 546855"/>
              <a:gd name="connsiteX1" fmla="*/ 120581 w 286746"/>
              <a:gd name="connsiteY1" fmla="*/ 258054 h 546855"/>
              <a:gd name="connsiteX2" fmla="*/ 136456 w 286746"/>
              <a:gd name="connsiteY2" fmla="*/ 270754 h 546855"/>
              <a:gd name="connsiteX3" fmla="*/ 209481 w 286746"/>
              <a:gd name="connsiteY3" fmla="*/ 351717 h 546855"/>
              <a:gd name="connsiteX4" fmla="*/ 133281 w 286746"/>
              <a:gd name="connsiteY4" fmla="*/ 291392 h 546855"/>
              <a:gd name="connsiteX5" fmla="*/ 206306 w 286746"/>
              <a:gd name="connsiteY5" fmla="*/ 386642 h 546855"/>
              <a:gd name="connsiteX6" fmla="*/ 274568 w 286746"/>
              <a:gd name="connsiteY6" fmla="*/ 532692 h 546855"/>
              <a:gd name="connsiteX7" fmla="*/ 274568 w 286746"/>
              <a:gd name="connsiteY7" fmla="*/ 529517 h 546855"/>
              <a:gd name="connsiteX8" fmla="*/ 285681 w 286746"/>
              <a:gd name="connsiteY8" fmla="*/ 429504 h 546855"/>
              <a:gd name="connsiteX9" fmla="*/ 244406 w 286746"/>
              <a:gd name="connsiteY9" fmla="*/ 421567 h 546855"/>
              <a:gd name="connsiteX10" fmla="*/ 153918 w 286746"/>
              <a:gd name="connsiteY10" fmla="*/ 304092 h 546855"/>
              <a:gd name="connsiteX11" fmla="*/ 111056 w 286746"/>
              <a:gd name="connsiteY11" fmla="*/ 264404 h 546855"/>
              <a:gd name="connsiteX12" fmla="*/ 39618 w 286746"/>
              <a:gd name="connsiteY12" fmla="*/ 81842 h 546855"/>
              <a:gd name="connsiteX13" fmla="*/ 3106 w 286746"/>
              <a:gd name="connsiteY13" fmla="*/ 7229 h 54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746" h="546855">
                <a:moveTo>
                  <a:pt x="3106" y="7229"/>
                </a:moveTo>
                <a:cubicBezTo>
                  <a:pt x="16600" y="36598"/>
                  <a:pt x="98356" y="214133"/>
                  <a:pt x="120581" y="258054"/>
                </a:cubicBezTo>
                <a:cubicBezTo>
                  <a:pt x="142806" y="301975"/>
                  <a:pt x="121639" y="255144"/>
                  <a:pt x="136456" y="270754"/>
                </a:cubicBezTo>
                <a:cubicBezTo>
                  <a:pt x="151273" y="286365"/>
                  <a:pt x="210010" y="348277"/>
                  <a:pt x="209481" y="351717"/>
                </a:cubicBezTo>
                <a:cubicBezTo>
                  <a:pt x="208952" y="355157"/>
                  <a:pt x="133810" y="285571"/>
                  <a:pt x="133281" y="291392"/>
                </a:cubicBezTo>
                <a:cubicBezTo>
                  <a:pt x="132752" y="297213"/>
                  <a:pt x="182758" y="346425"/>
                  <a:pt x="206306" y="386642"/>
                </a:cubicBezTo>
                <a:cubicBezTo>
                  <a:pt x="229854" y="426859"/>
                  <a:pt x="263191" y="508880"/>
                  <a:pt x="274568" y="532692"/>
                </a:cubicBezTo>
                <a:cubicBezTo>
                  <a:pt x="285945" y="556504"/>
                  <a:pt x="272716" y="546715"/>
                  <a:pt x="274568" y="529517"/>
                </a:cubicBezTo>
                <a:cubicBezTo>
                  <a:pt x="276420" y="512319"/>
                  <a:pt x="290708" y="447495"/>
                  <a:pt x="285681" y="429504"/>
                </a:cubicBezTo>
                <a:cubicBezTo>
                  <a:pt x="280654" y="411513"/>
                  <a:pt x="266366" y="442469"/>
                  <a:pt x="244406" y="421567"/>
                </a:cubicBezTo>
                <a:cubicBezTo>
                  <a:pt x="222446" y="400665"/>
                  <a:pt x="176143" y="330286"/>
                  <a:pt x="153918" y="304092"/>
                </a:cubicBezTo>
                <a:cubicBezTo>
                  <a:pt x="131693" y="277898"/>
                  <a:pt x="130106" y="301446"/>
                  <a:pt x="111056" y="264404"/>
                </a:cubicBezTo>
                <a:cubicBezTo>
                  <a:pt x="92006" y="227362"/>
                  <a:pt x="55758" y="118619"/>
                  <a:pt x="39618" y="81842"/>
                </a:cubicBezTo>
                <a:cubicBezTo>
                  <a:pt x="23478" y="45065"/>
                  <a:pt x="-10388" y="-22140"/>
                  <a:pt x="3106" y="7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B9CCF95D-AF63-45C0-8C49-8B31C87A1185}"/>
              </a:ext>
            </a:extLst>
          </p:cNvPr>
          <p:cNvSpPr/>
          <p:nvPr/>
        </p:nvSpPr>
        <p:spPr>
          <a:xfrm>
            <a:off x="8221085" y="1873519"/>
            <a:ext cx="97400" cy="373298"/>
          </a:xfrm>
          <a:custGeom>
            <a:avLst/>
            <a:gdLst>
              <a:gd name="connsiteX0" fmla="*/ 94240 w 97400"/>
              <a:gd name="connsiteY0" fmla="*/ 126731 h 373298"/>
              <a:gd name="connsiteX1" fmla="*/ 86303 w 97400"/>
              <a:gd name="connsiteY1" fmla="*/ 368031 h 373298"/>
              <a:gd name="connsiteX2" fmla="*/ 94240 w 97400"/>
              <a:gd name="connsiteY2" fmla="*/ 288656 h 373298"/>
              <a:gd name="connsiteX3" fmla="*/ 87890 w 97400"/>
              <a:gd name="connsiteY3" fmla="*/ 236269 h 373298"/>
              <a:gd name="connsiteX4" fmla="*/ 578 w 97400"/>
              <a:gd name="connsiteY4" fmla="*/ 114031 h 373298"/>
              <a:gd name="connsiteX5" fmla="*/ 49790 w 97400"/>
              <a:gd name="connsiteY5" fmla="*/ 152131 h 373298"/>
              <a:gd name="connsiteX6" fmla="*/ 46615 w 97400"/>
              <a:gd name="connsiteY6" fmla="*/ 53706 h 373298"/>
              <a:gd name="connsiteX7" fmla="*/ 56140 w 97400"/>
              <a:gd name="connsiteY7" fmla="*/ 2906 h 373298"/>
              <a:gd name="connsiteX8" fmla="*/ 24390 w 97400"/>
              <a:gd name="connsiteY8" fmla="*/ 137844 h 373298"/>
              <a:gd name="connsiteX9" fmla="*/ 94240 w 97400"/>
              <a:gd name="connsiteY9" fmla="*/ 126731 h 37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400" h="373298">
                <a:moveTo>
                  <a:pt x="94240" y="126731"/>
                </a:moveTo>
                <a:cubicBezTo>
                  <a:pt x="104559" y="165095"/>
                  <a:pt x="86303" y="341044"/>
                  <a:pt x="86303" y="368031"/>
                </a:cubicBezTo>
                <a:cubicBezTo>
                  <a:pt x="86303" y="395018"/>
                  <a:pt x="93976" y="310616"/>
                  <a:pt x="94240" y="288656"/>
                </a:cubicBezTo>
                <a:cubicBezTo>
                  <a:pt x="94504" y="266696"/>
                  <a:pt x="103500" y="265373"/>
                  <a:pt x="87890" y="236269"/>
                </a:cubicBezTo>
                <a:cubicBezTo>
                  <a:pt x="72280" y="207165"/>
                  <a:pt x="6928" y="128054"/>
                  <a:pt x="578" y="114031"/>
                </a:cubicBezTo>
                <a:cubicBezTo>
                  <a:pt x="-5772" y="100008"/>
                  <a:pt x="42117" y="162185"/>
                  <a:pt x="49790" y="152131"/>
                </a:cubicBezTo>
                <a:cubicBezTo>
                  <a:pt x="57463" y="142077"/>
                  <a:pt x="45557" y="78577"/>
                  <a:pt x="46615" y="53706"/>
                </a:cubicBezTo>
                <a:cubicBezTo>
                  <a:pt x="47673" y="28835"/>
                  <a:pt x="59844" y="-11117"/>
                  <a:pt x="56140" y="2906"/>
                </a:cubicBezTo>
                <a:cubicBezTo>
                  <a:pt x="52436" y="16929"/>
                  <a:pt x="21744" y="117736"/>
                  <a:pt x="24390" y="137844"/>
                </a:cubicBezTo>
                <a:cubicBezTo>
                  <a:pt x="27036" y="157952"/>
                  <a:pt x="83921" y="88367"/>
                  <a:pt x="94240" y="126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35EB5D16-4E95-4C42-A93D-66546C07CB85}"/>
              </a:ext>
            </a:extLst>
          </p:cNvPr>
          <p:cNvSpPr/>
          <p:nvPr/>
        </p:nvSpPr>
        <p:spPr>
          <a:xfrm>
            <a:off x="8343895" y="2110500"/>
            <a:ext cx="149246" cy="254884"/>
          </a:xfrm>
          <a:custGeom>
            <a:avLst/>
            <a:gdLst>
              <a:gd name="connsiteX0" fmla="*/ 5 w 149246"/>
              <a:gd name="connsiteY0" fmla="*/ 875 h 254884"/>
              <a:gd name="connsiteX1" fmla="*/ 115893 w 149246"/>
              <a:gd name="connsiteY1" fmla="*/ 191375 h 254884"/>
              <a:gd name="connsiteX2" fmla="*/ 115893 w 149246"/>
              <a:gd name="connsiteY2" fmla="*/ 254875 h 254884"/>
              <a:gd name="connsiteX3" fmla="*/ 149230 w 149246"/>
              <a:gd name="connsiteY3" fmla="*/ 188200 h 254884"/>
              <a:gd name="connsiteX4" fmla="*/ 111130 w 149246"/>
              <a:gd name="connsiteY4" fmla="*/ 121525 h 254884"/>
              <a:gd name="connsiteX5" fmla="*/ 5 w 149246"/>
              <a:gd name="connsiteY5" fmla="*/ 875 h 25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246" h="254884">
                <a:moveTo>
                  <a:pt x="5" y="875"/>
                </a:moveTo>
                <a:cubicBezTo>
                  <a:pt x="799" y="12517"/>
                  <a:pt x="96578" y="149042"/>
                  <a:pt x="115893" y="191375"/>
                </a:cubicBezTo>
                <a:cubicBezTo>
                  <a:pt x="135208" y="233708"/>
                  <a:pt x="110337" y="255404"/>
                  <a:pt x="115893" y="254875"/>
                </a:cubicBezTo>
                <a:cubicBezTo>
                  <a:pt x="121449" y="254346"/>
                  <a:pt x="150024" y="210425"/>
                  <a:pt x="149230" y="188200"/>
                </a:cubicBezTo>
                <a:cubicBezTo>
                  <a:pt x="148436" y="165975"/>
                  <a:pt x="134943" y="145867"/>
                  <a:pt x="111130" y="121525"/>
                </a:cubicBezTo>
                <a:cubicBezTo>
                  <a:pt x="87318" y="97183"/>
                  <a:pt x="-789" y="-10767"/>
                  <a:pt x="5" y="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AB3594A3-1340-4304-BAF6-D42DBA8DE7BA}"/>
              </a:ext>
            </a:extLst>
          </p:cNvPr>
          <p:cNvSpPr/>
          <p:nvPr/>
        </p:nvSpPr>
        <p:spPr>
          <a:xfrm>
            <a:off x="8166596" y="1916113"/>
            <a:ext cx="125569" cy="350688"/>
          </a:xfrm>
          <a:custGeom>
            <a:avLst/>
            <a:gdLst>
              <a:gd name="connsiteX0" fmla="*/ 88404 w 125569"/>
              <a:gd name="connsiteY0" fmla="*/ 0 h 350688"/>
              <a:gd name="connsiteX1" fmla="*/ 26492 w 125569"/>
              <a:gd name="connsiteY1" fmla="*/ 80962 h 350688"/>
              <a:gd name="connsiteX2" fmla="*/ 64592 w 125569"/>
              <a:gd name="connsiteY2" fmla="*/ 138112 h 350688"/>
              <a:gd name="connsiteX3" fmla="*/ 1092 w 125569"/>
              <a:gd name="connsiteY3" fmla="*/ 88900 h 350688"/>
              <a:gd name="connsiteX4" fmla="*/ 26492 w 125569"/>
              <a:gd name="connsiteY4" fmla="*/ 220662 h 350688"/>
              <a:gd name="connsiteX5" fmla="*/ 53479 w 125569"/>
              <a:gd name="connsiteY5" fmla="*/ 292100 h 350688"/>
              <a:gd name="connsiteX6" fmla="*/ 77292 w 125569"/>
              <a:gd name="connsiteY6" fmla="*/ 347662 h 350688"/>
              <a:gd name="connsiteX7" fmla="*/ 50304 w 125569"/>
              <a:gd name="connsiteY7" fmla="*/ 330200 h 350688"/>
              <a:gd name="connsiteX8" fmla="*/ 88404 w 125569"/>
              <a:gd name="connsiteY8" fmla="*/ 347662 h 350688"/>
              <a:gd name="connsiteX9" fmla="*/ 109042 w 125569"/>
              <a:gd name="connsiteY9" fmla="*/ 255587 h 350688"/>
              <a:gd name="connsiteX10" fmla="*/ 91579 w 125569"/>
              <a:gd name="connsiteY10" fmla="*/ 123825 h 350688"/>
              <a:gd name="connsiteX11" fmla="*/ 124917 w 125569"/>
              <a:gd name="connsiteY11" fmla="*/ 257175 h 350688"/>
              <a:gd name="connsiteX12" fmla="*/ 110629 w 125569"/>
              <a:gd name="connsiteY12" fmla="*/ 334962 h 350688"/>
              <a:gd name="connsiteX13" fmla="*/ 74117 w 125569"/>
              <a:gd name="connsiteY13" fmla="*/ 150812 h 350688"/>
              <a:gd name="connsiteX14" fmla="*/ 48717 w 125569"/>
              <a:gd name="connsiteY14" fmla="*/ 88900 h 350688"/>
              <a:gd name="connsiteX15" fmla="*/ 34429 w 125569"/>
              <a:gd name="connsiteY15" fmla="*/ 82550 h 350688"/>
              <a:gd name="connsiteX16" fmla="*/ 88404 w 125569"/>
              <a:gd name="connsiteY16" fmla="*/ 0 h 35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5569" h="350688">
                <a:moveTo>
                  <a:pt x="88404" y="0"/>
                </a:moveTo>
                <a:cubicBezTo>
                  <a:pt x="87081" y="-265"/>
                  <a:pt x="30461" y="57943"/>
                  <a:pt x="26492" y="80962"/>
                </a:cubicBezTo>
                <a:cubicBezTo>
                  <a:pt x="22523" y="103981"/>
                  <a:pt x="68825" y="136789"/>
                  <a:pt x="64592" y="138112"/>
                </a:cubicBezTo>
                <a:cubicBezTo>
                  <a:pt x="60359" y="139435"/>
                  <a:pt x="7442" y="75142"/>
                  <a:pt x="1092" y="88900"/>
                </a:cubicBezTo>
                <a:cubicBezTo>
                  <a:pt x="-5258" y="102658"/>
                  <a:pt x="17761" y="186795"/>
                  <a:pt x="26492" y="220662"/>
                </a:cubicBezTo>
                <a:cubicBezTo>
                  <a:pt x="35223" y="254529"/>
                  <a:pt x="45012" y="270933"/>
                  <a:pt x="53479" y="292100"/>
                </a:cubicBezTo>
                <a:cubicBezTo>
                  <a:pt x="61946" y="313267"/>
                  <a:pt x="77821" y="341312"/>
                  <a:pt x="77292" y="347662"/>
                </a:cubicBezTo>
                <a:cubicBezTo>
                  <a:pt x="76763" y="354012"/>
                  <a:pt x="48452" y="330200"/>
                  <a:pt x="50304" y="330200"/>
                </a:cubicBezTo>
                <a:cubicBezTo>
                  <a:pt x="52156" y="330200"/>
                  <a:pt x="78614" y="360097"/>
                  <a:pt x="88404" y="347662"/>
                </a:cubicBezTo>
                <a:cubicBezTo>
                  <a:pt x="98194" y="335227"/>
                  <a:pt x="108513" y="292893"/>
                  <a:pt x="109042" y="255587"/>
                </a:cubicBezTo>
                <a:cubicBezTo>
                  <a:pt x="109571" y="218281"/>
                  <a:pt x="88933" y="123560"/>
                  <a:pt x="91579" y="123825"/>
                </a:cubicBezTo>
                <a:cubicBezTo>
                  <a:pt x="94225" y="124090"/>
                  <a:pt x="121742" y="221986"/>
                  <a:pt x="124917" y="257175"/>
                </a:cubicBezTo>
                <a:cubicBezTo>
                  <a:pt x="128092" y="292364"/>
                  <a:pt x="119096" y="352689"/>
                  <a:pt x="110629" y="334962"/>
                </a:cubicBezTo>
                <a:cubicBezTo>
                  <a:pt x="102162" y="317235"/>
                  <a:pt x="84436" y="191822"/>
                  <a:pt x="74117" y="150812"/>
                </a:cubicBezTo>
                <a:cubicBezTo>
                  <a:pt x="63798" y="109802"/>
                  <a:pt x="55332" y="100277"/>
                  <a:pt x="48717" y="88900"/>
                </a:cubicBezTo>
                <a:cubicBezTo>
                  <a:pt x="42102" y="77523"/>
                  <a:pt x="26492" y="94456"/>
                  <a:pt x="34429" y="82550"/>
                </a:cubicBezTo>
                <a:cubicBezTo>
                  <a:pt x="42366" y="70644"/>
                  <a:pt x="89727" y="265"/>
                  <a:pt x="884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3D319BF3-1B5F-451F-A743-788698E3C793}"/>
              </a:ext>
            </a:extLst>
          </p:cNvPr>
          <p:cNvSpPr/>
          <p:nvPr/>
        </p:nvSpPr>
        <p:spPr>
          <a:xfrm>
            <a:off x="8039560" y="2075900"/>
            <a:ext cx="300828" cy="257869"/>
          </a:xfrm>
          <a:custGeom>
            <a:avLst/>
            <a:gdLst>
              <a:gd name="connsiteX0" fmla="*/ 297990 w 300828"/>
              <a:gd name="connsiteY0" fmla="*/ 550 h 257869"/>
              <a:gd name="connsiteX1" fmla="*/ 297990 w 300828"/>
              <a:gd name="connsiteY1" fmla="*/ 186288 h 257869"/>
              <a:gd name="connsiteX2" fmla="*/ 263065 w 300828"/>
              <a:gd name="connsiteY2" fmla="*/ 232325 h 257869"/>
              <a:gd name="connsiteX3" fmla="*/ 228140 w 300828"/>
              <a:gd name="connsiteY3" fmla="*/ 257725 h 257869"/>
              <a:gd name="connsiteX4" fmla="*/ 170990 w 300828"/>
              <a:gd name="connsiteY4" fmla="*/ 240263 h 257869"/>
              <a:gd name="connsiteX5" fmla="*/ 159878 w 300828"/>
              <a:gd name="connsiteY5" fmla="*/ 192638 h 257869"/>
              <a:gd name="connsiteX6" fmla="*/ 1128 w 300828"/>
              <a:gd name="connsiteY6" fmla="*/ 130725 h 257869"/>
              <a:gd name="connsiteX7" fmla="*/ 251953 w 300828"/>
              <a:gd name="connsiteY7" fmla="*/ 230738 h 257869"/>
              <a:gd name="connsiteX8" fmla="*/ 272590 w 300828"/>
              <a:gd name="connsiteY8" fmla="*/ 186288 h 257869"/>
              <a:gd name="connsiteX9" fmla="*/ 291640 w 300828"/>
              <a:gd name="connsiteY9" fmla="*/ 130725 h 257869"/>
              <a:gd name="connsiteX10" fmla="*/ 297990 w 300828"/>
              <a:gd name="connsiteY10" fmla="*/ 550 h 25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0828" h="257869">
                <a:moveTo>
                  <a:pt x="297990" y="550"/>
                </a:moveTo>
                <a:cubicBezTo>
                  <a:pt x="299048" y="9810"/>
                  <a:pt x="303811" y="147659"/>
                  <a:pt x="297990" y="186288"/>
                </a:cubicBezTo>
                <a:cubicBezTo>
                  <a:pt x="292169" y="224917"/>
                  <a:pt x="274706" y="220419"/>
                  <a:pt x="263065" y="232325"/>
                </a:cubicBezTo>
                <a:cubicBezTo>
                  <a:pt x="251424" y="244231"/>
                  <a:pt x="243486" y="256402"/>
                  <a:pt x="228140" y="257725"/>
                </a:cubicBezTo>
                <a:cubicBezTo>
                  <a:pt x="212794" y="259048"/>
                  <a:pt x="182367" y="251111"/>
                  <a:pt x="170990" y="240263"/>
                </a:cubicBezTo>
                <a:cubicBezTo>
                  <a:pt x="159613" y="229415"/>
                  <a:pt x="188188" y="210894"/>
                  <a:pt x="159878" y="192638"/>
                </a:cubicBezTo>
                <a:cubicBezTo>
                  <a:pt x="131568" y="174382"/>
                  <a:pt x="-14218" y="124375"/>
                  <a:pt x="1128" y="130725"/>
                </a:cubicBezTo>
                <a:cubicBezTo>
                  <a:pt x="16474" y="137075"/>
                  <a:pt x="206709" y="221478"/>
                  <a:pt x="251953" y="230738"/>
                </a:cubicBezTo>
                <a:cubicBezTo>
                  <a:pt x="297197" y="239998"/>
                  <a:pt x="265976" y="202957"/>
                  <a:pt x="272590" y="186288"/>
                </a:cubicBezTo>
                <a:cubicBezTo>
                  <a:pt x="279204" y="169619"/>
                  <a:pt x="283438" y="159829"/>
                  <a:pt x="291640" y="130725"/>
                </a:cubicBezTo>
                <a:cubicBezTo>
                  <a:pt x="299842" y="101621"/>
                  <a:pt x="296932" y="-8710"/>
                  <a:pt x="297990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6B55CB99-844C-4847-AECD-BFBE2D412B3F}"/>
              </a:ext>
            </a:extLst>
          </p:cNvPr>
          <p:cNvSpPr/>
          <p:nvPr/>
        </p:nvSpPr>
        <p:spPr>
          <a:xfrm>
            <a:off x="8286743" y="2171625"/>
            <a:ext cx="233371" cy="533513"/>
          </a:xfrm>
          <a:custGeom>
            <a:avLst/>
            <a:gdLst>
              <a:gd name="connsiteX0" fmla="*/ 79382 w 233371"/>
              <a:gd name="connsiteY0" fmla="*/ 75 h 533513"/>
              <a:gd name="connsiteX1" fmla="*/ 107957 w 233371"/>
              <a:gd name="connsiteY1" fmla="*/ 135013 h 533513"/>
              <a:gd name="connsiteX2" fmla="*/ 161932 w 233371"/>
              <a:gd name="connsiteY2" fmla="*/ 201688 h 533513"/>
              <a:gd name="connsiteX3" fmla="*/ 233370 w 233371"/>
              <a:gd name="connsiteY3" fmla="*/ 298525 h 533513"/>
              <a:gd name="connsiteX4" fmla="*/ 163520 w 233371"/>
              <a:gd name="connsiteY4" fmla="*/ 231850 h 533513"/>
              <a:gd name="connsiteX5" fmla="*/ 104782 w 233371"/>
              <a:gd name="connsiteY5" fmla="*/ 192163 h 533513"/>
              <a:gd name="connsiteX6" fmla="*/ 158757 w 233371"/>
              <a:gd name="connsiteY6" fmla="*/ 269950 h 533513"/>
              <a:gd name="connsiteX7" fmla="*/ 141295 w 233371"/>
              <a:gd name="connsiteY7" fmla="*/ 341388 h 533513"/>
              <a:gd name="connsiteX8" fmla="*/ 23820 w 233371"/>
              <a:gd name="connsiteY8" fmla="*/ 533475 h 533513"/>
              <a:gd name="connsiteX9" fmla="*/ 101607 w 233371"/>
              <a:gd name="connsiteY9" fmla="*/ 357263 h 533513"/>
              <a:gd name="connsiteX10" fmla="*/ 82557 w 233371"/>
              <a:gd name="connsiteY10" fmla="*/ 276300 h 533513"/>
              <a:gd name="connsiteX11" fmla="*/ 7 w 233371"/>
              <a:gd name="connsiteY11" fmla="*/ 168350 h 533513"/>
              <a:gd name="connsiteX12" fmla="*/ 77795 w 233371"/>
              <a:gd name="connsiteY12" fmla="*/ 381075 h 533513"/>
              <a:gd name="connsiteX13" fmla="*/ 92082 w 233371"/>
              <a:gd name="connsiteY13" fmla="*/ 287413 h 533513"/>
              <a:gd name="connsiteX14" fmla="*/ 106370 w 233371"/>
              <a:gd name="connsiteY14" fmla="*/ 228675 h 533513"/>
              <a:gd name="connsiteX15" fmla="*/ 136532 w 233371"/>
              <a:gd name="connsiteY15" fmla="*/ 273125 h 533513"/>
              <a:gd name="connsiteX16" fmla="*/ 58745 w 233371"/>
              <a:gd name="connsiteY16" fmla="*/ 63575 h 533513"/>
              <a:gd name="connsiteX17" fmla="*/ 122245 w 233371"/>
              <a:gd name="connsiteY17" fmla="*/ 146125 h 533513"/>
              <a:gd name="connsiteX18" fmla="*/ 109545 w 233371"/>
              <a:gd name="connsiteY18" fmla="*/ 115963 h 533513"/>
              <a:gd name="connsiteX19" fmla="*/ 79382 w 233371"/>
              <a:gd name="connsiteY19" fmla="*/ 75 h 5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3371" h="533513">
                <a:moveTo>
                  <a:pt x="79382" y="75"/>
                </a:moveTo>
                <a:cubicBezTo>
                  <a:pt x="79117" y="3250"/>
                  <a:pt x="94199" y="101411"/>
                  <a:pt x="107957" y="135013"/>
                </a:cubicBezTo>
                <a:cubicBezTo>
                  <a:pt x="121715" y="168615"/>
                  <a:pt x="141030" y="174436"/>
                  <a:pt x="161932" y="201688"/>
                </a:cubicBezTo>
                <a:cubicBezTo>
                  <a:pt x="182834" y="228940"/>
                  <a:pt x="233105" y="293498"/>
                  <a:pt x="233370" y="298525"/>
                </a:cubicBezTo>
                <a:cubicBezTo>
                  <a:pt x="233635" y="303552"/>
                  <a:pt x="184951" y="249577"/>
                  <a:pt x="163520" y="231850"/>
                </a:cubicBezTo>
                <a:cubicBezTo>
                  <a:pt x="142089" y="214123"/>
                  <a:pt x="105576" y="185813"/>
                  <a:pt x="104782" y="192163"/>
                </a:cubicBezTo>
                <a:cubicBezTo>
                  <a:pt x="103988" y="198513"/>
                  <a:pt x="152672" y="245079"/>
                  <a:pt x="158757" y="269950"/>
                </a:cubicBezTo>
                <a:cubicBezTo>
                  <a:pt x="164842" y="294821"/>
                  <a:pt x="163784" y="297467"/>
                  <a:pt x="141295" y="341388"/>
                </a:cubicBezTo>
                <a:cubicBezTo>
                  <a:pt x="118806" y="385309"/>
                  <a:pt x="30435" y="530829"/>
                  <a:pt x="23820" y="533475"/>
                </a:cubicBezTo>
                <a:cubicBezTo>
                  <a:pt x="17205" y="536121"/>
                  <a:pt x="91818" y="400125"/>
                  <a:pt x="101607" y="357263"/>
                </a:cubicBezTo>
                <a:cubicBezTo>
                  <a:pt x="111396" y="314401"/>
                  <a:pt x="99490" y="307785"/>
                  <a:pt x="82557" y="276300"/>
                </a:cubicBezTo>
                <a:cubicBezTo>
                  <a:pt x="65624" y="244815"/>
                  <a:pt x="801" y="150888"/>
                  <a:pt x="7" y="168350"/>
                </a:cubicBezTo>
                <a:cubicBezTo>
                  <a:pt x="-787" y="185812"/>
                  <a:pt x="62449" y="361231"/>
                  <a:pt x="77795" y="381075"/>
                </a:cubicBezTo>
                <a:cubicBezTo>
                  <a:pt x="93141" y="400919"/>
                  <a:pt x="87320" y="312813"/>
                  <a:pt x="92082" y="287413"/>
                </a:cubicBezTo>
                <a:cubicBezTo>
                  <a:pt x="96844" y="262013"/>
                  <a:pt x="98962" y="231056"/>
                  <a:pt x="106370" y="228675"/>
                </a:cubicBezTo>
                <a:cubicBezTo>
                  <a:pt x="113778" y="226294"/>
                  <a:pt x="144469" y="300641"/>
                  <a:pt x="136532" y="273125"/>
                </a:cubicBezTo>
                <a:cubicBezTo>
                  <a:pt x="128595" y="245609"/>
                  <a:pt x="61126" y="84742"/>
                  <a:pt x="58745" y="63575"/>
                </a:cubicBezTo>
                <a:cubicBezTo>
                  <a:pt x="56364" y="42408"/>
                  <a:pt x="113778" y="137394"/>
                  <a:pt x="122245" y="146125"/>
                </a:cubicBezTo>
                <a:cubicBezTo>
                  <a:pt x="130712" y="154856"/>
                  <a:pt x="112191" y="137659"/>
                  <a:pt x="109545" y="115963"/>
                </a:cubicBezTo>
                <a:cubicBezTo>
                  <a:pt x="106899" y="94267"/>
                  <a:pt x="79647" y="-3100"/>
                  <a:pt x="79382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F0F44F43-4B77-4359-832B-3920507BE140}"/>
              </a:ext>
            </a:extLst>
          </p:cNvPr>
          <p:cNvSpPr/>
          <p:nvPr/>
        </p:nvSpPr>
        <p:spPr>
          <a:xfrm>
            <a:off x="7853058" y="1777688"/>
            <a:ext cx="260054" cy="465429"/>
          </a:xfrm>
          <a:custGeom>
            <a:avLst/>
            <a:gdLst>
              <a:gd name="connsiteX0" fmla="*/ 39992 w 260054"/>
              <a:gd name="connsiteY0" fmla="*/ 312 h 465429"/>
              <a:gd name="connsiteX1" fmla="*/ 305 w 260054"/>
              <a:gd name="connsiteY1" fmla="*/ 122550 h 465429"/>
              <a:gd name="connsiteX2" fmla="*/ 59042 w 260054"/>
              <a:gd name="connsiteY2" fmla="*/ 216212 h 465429"/>
              <a:gd name="connsiteX3" fmla="*/ 108255 w 260054"/>
              <a:gd name="connsiteY3" fmla="*/ 295587 h 465429"/>
              <a:gd name="connsiteX4" fmla="*/ 163817 w 260054"/>
              <a:gd name="connsiteY4" fmla="*/ 376550 h 465429"/>
              <a:gd name="connsiteX5" fmla="*/ 259067 w 260054"/>
              <a:gd name="connsiteY5" fmla="*/ 463862 h 465429"/>
              <a:gd name="connsiteX6" fmla="*/ 208267 w 260054"/>
              <a:gd name="connsiteY6" fmla="*/ 427350 h 465429"/>
              <a:gd name="connsiteX7" fmla="*/ 125717 w 260054"/>
              <a:gd name="connsiteY7" fmla="*/ 360675 h 465429"/>
              <a:gd name="connsiteX8" fmla="*/ 122542 w 260054"/>
              <a:gd name="connsiteY8" fmla="*/ 328925 h 465429"/>
              <a:gd name="connsiteX9" fmla="*/ 103492 w 260054"/>
              <a:gd name="connsiteY9" fmla="*/ 281300 h 465429"/>
              <a:gd name="connsiteX10" fmla="*/ 1892 w 260054"/>
              <a:gd name="connsiteY10" fmla="*/ 92387 h 465429"/>
              <a:gd name="connsiteX11" fmla="*/ 39992 w 260054"/>
              <a:gd name="connsiteY11" fmla="*/ 312 h 46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054" h="465429">
                <a:moveTo>
                  <a:pt x="39992" y="312"/>
                </a:moveTo>
                <a:cubicBezTo>
                  <a:pt x="39728" y="5339"/>
                  <a:pt x="-2870" y="86567"/>
                  <a:pt x="305" y="122550"/>
                </a:cubicBezTo>
                <a:cubicBezTo>
                  <a:pt x="3480" y="158533"/>
                  <a:pt x="41050" y="187373"/>
                  <a:pt x="59042" y="216212"/>
                </a:cubicBezTo>
                <a:cubicBezTo>
                  <a:pt x="77034" y="245051"/>
                  <a:pt x="90793" y="268864"/>
                  <a:pt x="108255" y="295587"/>
                </a:cubicBezTo>
                <a:cubicBezTo>
                  <a:pt x="125717" y="322310"/>
                  <a:pt x="138682" y="348504"/>
                  <a:pt x="163817" y="376550"/>
                </a:cubicBezTo>
                <a:cubicBezTo>
                  <a:pt x="188952" y="404596"/>
                  <a:pt x="251659" y="455395"/>
                  <a:pt x="259067" y="463862"/>
                </a:cubicBezTo>
                <a:cubicBezTo>
                  <a:pt x="266475" y="472329"/>
                  <a:pt x="230492" y="444548"/>
                  <a:pt x="208267" y="427350"/>
                </a:cubicBezTo>
                <a:cubicBezTo>
                  <a:pt x="186042" y="410152"/>
                  <a:pt x="140005" y="377079"/>
                  <a:pt x="125717" y="360675"/>
                </a:cubicBezTo>
                <a:cubicBezTo>
                  <a:pt x="111429" y="344271"/>
                  <a:pt x="126246" y="342154"/>
                  <a:pt x="122542" y="328925"/>
                </a:cubicBezTo>
                <a:cubicBezTo>
                  <a:pt x="118838" y="315696"/>
                  <a:pt x="123600" y="320723"/>
                  <a:pt x="103492" y="281300"/>
                </a:cubicBezTo>
                <a:cubicBezTo>
                  <a:pt x="83384" y="241877"/>
                  <a:pt x="14063" y="132868"/>
                  <a:pt x="1892" y="92387"/>
                </a:cubicBezTo>
                <a:cubicBezTo>
                  <a:pt x="-10279" y="51906"/>
                  <a:pt x="40256" y="-4715"/>
                  <a:pt x="39992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1CDF7461-A301-41EB-89A7-8C76D559498B}"/>
              </a:ext>
            </a:extLst>
          </p:cNvPr>
          <p:cNvSpPr/>
          <p:nvPr/>
        </p:nvSpPr>
        <p:spPr>
          <a:xfrm>
            <a:off x="7900458" y="1793431"/>
            <a:ext cx="73232" cy="180516"/>
          </a:xfrm>
          <a:custGeom>
            <a:avLst/>
            <a:gdLst>
              <a:gd name="connsiteX0" fmla="*/ 530 w 73232"/>
              <a:gd name="connsiteY0" fmla="*/ 444 h 180516"/>
              <a:gd name="connsiteX1" fmla="*/ 71967 w 73232"/>
              <a:gd name="connsiteY1" fmla="*/ 175069 h 180516"/>
              <a:gd name="connsiteX2" fmla="*/ 41805 w 73232"/>
              <a:gd name="connsiteY2" fmla="*/ 125857 h 180516"/>
              <a:gd name="connsiteX3" fmla="*/ 530 w 73232"/>
              <a:gd name="connsiteY3" fmla="*/ 444 h 18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2" h="180516">
                <a:moveTo>
                  <a:pt x="530" y="444"/>
                </a:moveTo>
                <a:cubicBezTo>
                  <a:pt x="5557" y="8646"/>
                  <a:pt x="65088" y="154167"/>
                  <a:pt x="71967" y="175069"/>
                </a:cubicBezTo>
                <a:cubicBezTo>
                  <a:pt x="78846" y="195971"/>
                  <a:pt x="56092" y="151786"/>
                  <a:pt x="41805" y="125857"/>
                </a:cubicBezTo>
                <a:cubicBezTo>
                  <a:pt x="27518" y="99928"/>
                  <a:pt x="-4497" y="-7758"/>
                  <a:pt x="530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E943F2E3-0126-462E-9181-90D7D8407630}"/>
              </a:ext>
            </a:extLst>
          </p:cNvPr>
          <p:cNvSpPr/>
          <p:nvPr/>
        </p:nvSpPr>
        <p:spPr>
          <a:xfrm>
            <a:off x="7886633" y="1781154"/>
            <a:ext cx="322340" cy="525882"/>
          </a:xfrm>
          <a:custGeom>
            <a:avLst/>
            <a:gdLst>
              <a:gd name="connsiteX0" fmla="*/ 67 w 322340"/>
              <a:gd name="connsiteY0" fmla="*/ 21 h 525882"/>
              <a:gd name="connsiteX1" fmla="*/ 120717 w 322340"/>
              <a:gd name="connsiteY1" fmla="*/ 163534 h 525882"/>
              <a:gd name="connsiteX2" fmla="*/ 128655 w 322340"/>
              <a:gd name="connsiteY2" fmla="*/ 146071 h 525882"/>
              <a:gd name="connsiteX3" fmla="*/ 290580 w 322340"/>
              <a:gd name="connsiteY3" fmla="*/ 66696 h 525882"/>
              <a:gd name="connsiteX4" fmla="*/ 276292 w 322340"/>
              <a:gd name="connsiteY4" fmla="*/ 80984 h 525882"/>
              <a:gd name="connsiteX5" fmla="*/ 122305 w 322340"/>
              <a:gd name="connsiteY5" fmla="*/ 157184 h 525882"/>
              <a:gd name="connsiteX6" fmla="*/ 209617 w 322340"/>
              <a:gd name="connsiteY6" fmla="*/ 241321 h 525882"/>
              <a:gd name="connsiteX7" fmla="*/ 296930 w 322340"/>
              <a:gd name="connsiteY7" fmla="*/ 241321 h 525882"/>
              <a:gd name="connsiteX8" fmla="*/ 269942 w 322340"/>
              <a:gd name="connsiteY8" fmla="*/ 268309 h 525882"/>
              <a:gd name="connsiteX9" fmla="*/ 298517 w 322340"/>
              <a:gd name="connsiteY9" fmla="*/ 406421 h 525882"/>
              <a:gd name="connsiteX10" fmla="*/ 235017 w 322340"/>
              <a:gd name="connsiteY10" fmla="*/ 322284 h 525882"/>
              <a:gd name="connsiteX11" fmla="*/ 181042 w 322340"/>
              <a:gd name="connsiteY11" fmla="*/ 301646 h 525882"/>
              <a:gd name="connsiteX12" fmla="*/ 255655 w 322340"/>
              <a:gd name="connsiteY12" fmla="*/ 369909 h 525882"/>
              <a:gd name="connsiteX13" fmla="*/ 322330 w 322340"/>
              <a:gd name="connsiteY13" fmla="*/ 525484 h 525882"/>
              <a:gd name="connsiteX14" fmla="*/ 250892 w 322340"/>
              <a:gd name="connsiteY14" fmla="*/ 411184 h 525882"/>
              <a:gd name="connsiteX15" fmla="*/ 219142 w 322340"/>
              <a:gd name="connsiteY15" fmla="*/ 301646 h 525882"/>
              <a:gd name="connsiteX16" fmla="*/ 193742 w 322340"/>
              <a:gd name="connsiteY16" fmla="*/ 255609 h 525882"/>
              <a:gd name="connsiteX17" fmla="*/ 104842 w 322340"/>
              <a:gd name="connsiteY17" fmla="*/ 152421 h 525882"/>
              <a:gd name="connsiteX18" fmla="*/ 67 w 322340"/>
              <a:gd name="connsiteY18" fmla="*/ 21 h 52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2340" h="525882">
                <a:moveTo>
                  <a:pt x="67" y="21"/>
                </a:moveTo>
                <a:cubicBezTo>
                  <a:pt x="2713" y="1873"/>
                  <a:pt x="99286" y="139192"/>
                  <a:pt x="120717" y="163534"/>
                </a:cubicBezTo>
                <a:cubicBezTo>
                  <a:pt x="142148" y="187876"/>
                  <a:pt x="100345" y="162211"/>
                  <a:pt x="128655" y="146071"/>
                </a:cubicBezTo>
                <a:cubicBezTo>
                  <a:pt x="156965" y="129931"/>
                  <a:pt x="265974" y="77544"/>
                  <a:pt x="290580" y="66696"/>
                </a:cubicBezTo>
                <a:cubicBezTo>
                  <a:pt x="315186" y="55848"/>
                  <a:pt x="304338" y="65903"/>
                  <a:pt x="276292" y="80984"/>
                </a:cubicBezTo>
                <a:cubicBezTo>
                  <a:pt x="248246" y="96065"/>
                  <a:pt x="133417" y="130461"/>
                  <a:pt x="122305" y="157184"/>
                </a:cubicBezTo>
                <a:cubicBezTo>
                  <a:pt x="111193" y="183907"/>
                  <a:pt x="180513" y="227298"/>
                  <a:pt x="209617" y="241321"/>
                </a:cubicBezTo>
                <a:cubicBezTo>
                  <a:pt x="238721" y="255344"/>
                  <a:pt x="286876" y="236823"/>
                  <a:pt x="296930" y="241321"/>
                </a:cubicBezTo>
                <a:cubicBezTo>
                  <a:pt x="306984" y="245819"/>
                  <a:pt x="269678" y="240792"/>
                  <a:pt x="269942" y="268309"/>
                </a:cubicBezTo>
                <a:cubicBezTo>
                  <a:pt x="270206" y="295826"/>
                  <a:pt x="304338" y="397425"/>
                  <a:pt x="298517" y="406421"/>
                </a:cubicBezTo>
                <a:cubicBezTo>
                  <a:pt x="292696" y="415417"/>
                  <a:pt x="254596" y="339746"/>
                  <a:pt x="235017" y="322284"/>
                </a:cubicBezTo>
                <a:cubicBezTo>
                  <a:pt x="215438" y="304822"/>
                  <a:pt x="177602" y="293709"/>
                  <a:pt x="181042" y="301646"/>
                </a:cubicBezTo>
                <a:cubicBezTo>
                  <a:pt x="184482" y="309584"/>
                  <a:pt x="232107" y="332603"/>
                  <a:pt x="255655" y="369909"/>
                </a:cubicBezTo>
                <a:cubicBezTo>
                  <a:pt x="279203" y="407215"/>
                  <a:pt x="323124" y="518605"/>
                  <a:pt x="322330" y="525484"/>
                </a:cubicBezTo>
                <a:cubicBezTo>
                  <a:pt x="321536" y="532363"/>
                  <a:pt x="268090" y="448490"/>
                  <a:pt x="250892" y="411184"/>
                </a:cubicBezTo>
                <a:cubicBezTo>
                  <a:pt x="233694" y="373878"/>
                  <a:pt x="228667" y="327575"/>
                  <a:pt x="219142" y="301646"/>
                </a:cubicBezTo>
                <a:cubicBezTo>
                  <a:pt x="209617" y="275717"/>
                  <a:pt x="212792" y="280480"/>
                  <a:pt x="193742" y="255609"/>
                </a:cubicBezTo>
                <a:cubicBezTo>
                  <a:pt x="174692" y="230738"/>
                  <a:pt x="136063" y="189198"/>
                  <a:pt x="104842" y="152421"/>
                </a:cubicBezTo>
                <a:cubicBezTo>
                  <a:pt x="73621" y="115644"/>
                  <a:pt x="-2579" y="-1831"/>
                  <a:pt x="6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49E2E439-B998-4939-BA94-E750B229C223}"/>
              </a:ext>
            </a:extLst>
          </p:cNvPr>
          <p:cNvSpPr/>
          <p:nvPr/>
        </p:nvSpPr>
        <p:spPr>
          <a:xfrm>
            <a:off x="7980866" y="1968250"/>
            <a:ext cx="126548" cy="199165"/>
          </a:xfrm>
          <a:custGeom>
            <a:avLst/>
            <a:gdLst>
              <a:gd name="connsiteX0" fmla="*/ 15372 w 126548"/>
              <a:gd name="connsiteY0" fmla="*/ 250 h 199165"/>
              <a:gd name="connsiteX1" fmla="*/ 36009 w 126548"/>
              <a:gd name="connsiteY1" fmla="*/ 71688 h 199165"/>
              <a:gd name="connsiteX2" fmla="*/ 74109 w 126548"/>
              <a:gd name="connsiteY2" fmla="*/ 103438 h 199165"/>
              <a:gd name="connsiteX3" fmla="*/ 70934 w 126548"/>
              <a:gd name="connsiteY3" fmla="*/ 130425 h 199165"/>
              <a:gd name="connsiteX4" fmla="*/ 126497 w 126548"/>
              <a:gd name="connsiteY4" fmla="*/ 198688 h 199165"/>
              <a:gd name="connsiteX5" fmla="*/ 59822 w 126548"/>
              <a:gd name="connsiteY5" fmla="*/ 92325 h 199165"/>
              <a:gd name="connsiteX6" fmla="*/ 2672 w 126548"/>
              <a:gd name="connsiteY6" fmla="*/ 49463 h 199165"/>
              <a:gd name="connsiteX7" fmla="*/ 15372 w 126548"/>
              <a:gd name="connsiteY7" fmla="*/ 250 h 19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548" h="199165">
                <a:moveTo>
                  <a:pt x="15372" y="250"/>
                </a:moveTo>
                <a:cubicBezTo>
                  <a:pt x="20928" y="3954"/>
                  <a:pt x="26220" y="54490"/>
                  <a:pt x="36009" y="71688"/>
                </a:cubicBezTo>
                <a:cubicBezTo>
                  <a:pt x="45798" y="88886"/>
                  <a:pt x="68288" y="93649"/>
                  <a:pt x="74109" y="103438"/>
                </a:cubicBezTo>
                <a:cubicBezTo>
                  <a:pt x="79930" y="113227"/>
                  <a:pt x="62203" y="114550"/>
                  <a:pt x="70934" y="130425"/>
                </a:cubicBezTo>
                <a:cubicBezTo>
                  <a:pt x="79665" y="146300"/>
                  <a:pt x="128349" y="205038"/>
                  <a:pt x="126497" y="198688"/>
                </a:cubicBezTo>
                <a:cubicBezTo>
                  <a:pt x="124645" y="192338"/>
                  <a:pt x="80459" y="117196"/>
                  <a:pt x="59822" y="92325"/>
                </a:cubicBezTo>
                <a:cubicBezTo>
                  <a:pt x="39185" y="67454"/>
                  <a:pt x="11668" y="64015"/>
                  <a:pt x="2672" y="49463"/>
                </a:cubicBezTo>
                <a:cubicBezTo>
                  <a:pt x="-6324" y="34911"/>
                  <a:pt x="9816" y="-3454"/>
                  <a:pt x="15372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F862F63B-9C41-4B34-828A-E3E2BF20877A}"/>
              </a:ext>
            </a:extLst>
          </p:cNvPr>
          <p:cNvSpPr/>
          <p:nvPr/>
        </p:nvSpPr>
        <p:spPr>
          <a:xfrm>
            <a:off x="7780028" y="1979584"/>
            <a:ext cx="279926" cy="232208"/>
          </a:xfrm>
          <a:custGeom>
            <a:avLst/>
            <a:gdLst>
              <a:gd name="connsiteX0" fmla="*/ 181285 w 279926"/>
              <a:gd name="connsiteY0" fmla="*/ 29 h 232208"/>
              <a:gd name="connsiteX1" fmla="*/ 62222 w 279926"/>
              <a:gd name="connsiteY1" fmla="*/ 58766 h 232208"/>
              <a:gd name="connsiteX2" fmla="*/ 138422 w 279926"/>
              <a:gd name="connsiteY2" fmla="*/ 98454 h 232208"/>
              <a:gd name="connsiteX3" fmla="*/ 54285 w 279926"/>
              <a:gd name="connsiteY3" fmla="*/ 119091 h 232208"/>
              <a:gd name="connsiteX4" fmla="*/ 310 w 279926"/>
              <a:gd name="connsiteY4" fmla="*/ 120679 h 232208"/>
              <a:gd name="connsiteX5" fmla="*/ 78097 w 279926"/>
              <a:gd name="connsiteY5" fmla="*/ 134966 h 232208"/>
              <a:gd name="connsiteX6" fmla="*/ 116197 w 279926"/>
              <a:gd name="connsiteY6" fmla="*/ 185766 h 232208"/>
              <a:gd name="connsiteX7" fmla="*/ 144772 w 279926"/>
              <a:gd name="connsiteY7" fmla="*/ 185766 h 232208"/>
              <a:gd name="connsiteX8" fmla="*/ 279710 w 279926"/>
              <a:gd name="connsiteY8" fmla="*/ 231804 h 232208"/>
              <a:gd name="connsiteX9" fmla="*/ 109847 w 279926"/>
              <a:gd name="connsiteY9" fmla="*/ 155604 h 232208"/>
              <a:gd name="connsiteX10" fmla="*/ 87622 w 279926"/>
              <a:gd name="connsiteY10" fmla="*/ 120679 h 232208"/>
              <a:gd name="connsiteX11" fmla="*/ 84447 w 279926"/>
              <a:gd name="connsiteY11" fmla="*/ 66704 h 232208"/>
              <a:gd name="connsiteX12" fmla="*/ 181285 w 279926"/>
              <a:gd name="connsiteY12" fmla="*/ 29 h 2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926" h="232208">
                <a:moveTo>
                  <a:pt x="181285" y="29"/>
                </a:moveTo>
                <a:cubicBezTo>
                  <a:pt x="177581" y="-1294"/>
                  <a:pt x="69366" y="42362"/>
                  <a:pt x="62222" y="58766"/>
                </a:cubicBezTo>
                <a:cubicBezTo>
                  <a:pt x="55078" y="75170"/>
                  <a:pt x="139745" y="88400"/>
                  <a:pt x="138422" y="98454"/>
                </a:cubicBezTo>
                <a:cubicBezTo>
                  <a:pt x="137099" y="108508"/>
                  <a:pt x="77304" y="115387"/>
                  <a:pt x="54285" y="119091"/>
                </a:cubicBezTo>
                <a:cubicBezTo>
                  <a:pt x="31266" y="122795"/>
                  <a:pt x="-3659" y="118033"/>
                  <a:pt x="310" y="120679"/>
                </a:cubicBezTo>
                <a:cubicBezTo>
                  <a:pt x="4279" y="123325"/>
                  <a:pt x="58782" y="124118"/>
                  <a:pt x="78097" y="134966"/>
                </a:cubicBezTo>
                <a:cubicBezTo>
                  <a:pt x="97412" y="145814"/>
                  <a:pt x="105085" y="177299"/>
                  <a:pt x="116197" y="185766"/>
                </a:cubicBezTo>
                <a:cubicBezTo>
                  <a:pt x="127309" y="194233"/>
                  <a:pt x="117520" y="178093"/>
                  <a:pt x="144772" y="185766"/>
                </a:cubicBezTo>
                <a:cubicBezTo>
                  <a:pt x="172024" y="193439"/>
                  <a:pt x="285531" y="236831"/>
                  <a:pt x="279710" y="231804"/>
                </a:cubicBezTo>
                <a:cubicBezTo>
                  <a:pt x="273889" y="226777"/>
                  <a:pt x="141862" y="174125"/>
                  <a:pt x="109847" y="155604"/>
                </a:cubicBezTo>
                <a:cubicBezTo>
                  <a:pt x="77832" y="137083"/>
                  <a:pt x="91855" y="135496"/>
                  <a:pt x="87622" y="120679"/>
                </a:cubicBezTo>
                <a:cubicBezTo>
                  <a:pt x="83389" y="105862"/>
                  <a:pt x="65661" y="85225"/>
                  <a:pt x="84447" y="66704"/>
                </a:cubicBezTo>
                <a:cubicBezTo>
                  <a:pt x="103232" y="48183"/>
                  <a:pt x="184989" y="1352"/>
                  <a:pt x="181285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4C6271F8-D38F-4F60-A936-81C9D2D0785B}"/>
              </a:ext>
            </a:extLst>
          </p:cNvPr>
          <p:cNvSpPr/>
          <p:nvPr/>
        </p:nvSpPr>
        <p:spPr>
          <a:xfrm>
            <a:off x="8083180" y="2198633"/>
            <a:ext cx="191085" cy="510905"/>
          </a:xfrm>
          <a:custGeom>
            <a:avLst/>
            <a:gdLst>
              <a:gd name="connsiteX0" fmla="*/ 370 w 191085"/>
              <a:gd name="connsiteY0" fmla="*/ 55 h 510905"/>
              <a:gd name="connsiteX1" fmla="*/ 95620 w 191085"/>
              <a:gd name="connsiteY1" fmla="*/ 160392 h 510905"/>
              <a:gd name="connsiteX2" fmla="*/ 133720 w 191085"/>
              <a:gd name="connsiteY2" fmla="*/ 182617 h 510905"/>
              <a:gd name="connsiteX3" fmla="*/ 190870 w 191085"/>
              <a:gd name="connsiteY3" fmla="*/ 249292 h 510905"/>
              <a:gd name="connsiteX4" fmla="*/ 111495 w 191085"/>
              <a:gd name="connsiteY4" fmla="*/ 439792 h 510905"/>
              <a:gd name="connsiteX5" fmla="*/ 81333 w 191085"/>
              <a:gd name="connsiteY5" fmla="*/ 509642 h 510905"/>
              <a:gd name="connsiteX6" fmla="*/ 133720 w 191085"/>
              <a:gd name="connsiteY6" fmla="*/ 476305 h 510905"/>
              <a:gd name="connsiteX7" fmla="*/ 170233 w 191085"/>
              <a:gd name="connsiteY7" fmla="*/ 373117 h 510905"/>
              <a:gd name="connsiteX8" fmla="*/ 133720 w 191085"/>
              <a:gd name="connsiteY8" fmla="*/ 220717 h 510905"/>
              <a:gd name="connsiteX9" fmla="*/ 65458 w 191085"/>
              <a:gd name="connsiteY9" fmla="*/ 142930 h 510905"/>
              <a:gd name="connsiteX10" fmla="*/ 370 w 191085"/>
              <a:gd name="connsiteY10" fmla="*/ 55 h 5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085" h="510905">
                <a:moveTo>
                  <a:pt x="370" y="55"/>
                </a:moveTo>
                <a:cubicBezTo>
                  <a:pt x="5397" y="2965"/>
                  <a:pt x="73395" y="129965"/>
                  <a:pt x="95620" y="160392"/>
                </a:cubicBezTo>
                <a:cubicBezTo>
                  <a:pt x="117845" y="190819"/>
                  <a:pt x="117845" y="167800"/>
                  <a:pt x="133720" y="182617"/>
                </a:cubicBezTo>
                <a:cubicBezTo>
                  <a:pt x="149595" y="197434"/>
                  <a:pt x="194574" y="206429"/>
                  <a:pt x="190870" y="249292"/>
                </a:cubicBezTo>
                <a:cubicBezTo>
                  <a:pt x="187166" y="292155"/>
                  <a:pt x="129751" y="396400"/>
                  <a:pt x="111495" y="439792"/>
                </a:cubicBezTo>
                <a:cubicBezTo>
                  <a:pt x="93239" y="483184"/>
                  <a:pt x="77629" y="503557"/>
                  <a:pt x="81333" y="509642"/>
                </a:cubicBezTo>
                <a:cubicBezTo>
                  <a:pt x="85037" y="515728"/>
                  <a:pt x="118903" y="499059"/>
                  <a:pt x="133720" y="476305"/>
                </a:cubicBezTo>
                <a:cubicBezTo>
                  <a:pt x="148537" y="453551"/>
                  <a:pt x="170233" y="415715"/>
                  <a:pt x="170233" y="373117"/>
                </a:cubicBezTo>
                <a:cubicBezTo>
                  <a:pt x="170233" y="330519"/>
                  <a:pt x="151182" y="259081"/>
                  <a:pt x="133720" y="220717"/>
                </a:cubicBezTo>
                <a:cubicBezTo>
                  <a:pt x="116258" y="182353"/>
                  <a:pt x="88212" y="177061"/>
                  <a:pt x="65458" y="142930"/>
                </a:cubicBezTo>
                <a:cubicBezTo>
                  <a:pt x="42704" y="108799"/>
                  <a:pt x="-4657" y="-2855"/>
                  <a:pt x="370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AAD6042F-5447-44F1-8824-25E1BBAD1659}"/>
              </a:ext>
            </a:extLst>
          </p:cNvPr>
          <p:cNvSpPr/>
          <p:nvPr/>
        </p:nvSpPr>
        <p:spPr>
          <a:xfrm>
            <a:off x="7963019" y="2484093"/>
            <a:ext cx="383231" cy="580874"/>
          </a:xfrm>
          <a:custGeom>
            <a:avLst/>
            <a:gdLst>
              <a:gd name="connsiteX0" fmla="*/ 358656 w 383231"/>
              <a:gd name="connsiteY0" fmla="*/ 345 h 580874"/>
              <a:gd name="connsiteX1" fmla="*/ 369769 w 383231"/>
              <a:gd name="connsiteY1" fmla="*/ 200370 h 580874"/>
              <a:gd name="connsiteX2" fmla="*/ 380881 w 383231"/>
              <a:gd name="connsiteY2" fmla="*/ 114645 h 580874"/>
              <a:gd name="connsiteX3" fmla="*/ 320556 w 383231"/>
              <a:gd name="connsiteY3" fmla="*/ 271807 h 580874"/>
              <a:gd name="connsiteX4" fmla="*/ 277694 w 383231"/>
              <a:gd name="connsiteY4" fmla="*/ 319432 h 580874"/>
              <a:gd name="connsiteX5" fmla="*/ 7819 w 383231"/>
              <a:gd name="connsiteY5" fmla="*/ 578195 h 580874"/>
              <a:gd name="connsiteX6" fmla="*/ 85606 w 383231"/>
              <a:gd name="connsiteY6" fmla="*/ 449607 h 580874"/>
              <a:gd name="connsiteX7" fmla="*/ 220544 w 383231"/>
              <a:gd name="connsiteY7" fmla="*/ 373407 h 580874"/>
              <a:gd name="connsiteX8" fmla="*/ 176094 w 383231"/>
              <a:gd name="connsiteY8" fmla="*/ 332132 h 580874"/>
              <a:gd name="connsiteX9" fmla="*/ 179269 w 383231"/>
              <a:gd name="connsiteY9" fmla="*/ 311495 h 580874"/>
              <a:gd name="connsiteX10" fmla="*/ 249119 w 383231"/>
              <a:gd name="connsiteY10" fmla="*/ 206720 h 580874"/>
              <a:gd name="connsiteX11" fmla="*/ 118944 w 383231"/>
              <a:gd name="connsiteY11" fmla="*/ 419445 h 580874"/>
              <a:gd name="connsiteX12" fmla="*/ 249119 w 383231"/>
              <a:gd name="connsiteY12" fmla="*/ 319432 h 580874"/>
              <a:gd name="connsiteX13" fmla="*/ 282456 w 383231"/>
              <a:gd name="connsiteY13" fmla="*/ 257520 h 580874"/>
              <a:gd name="connsiteX14" fmla="*/ 358656 w 383231"/>
              <a:gd name="connsiteY14" fmla="*/ 345 h 58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3231" h="580874">
                <a:moveTo>
                  <a:pt x="358656" y="345"/>
                </a:moveTo>
                <a:cubicBezTo>
                  <a:pt x="373208" y="-9180"/>
                  <a:pt x="366065" y="181320"/>
                  <a:pt x="369769" y="200370"/>
                </a:cubicBezTo>
                <a:cubicBezTo>
                  <a:pt x="373473" y="219420"/>
                  <a:pt x="389083" y="102739"/>
                  <a:pt x="380881" y="114645"/>
                </a:cubicBezTo>
                <a:cubicBezTo>
                  <a:pt x="372679" y="126551"/>
                  <a:pt x="337754" y="237676"/>
                  <a:pt x="320556" y="271807"/>
                </a:cubicBezTo>
                <a:cubicBezTo>
                  <a:pt x="303358" y="305938"/>
                  <a:pt x="329817" y="268367"/>
                  <a:pt x="277694" y="319432"/>
                </a:cubicBezTo>
                <a:cubicBezTo>
                  <a:pt x="225571" y="370497"/>
                  <a:pt x="39834" y="556499"/>
                  <a:pt x="7819" y="578195"/>
                </a:cubicBezTo>
                <a:cubicBezTo>
                  <a:pt x="-24196" y="599891"/>
                  <a:pt x="50152" y="483738"/>
                  <a:pt x="85606" y="449607"/>
                </a:cubicBezTo>
                <a:cubicBezTo>
                  <a:pt x="121060" y="415476"/>
                  <a:pt x="205463" y="392986"/>
                  <a:pt x="220544" y="373407"/>
                </a:cubicBezTo>
                <a:cubicBezTo>
                  <a:pt x="235625" y="353828"/>
                  <a:pt x="182973" y="342451"/>
                  <a:pt x="176094" y="332132"/>
                </a:cubicBezTo>
                <a:cubicBezTo>
                  <a:pt x="169215" y="321813"/>
                  <a:pt x="167098" y="332397"/>
                  <a:pt x="179269" y="311495"/>
                </a:cubicBezTo>
                <a:cubicBezTo>
                  <a:pt x="191440" y="290593"/>
                  <a:pt x="259173" y="188728"/>
                  <a:pt x="249119" y="206720"/>
                </a:cubicBezTo>
                <a:cubicBezTo>
                  <a:pt x="239065" y="224712"/>
                  <a:pt x="118944" y="400660"/>
                  <a:pt x="118944" y="419445"/>
                </a:cubicBezTo>
                <a:cubicBezTo>
                  <a:pt x="118944" y="438230"/>
                  <a:pt x="221867" y="346419"/>
                  <a:pt x="249119" y="319432"/>
                </a:cubicBezTo>
                <a:cubicBezTo>
                  <a:pt x="276371" y="292445"/>
                  <a:pt x="263671" y="307526"/>
                  <a:pt x="282456" y="257520"/>
                </a:cubicBezTo>
                <a:cubicBezTo>
                  <a:pt x="301241" y="207514"/>
                  <a:pt x="344104" y="9870"/>
                  <a:pt x="358656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3174BA9C-6385-470D-93AF-104BEE01FFEA}"/>
              </a:ext>
            </a:extLst>
          </p:cNvPr>
          <p:cNvSpPr/>
          <p:nvPr/>
        </p:nvSpPr>
        <p:spPr>
          <a:xfrm>
            <a:off x="7980851" y="1535715"/>
            <a:ext cx="283204" cy="395645"/>
          </a:xfrm>
          <a:custGeom>
            <a:avLst/>
            <a:gdLst>
              <a:gd name="connsiteX0" fmla="*/ 282087 w 283204"/>
              <a:gd name="connsiteY0" fmla="*/ 5748 h 395645"/>
              <a:gd name="connsiteX1" fmla="*/ 139212 w 283204"/>
              <a:gd name="connsiteY1" fmla="*/ 259748 h 395645"/>
              <a:gd name="connsiteX2" fmla="*/ 85237 w 283204"/>
              <a:gd name="connsiteY2" fmla="*/ 289910 h 395645"/>
              <a:gd name="connsiteX3" fmla="*/ 43962 w 283204"/>
              <a:gd name="connsiteY3" fmla="*/ 332773 h 395645"/>
              <a:gd name="connsiteX4" fmla="*/ 2687 w 283204"/>
              <a:gd name="connsiteY4" fmla="*/ 394685 h 395645"/>
              <a:gd name="connsiteX5" fmla="*/ 124924 w 283204"/>
              <a:gd name="connsiteY5" fmla="*/ 280385 h 395645"/>
              <a:gd name="connsiteX6" fmla="*/ 175724 w 283204"/>
              <a:gd name="connsiteY6" fmla="*/ 205773 h 395645"/>
              <a:gd name="connsiteX7" fmla="*/ 205887 w 283204"/>
              <a:gd name="connsiteY7" fmla="*/ 91473 h 395645"/>
              <a:gd name="connsiteX8" fmla="*/ 282087 w 283204"/>
              <a:gd name="connsiteY8" fmla="*/ 5748 h 39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204" h="395645">
                <a:moveTo>
                  <a:pt x="282087" y="5748"/>
                </a:moveTo>
                <a:cubicBezTo>
                  <a:pt x="270974" y="33794"/>
                  <a:pt x="172020" y="212388"/>
                  <a:pt x="139212" y="259748"/>
                </a:cubicBezTo>
                <a:cubicBezTo>
                  <a:pt x="106404" y="307108"/>
                  <a:pt x="101112" y="277739"/>
                  <a:pt x="85237" y="289910"/>
                </a:cubicBezTo>
                <a:cubicBezTo>
                  <a:pt x="69362" y="302081"/>
                  <a:pt x="57720" y="315311"/>
                  <a:pt x="43962" y="332773"/>
                </a:cubicBezTo>
                <a:cubicBezTo>
                  <a:pt x="30204" y="350235"/>
                  <a:pt x="-10807" y="403416"/>
                  <a:pt x="2687" y="394685"/>
                </a:cubicBezTo>
                <a:cubicBezTo>
                  <a:pt x="16181" y="385954"/>
                  <a:pt x="96084" y="311870"/>
                  <a:pt x="124924" y="280385"/>
                </a:cubicBezTo>
                <a:cubicBezTo>
                  <a:pt x="153763" y="248900"/>
                  <a:pt x="162230" y="237258"/>
                  <a:pt x="175724" y="205773"/>
                </a:cubicBezTo>
                <a:cubicBezTo>
                  <a:pt x="189218" y="174288"/>
                  <a:pt x="193716" y="123223"/>
                  <a:pt x="205887" y="91473"/>
                </a:cubicBezTo>
                <a:cubicBezTo>
                  <a:pt x="218058" y="59723"/>
                  <a:pt x="293200" y="-22298"/>
                  <a:pt x="282087" y="5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7887E65A-C7F4-4326-9C0D-DA61FBA60AFC}"/>
              </a:ext>
            </a:extLst>
          </p:cNvPr>
          <p:cNvSpPr/>
          <p:nvPr/>
        </p:nvSpPr>
        <p:spPr>
          <a:xfrm>
            <a:off x="8027554" y="1494105"/>
            <a:ext cx="244909" cy="418737"/>
          </a:xfrm>
          <a:custGeom>
            <a:avLst/>
            <a:gdLst>
              <a:gd name="connsiteX0" fmla="*/ 244909 w 244909"/>
              <a:gd name="connsiteY0" fmla="*/ 1320 h 418737"/>
              <a:gd name="connsiteX1" fmla="*/ 203634 w 244909"/>
              <a:gd name="connsiteY1" fmla="*/ 282308 h 418737"/>
              <a:gd name="connsiteX2" fmla="*/ 189346 w 244909"/>
              <a:gd name="connsiteY2" fmla="*/ 271195 h 418737"/>
              <a:gd name="connsiteX3" fmla="*/ 156009 w 244909"/>
              <a:gd name="connsiteY3" fmla="*/ 328345 h 418737"/>
              <a:gd name="connsiteX4" fmla="*/ 78221 w 244909"/>
              <a:gd name="connsiteY4" fmla="*/ 371208 h 418737"/>
              <a:gd name="connsiteX5" fmla="*/ 3609 w 244909"/>
              <a:gd name="connsiteY5" fmla="*/ 417245 h 418737"/>
              <a:gd name="connsiteX6" fmla="*/ 198871 w 244909"/>
              <a:gd name="connsiteY6" fmla="*/ 312470 h 418737"/>
              <a:gd name="connsiteX7" fmla="*/ 187759 w 244909"/>
              <a:gd name="connsiteY7" fmla="*/ 247383 h 418737"/>
              <a:gd name="connsiteX8" fmla="*/ 202046 w 244909"/>
              <a:gd name="connsiteY8" fmla="*/ 117208 h 418737"/>
              <a:gd name="connsiteX9" fmla="*/ 203634 w 244909"/>
              <a:gd name="connsiteY9" fmla="*/ 174358 h 418737"/>
              <a:gd name="connsiteX10" fmla="*/ 244909 w 244909"/>
              <a:gd name="connsiteY10" fmla="*/ 1320 h 41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909" h="418737">
                <a:moveTo>
                  <a:pt x="244909" y="1320"/>
                </a:moveTo>
                <a:cubicBezTo>
                  <a:pt x="244909" y="19312"/>
                  <a:pt x="212894" y="237329"/>
                  <a:pt x="203634" y="282308"/>
                </a:cubicBezTo>
                <a:cubicBezTo>
                  <a:pt x="194373" y="327287"/>
                  <a:pt x="197283" y="263522"/>
                  <a:pt x="189346" y="271195"/>
                </a:cubicBezTo>
                <a:cubicBezTo>
                  <a:pt x="181409" y="278868"/>
                  <a:pt x="174530" y="311676"/>
                  <a:pt x="156009" y="328345"/>
                </a:cubicBezTo>
                <a:cubicBezTo>
                  <a:pt x="137488" y="345014"/>
                  <a:pt x="103621" y="356391"/>
                  <a:pt x="78221" y="371208"/>
                </a:cubicBezTo>
                <a:cubicBezTo>
                  <a:pt x="52821" y="386025"/>
                  <a:pt x="-16499" y="427035"/>
                  <a:pt x="3609" y="417245"/>
                </a:cubicBezTo>
                <a:cubicBezTo>
                  <a:pt x="23717" y="407455"/>
                  <a:pt x="168179" y="340780"/>
                  <a:pt x="198871" y="312470"/>
                </a:cubicBezTo>
                <a:cubicBezTo>
                  <a:pt x="229563" y="284160"/>
                  <a:pt x="187230" y="279927"/>
                  <a:pt x="187759" y="247383"/>
                </a:cubicBezTo>
                <a:cubicBezTo>
                  <a:pt x="188288" y="214839"/>
                  <a:pt x="199400" y="129379"/>
                  <a:pt x="202046" y="117208"/>
                </a:cubicBezTo>
                <a:cubicBezTo>
                  <a:pt x="204692" y="105037"/>
                  <a:pt x="195432" y="193937"/>
                  <a:pt x="203634" y="174358"/>
                </a:cubicBezTo>
                <a:cubicBezTo>
                  <a:pt x="211836" y="154779"/>
                  <a:pt x="244909" y="-16672"/>
                  <a:pt x="244909" y="1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3A1F8F31-F2AE-41B3-ABCD-E8043C20A5C1}"/>
              </a:ext>
            </a:extLst>
          </p:cNvPr>
          <p:cNvSpPr/>
          <p:nvPr/>
        </p:nvSpPr>
        <p:spPr>
          <a:xfrm>
            <a:off x="2864175" y="5000416"/>
            <a:ext cx="242815" cy="660779"/>
          </a:xfrm>
          <a:custGeom>
            <a:avLst/>
            <a:gdLst>
              <a:gd name="connsiteX0" fmla="*/ 101910 w 242815"/>
              <a:gd name="connsiteY0" fmla="*/ 209 h 660779"/>
              <a:gd name="connsiteX1" fmla="*/ 133660 w 242815"/>
              <a:gd name="connsiteY1" fmla="*/ 378034 h 660779"/>
              <a:gd name="connsiteX2" fmla="*/ 181285 w 242815"/>
              <a:gd name="connsiteY2" fmla="*/ 562184 h 660779"/>
              <a:gd name="connsiteX3" fmla="*/ 310 w 242815"/>
              <a:gd name="connsiteY3" fmla="*/ 552659 h 660779"/>
              <a:gd name="connsiteX4" fmla="*/ 232085 w 242815"/>
              <a:gd name="connsiteY4" fmla="*/ 660609 h 660779"/>
              <a:gd name="connsiteX5" fmla="*/ 200335 w 242815"/>
              <a:gd name="connsiteY5" fmla="*/ 524084 h 660779"/>
              <a:gd name="connsiteX6" fmla="*/ 165410 w 242815"/>
              <a:gd name="connsiteY6" fmla="*/ 327234 h 660779"/>
              <a:gd name="connsiteX7" fmla="*/ 101910 w 242815"/>
              <a:gd name="connsiteY7" fmla="*/ 209 h 66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15" h="660779">
                <a:moveTo>
                  <a:pt x="101910" y="209"/>
                </a:moveTo>
                <a:cubicBezTo>
                  <a:pt x="96618" y="8676"/>
                  <a:pt x="120431" y="284372"/>
                  <a:pt x="133660" y="378034"/>
                </a:cubicBezTo>
                <a:cubicBezTo>
                  <a:pt x="146889" y="471696"/>
                  <a:pt x="203510" y="533080"/>
                  <a:pt x="181285" y="562184"/>
                </a:cubicBezTo>
                <a:cubicBezTo>
                  <a:pt x="159060" y="591288"/>
                  <a:pt x="-8157" y="536255"/>
                  <a:pt x="310" y="552659"/>
                </a:cubicBezTo>
                <a:cubicBezTo>
                  <a:pt x="8777" y="569063"/>
                  <a:pt x="198748" y="665371"/>
                  <a:pt x="232085" y="660609"/>
                </a:cubicBezTo>
                <a:cubicBezTo>
                  <a:pt x="265422" y="655847"/>
                  <a:pt x="211448" y="579647"/>
                  <a:pt x="200335" y="524084"/>
                </a:cubicBezTo>
                <a:cubicBezTo>
                  <a:pt x="189222" y="468521"/>
                  <a:pt x="181285" y="412430"/>
                  <a:pt x="165410" y="327234"/>
                </a:cubicBezTo>
                <a:cubicBezTo>
                  <a:pt x="149535" y="242038"/>
                  <a:pt x="107202" y="-8258"/>
                  <a:pt x="101910" y="209"/>
                </a:cubicBezTo>
                <a:close/>
              </a:path>
            </a:pathLst>
          </a:custGeom>
          <a:solidFill>
            <a:srgbClr val="FF66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0681F7BD-1E7C-4A94-9451-BFD1AF406722}"/>
              </a:ext>
            </a:extLst>
          </p:cNvPr>
          <p:cNvSpPr/>
          <p:nvPr/>
        </p:nvSpPr>
        <p:spPr>
          <a:xfrm>
            <a:off x="6168958" y="1452605"/>
            <a:ext cx="729583" cy="824341"/>
          </a:xfrm>
          <a:custGeom>
            <a:avLst/>
            <a:gdLst>
              <a:gd name="connsiteX0" fmla="*/ 100609 w 729583"/>
              <a:gd name="connsiteY0" fmla="*/ 101028 h 824341"/>
              <a:gd name="connsiteX1" fmla="*/ 526059 w 729583"/>
              <a:gd name="connsiteY1" fmla="*/ 412178 h 824341"/>
              <a:gd name="connsiteX2" fmla="*/ 475259 w 729583"/>
              <a:gd name="connsiteY2" fmla="*/ 380428 h 824341"/>
              <a:gd name="connsiteX3" fmla="*/ 714442 w 729583"/>
              <a:gd name="connsiteY3" fmla="*/ 551878 h 824341"/>
              <a:gd name="connsiteX4" fmla="*/ 705975 w 729583"/>
              <a:gd name="connsiteY4" fmla="*/ 553995 h 824341"/>
              <a:gd name="connsiteX5" fmla="*/ 714442 w 729583"/>
              <a:gd name="connsiteY5" fmla="*/ 822812 h 824341"/>
              <a:gd name="connsiteX6" fmla="*/ 650942 w 729583"/>
              <a:gd name="connsiteY6" fmla="*/ 655595 h 824341"/>
              <a:gd name="connsiteX7" fmla="*/ 502775 w 729583"/>
              <a:gd name="connsiteY7" fmla="*/ 486262 h 824341"/>
              <a:gd name="connsiteX8" fmla="*/ 3242 w 729583"/>
              <a:gd name="connsiteY8" fmla="*/ 5778 h 824341"/>
              <a:gd name="connsiteX9" fmla="*/ 280525 w 729583"/>
              <a:gd name="connsiteY9" fmla="*/ 213212 h 824341"/>
              <a:gd name="connsiteX10" fmla="*/ 100609 w 729583"/>
              <a:gd name="connsiteY10" fmla="*/ 101028 h 82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9583" h="824341">
                <a:moveTo>
                  <a:pt x="100609" y="101028"/>
                </a:moveTo>
                <a:cubicBezTo>
                  <a:pt x="141531" y="134189"/>
                  <a:pt x="463617" y="365611"/>
                  <a:pt x="526059" y="412178"/>
                </a:cubicBezTo>
                <a:cubicBezTo>
                  <a:pt x="588501" y="458745"/>
                  <a:pt x="443862" y="357145"/>
                  <a:pt x="475259" y="380428"/>
                </a:cubicBezTo>
                <a:cubicBezTo>
                  <a:pt x="506656" y="403711"/>
                  <a:pt x="675989" y="522950"/>
                  <a:pt x="714442" y="551878"/>
                </a:cubicBezTo>
                <a:cubicBezTo>
                  <a:pt x="752895" y="580806"/>
                  <a:pt x="705975" y="508839"/>
                  <a:pt x="705975" y="553995"/>
                </a:cubicBezTo>
                <a:cubicBezTo>
                  <a:pt x="705975" y="599151"/>
                  <a:pt x="723614" y="805879"/>
                  <a:pt x="714442" y="822812"/>
                </a:cubicBezTo>
                <a:cubicBezTo>
                  <a:pt x="705270" y="839745"/>
                  <a:pt x="686220" y="711687"/>
                  <a:pt x="650942" y="655595"/>
                </a:cubicBezTo>
                <a:cubicBezTo>
                  <a:pt x="615664" y="599503"/>
                  <a:pt x="610725" y="594565"/>
                  <a:pt x="502775" y="486262"/>
                </a:cubicBezTo>
                <a:cubicBezTo>
                  <a:pt x="394825" y="377959"/>
                  <a:pt x="40284" y="51286"/>
                  <a:pt x="3242" y="5778"/>
                </a:cubicBezTo>
                <a:cubicBezTo>
                  <a:pt x="-33800" y="-39730"/>
                  <a:pt x="258300" y="198043"/>
                  <a:pt x="280525" y="213212"/>
                </a:cubicBezTo>
                <a:cubicBezTo>
                  <a:pt x="302750" y="228381"/>
                  <a:pt x="59687" y="67867"/>
                  <a:pt x="100609" y="10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131B3738-D96C-424E-B98F-B66ED4836904}"/>
              </a:ext>
            </a:extLst>
          </p:cNvPr>
          <p:cNvSpPr/>
          <p:nvPr/>
        </p:nvSpPr>
        <p:spPr>
          <a:xfrm>
            <a:off x="8664541" y="1463672"/>
            <a:ext cx="604199" cy="732511"/>
          </a:xfrm>
          <a:custGeom>
            <a:avLst/>
            <a:gdLst>
              <a:gd name="connsiteX0" fmla="*/ 603284 w 604199"/>
              <a:gd name="connsiteY0" fmla="*/ 3 h 732511"/>
              <a:gd name="connsiteX1" fmla="*/ 568359 w 604199"/>
              <a:gd name="connsiteY1" fmla="*/ 271466 h 732511"/>
              <a:gd name="connsiteX2" fmla="*/ 555659 w 604199"/>
              <a:gd name="connsiteY2" fmla="*/ 252416 h 732511"/>
              <a:gd name="connsiteX3" fmla="*/ 420722 w 604199"/>
              <a:gd name="connsiteY3" fmla="*/ 506416 h 732511"/>
              <a:gd name="connsiteX4" fmla="*/ 447709 w 604199"/>
              <a:gd name="connsiteY4" fmla="*/ 463553 h 732511"/>
              <a:gd name="connsiteX5" fmla="*/ 196884 w 604199"/>
              <a:gd name="connsiteY5" fmla="*/ 635003 h 732511"/>
              <a:gd name="connsiteX6" fmla="*/ 34959 w 604199"/>
              <a:gd name="connsiteY6" fmla="*/ 731841 h 732511"/>
              <a:gd name="connsiteX7" fmla="*/ 342934 w 604199"/>
              <a:gd name="connsiteY7" fmla="*/ 588966 h 732511"/>
              <a:gd name="connsiteX8" fmla="*/ 34 w 604199"/>
              <a:gd name="connsiteY8" fmla="*/ 674691 h 732511"/>
              <a:gd name="connsiteX9" fmla="*/ 366747 w 604199"/>
              <a:gd name="connsiteY9" fmla="*/ 482603 h 732511"/>
              <a:gd name="connsiteX10" fmla="*/ 395322 w 604199"/>
              <a:gd name="connsiteY10" fmla="*/ 469903 h 732511"/>
              <a:gd name="connsiteX11" fmla="*/ 506447 w 604199"/>
              <a:gd name="connsiteY11" fmla="*/ 269878 h 732511"/>
              <a:gd name="connsiteX12" fmla="*/ 527084 w 604199"/>
              <a:gd name="connsiteY12" fmla="*/ 265116 h 732511"/>
              <a:gd name="connsiteX13" fmla="*/ 603284 w 604199"/>
              <a:gd name="connsiteY13" fmla="*/ 3 h 73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4199" h="732511">
                <a:moveTo>
                  <a:pt x="603284" y="3"/>
                </a:moveTo>
                <a:cubicBezTo>
                  <a:pt x="610163" y="1061"/>
                  <a:pt x="576296" y="229397"/>
                  <a:pt x="568359" y="271466"/>
                </a:cubicBezTo>
                <a:cubicBezTo>
                  <a:pt x="560421" y="313535"/>
                  <a:pt x="580265" y="213258"/>
                  <a:pt x="555659" y="252416"/>
                </a:cubicBezTo>
                <a:cubicBezTo>
                  <a:pt x="531053" y="291574"/>
                  <a:pt x="438714" y="471227"/>
                  <a:pt x="420722" y="506416"/>
                </a:cubicBezTo>
                <a:cubicBezTo>
                  <a:pt x="402730" y="541606"/>
                  <a:pt x="485015" y="442122"/>
                  <a:pt x="447709" y="463553"/>
                </a:cubicBezTo>
                <a:cubicBezTo>
                  <a:pt x="410403" y="484984"/>
                  <a:pt x="265676" y="590288"/>
                  <a:pt x="196884" y="635003"/>
                </a:cubicBezTo>
                <a:cubicBezTo>
                  <a:pt x="128092" y="679718"/>
                  <a:pt x="10617" y="739514"/>
                  <a:pt x="34959" y="731841"/>
                </a:cubicBezTo>
                <a:cubicBezTo>
                  <a:pt x="59301" y="724168"/>
                  <a:pt x="348755" y="598491"/>
                  <a:pt x="342934" y="588966"/>
                </a:cubicBezTo>
                <a:cubicBezTo>
                  <a:pt x="337113" y="579441"/>
                  <a:pt x="-3935" y="692418"/>
                  <a:pt x="34" y="674691"/>
                </a:cubicBezTo>
                <a:cubicBezTo>
                  <a:pt x="4003" y="656964"/>
                  <a:pt x="300866" y="516734"/>
                  <a:pt x="366747" y="482603"/>
                </a:cubicBezTo>
                <a:cubicBezTo>
                  <a:pt x="432628" y="448472"/>
                  <a:pt x="372039" y="505357"/>
                  <a:pt x="395322" y="469903"/>
                </a:cubicBezTo>
                <a:cubicBezTo>
                  <a:pt x="418605" y="434449"/>
                  <a:pt x="484487" y="304009"/>
                  <a:pt x="506447" y="269878"/>
                </a:cubicBezTo>
                <a:cubicBezTo>
                  <a:pt x="528407" y="235747"/>
                  <a:pt x="509886" y="304274"/>
                  <a:pt x="527084" y="265116"/>
                </a:cubicBezTo>
                <a:cubicBezTo>
                  <a:pt x="544282" y="225958"/>
                  <a:pt x="596405" y="-1055"/>
                  <a:pt x="60328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BE3705C7-C098-44A7-AD3C-3BAF389FC9EC}"/>
              </a:ext>
            </a:extLst>
          </p:cNvPr>
          <p:cNvSpPr/>
          <p:nvPr/>
        </p:nvSpPr>
        <p:spPr>
          <a:xfrm>
            <a:off x="996727" y="4413889"/>
            <a:ext cx="1022573" cy="325808"/>
          </a:xfrm>
          <a:custGeom>
            <a:avLst/>
            <a:gdLst>
              <a:gd name="connsiteX0" fmla="*/ 269040 w 1022573"/>
              <a:gd name="connsiteY0" fmla="*/ 64978 h 325808"/>
              <a:gd name="connsiteX1" fmla="*/ 135690 w 1022573"/>
              <a:gd name="connsiteY1" fmla="*/ 175044 h 325808"/>
              <a:gd name="connsiteX2" fmla="*/ 260573 w 1022573"/>
              <a:gd name="connsiteY2" fmla="*/ 179278 h 325808"/>
              <a:gd name="connsiteX3" fmla="*/ 165323 w 1022573"/>
              <a:gd name="connsiteY3" fmla="*/ 318978 h 325808"/>
              <a:gd name="connsiteX4" fmla="*/ 283856 w 1022573"/>
              <a:gd name="connsiteY4" fmla="*/ 304161 h 325808"/>
              <a:gd name="connsiteX5" fmla="*/ 305023 w 1022573"/>
              <a:gd name="connsiteY5" fmla="*/ 304161 h 325808"/>
              <a:gd name="connsiteX6" fmla="*/ 478590 w 1022573"/>
              <a:gd name="connsiteY6" fmla="*/ 240661 h 325808"/>
              <a:gd name="connsiteX7" fmla="*/ 421440 w 1022573"/>
              <a:gd name="connsiteY7" fmla="*/ 242778 h 325808"/>
              <a:gd name="connsiteX8" fmla="*/ 559023 w 1022573"/>
              <a:gd name="connsiteY8" fmla="*/ 79794 h 325808"/>
              <a:gd name="connsiteX9" fmla="*/ 239406 w 1022573"/>
              <a:gd name="connsiteY9" fmla="*/ 170811 h 325808"/>
              <a:gd name="connsiteX10" fmla="*/ 328306 w 1022573"/>
              <a:gd name="connsiteY10" fmla="*/ 113661 h 325808"/>
              <a:gd name="connsiteX11" fmla="*/ 432023 w 1022573"/>
              <a:gd name="connsiteY11" fmla="*/ 71328 h 325808"/>
              <a:gd name="connsiteX12" fmla="*/ 719890 w 1022573"/>
              <a:gd name="connsiteY12" fmla="*/ 96728 h 325808"/>
              <a:gd name="connsiteX13" fmla="*/ 1022573 w 1022573"/>
              <a:gd name="connsiteY13" fmla="*/ 187744 h 325808"/>
              <a:gd name="connsiteX14" fmla="*/ 415090 w 1022573"/>
              <a:gd name="connsiteY14" fmla="*/ 7828 h 325808"/>
              <a:gd name="connsiteX15" fmla="*/ 531506 w 1022573"/>
              <a:gd name="connsiteY15" fmla="*/ 35344 h 325808"/>
              <a:gd name="connsiteX16" fmla="*/ 345240 w 1022573"/>
              <a:gd name="connsiteY16" fmla="*/ 62861 h 325808"/>
              <a:gd name="connsiteX17" fmla="*/ 223 w 1022573"/>
              <a:gd name="connsiteY17" fmla="*/ 223728 h 325808"/>
              <a:gd name="connsiteX18" fmla="*/ 269040 w 1022573"/>
              <a:gd name="connsiteY18" fmla="*/ 64978 h 32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22573" h="325808">
                <a:moveTo>
                  <a:pt x="269040" y="64978"/>
                </a:moveTo>
                <a:cubicBezTo>
                  <a:pt x="291618" y="56864"/>
                  <a:pt x="137101" y="155994"/>
                  <a:pt x="135690" y="175044"/>
                </a:cubicBezTo>
                <a:cubicBezTo>
                  <a:pt x="134279" y="194094"/>
                  <a:pt x="255634" y="155289"/>
                  <a:pt x="260573" y="179278"/>
                </a:cubicBezTo>
                <a:cubicBezTo>
                  <a:pt x="265512" y="203267"/>
                  <a:pt x="161442" y="298164"/>
                  <a:pt x="165323" y="318978"/>
                </a:cubicBezTo>
                <a:cubicBezTo>
                  <a:pt x="169203" y="339792"/>
                  <a:pt x="260573" y="306631"/>
                  <a:pt x="283856" y="304161"/>
                </a:cubicBezTo>
                <a:cubicBezTo>
                  <a:pt x="307139" y="301692"/>
                  <a:pt x="272567" y="314744"/>
                  <a:pt x="305023" y="304161"/>
                </a:cubicBezTo>
                <a:cubicBezTo>
                  <a:pt x="337479" y="293578"/>
                  <a:pt x="459187" y="250892"/>
                  <a:pt x="478590" y="240661"/>
                </a:cubicBezTo>
                <a:cubicBezTo>
                  <a:pt x="497993" y="230430"/>
                  <a:pt x="408035" y="269589"/>
                  <a:pt x="421440" y="242778"/>
                </a:cubicBezTo>
                <a:cubicBezTo>
                  <a:pt x="434846" y="215967"/>
                  <a:pt x="589362" y="91789"/>
                  <a:pt x="559023" y="79794"/>
                </a:cubicBezTo>
                <a:cubicBezTo>
                  <a:pt x="528684" y="67800"/>
                  <a:pt x="277859" y="165167"/>
                  <a:pt x="239406" y="170811"/>
                </a:cubicBezTo>
                <a:cubicBezTo>
                  <a:pt x="200953" y="176455"/>
                  <a:pt x="296203" y="130241"/>
                  <a:pt x="328306" y="113661"/>
                </a:cubicBezTo>
                <a:cubicBezTo>
                  <a:pt x="360409" y="97081"/>
                  <a:pt x="366759" y="74150"/>
                  <a:pt x="432023" y="71328"/>
                </a:cubicBezTo>
                <a:cubicBezTo>
                  <a:pt x="497287" y="68506"/>
                  <a:pt x="621465" y="77325"/>
                  <a:pt x="719890" y="96728"/>
                </a:cubicBezTo>
                <a:cubicBezTo>
                  <a:pt x="818315" y="116131"/>
                  <a:pt x="1022573" y="187744"/>
                  <a:pt x="1022573" y="187744"/>
                </a:cubicBezTo>
                <a:lnTo>
                  <a:pt x="415090" y="7828"/>
                </a:lnTo>
                <a:cubicBezTo>
                  <a:pt x="333245" y="-17572"/>
                  <a:pt x="543148" y="26172"/>
                  <a:pt x="531506" y="35344"/>
                </a:cubicBezTo>
                <a:cubicBezTo>
                  <a:pt x="519864" y="44516"/>
                  <a:pt x="433787" y="31464"/>
                  <a:pt x="345240" y="62861"/>
                </a:cubicBezTo>
                <a:cubicBezTo>
                  <a:pt x="256693" y="94258"/>
                  <a:pt x="9043" y="223022"/>
                  <a:pt x="223" y="223728"/>
                </a:cubicBezTo>
                <a:cubicBezTo>
                  <a:pt x="-8597" y="224434"/>
                  <a:pt x="246462" y="73092"/>
                  <a:pt x="269040" y="6497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36DABB39-E6EB-423E-A3C3-270314F36F1B}"/>
              </a:ext>
            </a:extLst>
          </p:cNvPr>
          <p:cNvSpPr/>
          <p:nvPr/>
        </p:nvSpPr>
        <p:spPr>
          <a:xfrm rot="3557631">
            <a:off x="1296902" y="4585152"/>
            <a:ext cx="181861" cy="494904"/>
          </a:xfrm>
          <a:custGeom>
            <a:avLst/>
            <a:gdLst>
              <a:gd name="connsiteX0" fmla="*/ 101910 w 242815"/>
              <a:gd name="connsiteY0" fmla="*/ 209 h 660779"/>
              <a:gd name="connsiteX1" fmla="*/ 133660 w 242815"/>
              <a:gd name="connsiteY1" fmla="*/ 378034 h 660779"/>
              <a:gd name="connsiteX2" fmla="*/ 181285 w 242815"/>
              <a:gd name="connsiteY2" fmla="*/ 562184 h 660779"/>
              <a:gd name="connsiteX3" fmla="*/ 310 w 242815"/>
              <a:gd name="connsiteY3" fmla="*/ 552659 h 660779"/>
              <a:gd name="connsiteX4" fmla="*/ 232085 w 242815"/>
              <a:gd name="connsiteY4" fmla="*/ 660609 h 660779"/>
              <a:gd name="connsiteX5" fmla="*/ 200335 w 242815"/>
              <a:gd name="connsiteY5" fmla="*/ 524084 h 660779"/>
              <a:gd name="connsiteX6" fmla="*/ 165410 w 242815"/>
              <a:gd name="connsiteY6" fmla="*/ 327234 h 660779"/>
              <a:gd name="connsiteX7" fmla="*/ 101910 w 242815"/>
              <a:gd name="connsiteY7" fmla="*/ 209 h 66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15" h="660779">
                <a:moveTo>
                  <a:pt x="101910" y="209"/>
                </a:moveTo>
                <a:cubicBezTo>
                  <a:pt x="96618" y="8676"/>
                  <a:pt x="120431" y="284372"/>
                  <a:pt x="133660" y="378034"/>
                </a:cubicBezTo>
                <a:cubicBezTo>
                  <a:pt x="146889" y="471696"/>
                  <a:pt x="203510" y="533080"/>
                  <a:pt x="181285" y="562184"/>
                </a:cubicBezTo>
                <a:cubicBezTo>
                  <a:pt x="159060" y="591288"/>
                  <a:pt x="-8157" y="536255"/>
                  <a:pt x="310" y="552659"/>
                </a:cubicBezTo>
                <a:cubicBezTo>
                  <a:pt x="8777" y="569063"/>
                  <a:pt x="198748" y="665371"/>
                  <a:pt x="232085" y="660609"/>
                </a:cubicBezTo>
                <a:cubicBezTo>
                  <a:pt x="265422" y="655847"/>
                  <a:pt x="211448" y="579647"/>
                  <a:pt x="200335" y="524084"/>
                </a:cubicBezTo>
                <a:cubicBezTo>
                  <a:pt x="189222" y="468521"/>
                  <a:pt x="181285" y="412430"/>
                  <a:pt x="165410" y="327234"/>
                </a:cubicBezTo>
                <a:cubicBezTo>
                  <a:pt x="149535" y="242038"/>
                  <a:pt x="107202" y="-8258"/>
                  <a:pt x="101910" y="209"/>
                </a:cubicBezTo>
                <a:close/>
              </a:path>
            </a:pathLst>
          </a:cu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8552792F-D471-4B87-8D50-738C7F57CB71}"/>
              </a:ext>
            </a:extLst>
          </p:cNvPr>
          <p:cNvSpPr/>
          <p:nvPr/>
        </p:nvSpPr>
        <p:spPr>
          <a:xfrm>
            <a:off x="247117" y="11232154"/>
            <a:ext cx="1848930" cy="395419"/>
          </a:xfrm>
          <a:custGeom>
            <a:avLst/>
            <a:gdLst>
              <a:gd name="connsiteX0" fmla="*/ 1734083 w 1848930"/>
              <a:gd name="connsiteY0" fmla="*/ 28513 h 395419"/>
              <a:gd name="connsiteX1" fmla="*/ 1547816 w 1848930"/>
              <a:gd name="connsiteY1" fmla="*/ 79313 h 395419"/>
              <a:gd name="connsiteX2" fmla="*/ 49216 w 1848930"/>
              <a:gd name="connsiteY2" fmla="*/ 392579 h 395419"/>
              <a:gd name="connsiteX3" fmla="*/ 379416 w 1848930"/>
              <a:gd name="connsiteY3" fmla="*/ 231713 h 395419"/>
              <a:gd name="connsiteX4" fmla="*/ 557216 w 1848930"/>
              <a:gd name="connsiteY4" fmla="*/ 189379 h 395419"/>
              <a:gd name="connsiteX5" fmla="*/ 1793350 w 1848930"/>
              <a:gd name="connsiteY5" fmla="*/ 3113 h 395419"/>
              <a:gd name="connsiteX6" fmla="*/ 1649416 w 1848930"/>
              <a:gd name="connsiteY6" fmla="*/ 70846 h 395419"/>
              <a:gd name="connsiteX7" fmla="*/ 1734083 w 1848930"/>
              <a:gd name="connsiteY7" fmla="*/ 28513 h 39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930" h="395419">
                <a:moveTo>
                  <a:pt x="1734083" y="28513"/>
                </a:moveTo>
                <a:cubicBezTo>
                  <a:pt x="1717150" y="29924"/>
                  <a:pt x="1547816" y="79313"/>
                  <a:pt x="1547816" y="79313"/>
                </a:cubicBezTo>
                <a:cubicBezTo>
                  <a:pt x="1267005" y="139991"/>
                  <a:pt x="243949" y="367179"/>
                  <a:pt x="49216" y="392579"/>
                </a:cubicBezTo>
                <a:cubicBezTo>
                  <a:pt x="-145517" y="417979"/>
                  <a:pt x="294749" y="265580"/>
                  <a:pt x="379416" y="231713"/>
                </a:cubicBezTo>
                <a:cubicBezTo>
                  <a:pt x="464083" y="197846"/>
                  <a:pt x="321560" y="227479"/>
                  <a:pt x="557216" y="189379"/>
                </a:cubicBezTo>
                <a:cubicBezTo>
                  <a:pt x="792872" y="151279"/>
                  <a:pt x="1611317" y="22869"/>
                  <a:pt x="1793350" y="3113"/>
                </a:cubicBezTo>
                <a:cubicBezTo>
                  <a:pt x="1975383" y="-16643"/>
                  <a:pt x="1652238" y="63791"/>
                  <a:pt x="1649416" y="70846"/>
                </a:cubicBezTo>
                <a:cubicBezTo>
                  <a:pt x="1646594" y="77901"/>
                  <a:pt x="1751016" y="27102"/>
                  <a:pt x="1734083" y="28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470F40A1-D8D7-43DF-AADE-4867FBCB8284}"/>
              </a:ext>
            </a:extLst>
          </p:cNvPr>
          <p:cNvSpPr/>
          <p:nvPr/>
        </p:nvSpPr>
        <p:spPr>
          <a:xfrm>
            <a:off x="3289301" y="11163301"/>
            <a:ext cx="4387850" cy="285750"/>
          </a:xfrm>
          <a:custGeom>
            <a:avLst/>
            <a:gdLst>
              <a:gd name="connsiteX0" fmla="*/ 0 w 6343681"/>
              <a:gd name="connsiteY0" fmla="*/ 25400 h 327143"/>
              <a:gd name="connsiteX1" fmla="*/ 241300 w 6343681"/>
              <a:gd name="connsiteY1" fmla="*/ 25400 h 327143"/>
              <a:gd name="connsiteX2" fmla="*/ 4419600 w 6343681"/>
              <a:gd name="connsiteY2" fmla="*/ 0 h 327143"/>
              <a:gd name="connsiteX3" fmla="*/ 4368800 w 6343681"/>
              <a:gd name="connsiteY3" fmla="*/ 0 h 327143"/>
              <a:gd name="connsiteX4" fmla="*/ 6337300 w 6343681"/>
              <a:gd name="connsiteY4" fmla="*/ 317500 h 327143"/>
              <a:gd name="connsiteX5" fmla="*/ 4927600 w 6343681"/>
              <a:gd name="connsiteY5" fmla="*/ 241300 h 327143"/>
              <a:gd name="connsiteX6" fmla="*/ 3009900 w 6343681"/>
              <a:gd name="connsiteY6" fmla="*/ 203200 h 327143"/>
              <a:gd name="connsiteX7" fmla="*/ 0 w 6343681"/>
              <a:gd name="connsiteY7" fmla="*/ 25400 h 32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3681" h="327143">
                <a:moveTo>
                  <a:pt x="0" y="25400"/>
                </a:moveTo>
                <a:lnTo>
                  <a:pt x="241300" y="25400"/>
                </a:lnTo>
                <a:lnTo>
                  <a:pt x="4419600" y="0"/>
                </a:lnTo>
                <a:lnTo>
                  <a:pt x="4368800" y="0"/>
                </a:lnTo>
                <a:cubicBezTo>
                  <a:pt x="4688417" y="52917"/>
                  <a:pt x="6244167" y="277283"/>
                  <a:pt x="6337300" y="317500"/>
                </a:cubicBezTo>
                <a:cubicBezTo>
                  <a:pt x="6430433" y="357717"/>
                  <a:pt x="5482167" y="260350"/>
                  <a:pt x="4927600" y="241300"/>
                </a:cubicBezTo>
                <a:cubicBezTo>
                  <a:pt x="4373033" y="222250"/>
                  <a:pt x="3829050" y="241300"/>
                  <a:pt x="3009900" y="203200"/>
                </a:cubicBezTo>
                <a:cubicBezTo>
                  <a:pt x="2190750" y="165100"/>
                  <a:pt x="1101725" y="88900"/>
                  <a:pt x="0" y="25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4B042C37-4A38-4499-8325-78E6FB7F04A7}"/>
              </a:ext>
            </a:extLst>
          </p:cNvPr>
          <p:cNvSpPr/>
          <p:nvPr/>
        </p:nvSpPr>
        <p:spPr>
          <a:xfrm>
            <a:off x="2346658" y="11894267"/>
            <a:ext cx="7397727" cy="412389"/>
          </a:xfrm>
          <a:custGeom>
            <a:avLst/>
            <a:gdLst>
              <a:gd name="connsiteX0" fmla="*/ 434642 w 7397727"/>
              <a:gd name="connsiteY0" fmla="*/ 170733 h 412389"/>
              <a:gd name="connsiteX1" fmla="*/ 574342 w 7397727"/>
              <a:gd name="connsiteY1" fmla="*/ 170733 h 412389"/>
              <a:gd name="connsiteX2" fmla="*/ 3914442 w 7397727"/>
              <a:gd name="connsiteY2" fmla="*/ 119933 h 412389"/>
              <a:gd name="connsiteX3" fmla="*/ 3584242 w 7397727"/>
              <a:gd name="connsiteY3" fmla="*/ 119933 h 412389"/>
              <a:gd name="connsiteX4" fmla="*/ 7178342 w 7397727"/>
              <a:gd name="connsiteY4" fmla="*/ 5633 h 412389"/>
              <a:gd name="connsiteX5" fmla="*/ 6924342 w 7397727"/>
              <a:gd name="connsiteY5" fmla="*/ 323133 h 412389"/>
              <a:gd name="connsiteX6" fmla="*/ 6276642 w 7397727"/>
              <a:gd name="connsiteY6" fmla="*/ 323133 h 412389"/>
              <a:gd name="connsiteX7" fmla="*/ 3685842 w 7397727"/>
              <a:gd name="connsiteY7" fmla="*/ 412033 h 412389"/>
              <a:gd name="connsiteX8" fmla="*/ 409242 w 7397727"/>
              <a:gd name="connsiteY8" fmla="*/ 285033 h 412389"/>
              <a:gd name="connsiteX9" fmla="*/ 53642 w 7397727"/>
              <a:gd name="connsiteY9" fmla="*/ 285033 h 412389"/>
              <a:gd name="connsiteX10" fmla="*/ 434642 w 7397727"/>
              <a:gd name="connsiteY10" fmla="*/ 170733 h 41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7727" h="412389">
                <a:moveTo>
                  <a:pt x="434642" y="170733"/>
                </a:moveTo>
                <a:lnTo>
                  <a:pt x="574342" y="170733"/>
                </a:lnTo>
                <a:lnTo>
                  <a:pt x="3914442" y="119933"/>
                </a:lnTo>
                <a:cubicBezTo>
                  <a:pt x="4416092" y="111466"/>
                  <a:pt x="3584242" y="119933"/>
                  <a:pt x="3584242" y="119933"/>
                </a:cubicBezTo>
                <a:cubicBezTo>
                  <a:pt x="4128225" y="100883"/>
                  <a:pt x="6621659" y="-28234"/>
                  <a:pt x="7178342" y="5633"/>
                </a:cubicBezTo>
                <a:cubicBezTo>
                  <a:pt x="7735025" y="39500"/>
                  <a:pt x="7074625" y="270216"/>
                  <a:pt x="6924342" y="323133"/>
                </a:cubicBezTo>
                <a:cubicBezTo>
                  <a:pt x="6774059" y="376050"/>
                  <a:pt x="6276642" y="323133"/>
                  <a:pt x="6276642" y="323133"/>
                </a:cubicBezTo>
                <a:cubicBezTo>
                  <a:pt x="5736892" y="337950"/>
                  <a:pt x="4663742" y="418383"/>
                  <a:pt x="3685842" y="412033"/>
                </a:cubicBezTo>
                <a:cubicBezTo>
                  <a:pt x="2707942" y="405683"/>
                  <a:pt x="1014609" y="306200"/>
                  <a:pt x="409242" y="285033"/>
                </a:cubicBezTo>
                <a:cubicBezTo>
                  <a:pt x="-196125" y="263866"/>
                  <a:pt x="47292" y="310433"/>
                  <a:pt x="53642" y="285033"/>
                </a:cubicBezTo>
                <a:cubicBezTo>
                  <a:pt x="59992" y="259633"/>
                  <a:pt x="253667" y="196133"/>
                  <a:pt x="434642" y="17073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440EE8C2-2B89-4DDB-AD34-27C254E80021}"/>
              </a:ext>
            </a:extLst>
          </p:cNvPr>
          <p:cNvSpPr/>
          <p:nvPr/>
        </p:nvSpPr>
        <p:spPr>
          <a:xfrm>
            <a:off x="5652407" y="3178785"/>
            <a:ext cx="625645" cy="1839110"/>
          </a:xfrm>
          <a:custGeom>
            <a:avLst/>
            <a:gdLst>
              <a:gd name="connsiteX0" fmla="*/ 600226 w 625645"/>
              <a:gd name="connsiteY0" fmla="*/ 25848 h 1839110"/>
              <a:gd name="connsiteX1" fmla="*/ 625626 w 625645"/>
              <a:gd name="connsiteY1" fmla="*/ 813248 h 1839110"/>
              <a:gd name="connsiteX2" fmla="*/ 604460 w 625645"/>
              <a:gd name="connsiteY2" fmla="*/ 538082 h 1839110"/>
              <a:gd name="connsiteX3" fmla="*/ 604460 w 625645"/>
              <a:gd name="connsiteY3" fmla="*/ 1278915 h 1839110"/>
              <a:gd name="connsiteX4" fmla="*/ 557893 w 625645"/>
              <a:gd name="connsiteY4" fmla="*/ 1211182 h 1839110"/>
              <a:gd name="connsiteX5" fmla="*/ 502860 w 625645"/>
              <a:gd name="connsiteY5" fmla="*/ 1541382 h 1839110"/>
              <a:gd name="connsiteX6" fmla="*/ 316593 w 625645"/>
              <a:gd name="connsiteY6" fmla="*/ 1651448 h 1839110"/>
              <a:gd name="connsiteX7" fmla="*/ 3326 w 625645"/>
              <a:gd name="connsiteY7" fmla="*/ 1837715 h 1839110"/>
              <a:gd name="connsiteX8" fmla="*/ 532493 w 625645"/>
              <a:gd name="connsiteY8" fmla="*/ 1545615 h 1839110"/>
              <a:gd name="connsiteX9" fmla="*/ 490160 w 625645"/>
              <a:gd name="connsiteY9" fmla="*/ 1177315 h 1839110"/>
              <a:gd name="connsiteX10" fmla="*/ 524026 w 625645"/>
              <a:gd name="connsiteY10" fmla="*/ 927548 h 1839110"/>
              <a:gd name="connsiteX11" fmla="*/ 524026 w 625645"/>
              <a:gd name="connsiteY11" fmla="*/ 986815 h 1839110"/>
              <a:gd name="connsiteX12" fmla="*/ 524026 w 625645"/>
              <a:gd name="connsiteY12" fmla="*/ 267148 h 1839110"/>
              <a:gd name="connsiteX13" fmla="*/ 600226 w 625645"/>
              <a:gd name="connsiteY13" fmla="*/ 25848 h 183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5645" h="1839110">
                <a:moveTo>
                  <a:pt x="600226" y="25848"/>
                </a:moveTo>
                <a:cubicBezTo>
                  <a:pt x="617159" y="116865"/>
                  <a:pt x="624920" y="727876"/>
                  <a:pt x="625626" y="813248"/>
                </a:cubicBezTo>
                <a:cubicBezTo>
                  <a:pt x="626332" y="898620"/>
                  <a:pt x="607988" y="460471"/>
                  <a:pt x="604460" y="538082"/>
                </a:cubicBezTo>
                <a:cubicBezTo>
                  <a:pt x="600932" y="615693"/>
                  <a:pt x="612221" y="1166732"/>
                  <a:pt x="604460" y="1278915"/>
                </a:cubicBezTo>
                <a:cubicBezTo>
                  <a:pt x="596699" y="1391098"/>
                  <a:pt x="574826" y="1167438"/>
                  <a:pt x="557893" y="1211182"/>
                </a:cubicBezTo>
                <a:cubicBezTo>
                  <a:pt x="540960" y="1254927"/>
                  <a:pt x="543077" y="1468004"/>
                  <a:pt x="502860" y="1541382"/>
                </a:cubicBezTo>
                <a:cubicBezTo>
                  <a:pt x="462643" y="1614760"/>
                  <a:pt x="316593" y="1651448"/>
                  <a:pt x="316593" y="1651448"/>
                </a:cubicBezTo>
                <a:cubicBezTo>
                  <a:pt x="233337" y="1700837"/>
                  <a:pt x="-32657" y="1855354"/>
                  <a:pt x="3326" y="1837715"/>
                </a:cubicBezTo>
                <a:cubicBezTo>
                  <a:pt x="39309" y="1820076"/>
                  <a:pt x="451354" y="1655682"/>
                  <a:pt x="532493" y="1545615"/>
                </a:cubicBezTo>
                <a:cubicBezTo>
                  <a:pt x="613632" y="1435548"/>
                  <a:pt x="491571" y="1280326"/>
                  <a:pt x="490160" y="1177315"/>
                </a:cubicBezTo>
                <a:cubicBezTo>
                  <a:pt x="488749" y="1074304"/>
                  <a:pt x="518382" y="959298"/>
                  <a:pt x="524026" y="927548"/>
                </a:cubicBezTo>
                <a:cubicBezTo>
                  <a:pt x="529670" y="895798"/>
                  <a:pt x="524026" y="986815"/>
                  <a:pt x="524026" y="986815"/>
                </a:cubicBezTo>
                <a:cubicBezTo>
                  <a:pt x="524026" y="876748"/>
                  <a:pt x="511326" y="433659"/>
                  <a:pt x="524026" y="267148"/>
                </a:cubicBezTo>
                <a:cubicBezTo>
                  <a:pt x="536726" y="100637"/>
                  <a:pt x="583293" y="-65169"/>
                  <a:pt x="600226" y="2584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2A333079-6E76-423D-9AA0-EFC902FA311D}"/>
              </a:ext>
            </a:extLst>
          </p:cNvPr>
          <p:cNvSpPr/>
          <p:nvPr/>
        </p:nvSpPr>
        <p:spPr>
          <a:xfrm>
            <a:off x="4514803" y="4904105"/>
            <a:ext cx="433264" cy="1123169"/>
          </a:xfrm>
          <a:custGeom>
            <a:avLst/>
            <a:gdLst>
              <a:gd name="connsiteX0" fmla="*/ 428672 w 433264"/>
              <a:gd name="connsiteY0" fmla="*/ 10795 h 1123169"/>
              <a:gd name="connsiteX1" fmla="*/ 76247 w 433264"/>
              <a:gd name="connsiteY1" fmla="*/ 455295 h 1123169"/>
              <a:gd name="connsiteX2" fmla="*/ 60372 w 433264"/>
              <a:gd name="connsiteY2" fmla="*/ 525145 h 1123169"/>
              <a:gd name="connsiteX3" fmla="*/ 136572 w 433264"/>
              <a:gd name="connsiteY3" fmla="*/ 877570 h 1123169"/>
              <a:gd name="connsiteX4" fmla="*/ 114347 w 433264"/>
              <a:gd name="connsiteY4" fmla="*/ 702945 h 1123169"/>
              <a:gd name="connsiteX5" fmla="*/ 269922 w 433264"/>
              <a:gd name="connsiteY5" fmla="*/ 1122045 h 1123169"/>
              <a:gd name="connsiteX6" fmla="*/ 123872 w 433264"/>
              <a:gd name="connsiteY6" fmla="*/ 814070 h 1123169"/>
              <a:gd name="connsiteX7" fmla="*/ 3222 w 433264"/>
              <a:gd name="connsiteY7" fmla="*/ 452120 h 1123169"/>
              <a:gd name="connsiteX8" fmla="*/ 257222 w 433264"/>
              <a:gd name="connsiteY8" fmla="*/ 163195 h 1123169"/>
              <a:gd name="connsiteX9" fmla="*/ 428672 w 433264"/>
              <a:gd name="connsiteY9" fmla="*/ 10795 h 112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264" h="1123169">
                <a:moveTo>
                  <a:pt x="428672" y="10795"/>
                </a:moveTo>
                <a:cubicBezTo>
                  <a:pt x="398510" y="59478"/>
                  <a:pt x="137630" y="369570"/>
                  <a:pt x="76247" y="455295"/>
                </a:cubicBezTo>
                <a:cubicBezTo>
                  <a:pt x="14864" y="541020"/>
                  <a:pt x="50318" y="454766"/>
                  <a:pt x="60372" y="525145"/>
                </a:cubicBezTo>
                <a:cubicBezTo>
                  <a:pt x="70426" y="595524"/>
                  <a:pt x="127576" y="847937"/>
                  <a:pt x="136572" y="877570"/>
                </a:cubicBezTo>
                <a:cubicBezTo>
                  <a:pt x="145568" y="907203"/>
                  <a:pt x="92122" y="662199"/>
                  <a:pt x="114347" y="702945"/>
                </a:cubicBezTo>
                <a:cubicBezTo>
                  <a:pt x="136572" y="743691"/>
                  <a:pt x="268335" y="1103524"/>
                  <a:pt x="269922" y="1122045"/>
                </a:cubicBezTo>
                <a:cubicBezTo>
                  <a:pt x="271509" y="1140566"/>
                  <a:pt x="168322" y="925724"/>
                  <a:pt x="123872" y="814070"/>
                </a:cubicBezTo>
                <a:cubicBezTo>
                  <a:pt x="79422" y="702416"/>
                  <a:pt x="-19003" y="560599"/>
                  <a:pt x="3222" y="452120"/>
                </a:cubicBezTo>
                <a:cubicBezTo>
                  <a:pt x="25447" y="343641"/>
                  <a:pt x="181022" y="236749"/>
                  <a:pt x="257222" y="163195"/>
                </a:cubicBezTo>
                <a:cubicBezTo>
                  <a:pt x="333422" y="89641"/>
                  <a:pt x="458834" y="-37888"/>
                  <a:pt x="428672" y="1079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E1873AD1-3BE7-4800-88AB-6E8D30AAA347}"/>
              </a:ext>
            </a:extLst>
          </p:cNvPr>
          <p:cNvSpPr/>
          <p:nvPr/>
        </p:nvSpPr>
        <p:spPr>
          <a:xfrm rot="2304085">
            <a:off x="2230353" y="6801301"/>
            <a:ext cx="181861" cy="494904"/>
          </a:xfrm>
          <a:custGeom>
            <a:avLst/>
            <a:gdLst>
              <a:gd name="connsiteX0" fmla="*/ 101910 w 242815"/>
              <a:gd name="connsiteY0" fmla="*/ 209 h 660779"/>
              <a:gd name="connsiteX1" fmla="*/ 133660 w 242815"/>
              <a:gd name="connsiteY1" fmla="*/ 378034 h 660779"/>
              <a:gd name="connsiteX2" fmla="*/ 181285 w 242815"/>
              <a:gd name="connsiteY2" fmla="*/ 562184 h 660779"/>
              <a:gd name="connsiteX3" fmla="*/ 310 w 242815"/>
              <a:gd name="connsiteY3" fmla="*/ 552659 h 660779"/>
              <a:gd name="connsiteX4" fmla="*/ 232085 w 242815"/>
              <a:gd name="connsiteY4" fmla="*/ 660609 h 660779"/>
              <a:gd name="connsiteX5" fmla="*/ 200335 w 242815"/>
              <a:gd name="connsiteY5" fmla="*/ 524084 h 660779"/>
              <a:gd name="connsiteX6" fmla="*/ 165410 w 242815"/>
              <a:gd name="connsiteY6" fmla="*/ 327234 h 660779"/>
              <a:gd name="connsiteX7" fmla="*/ 101910 w 242815"/>
              <a:gd name="connsiteY7" fmla="*/ 209 h 66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15" h="660779">
                <a:moveTo>
                  <a:pt x="101910" y="209"/>
                </a:moveTo>
                <a:cubicBezTo>
                  <a:pt x="96618" y="8676"/>
                  <a:pt x="120431" y="284372"/>
                  <a:pt x="133660" y="378034"/>
                </a:cubicBezTo>
                <a:cubicBezTo>
                  <a:pt x="146889" y="471696"/>
                  <a:pt x="203510" y="533080"/>
                  <a:pt x="181285" y="562184"/>
                </a:cubicBezTo>
                <a:cubicBezTo>
                  <a:pt x="159060" y="591288"/>
                  <a:pt x="-8157" y="536255"/>
                  <a:pt x="310" y="552659"/>
                </a:cubicBezTo>
                <a:cubicBezTo>
                  <a:pt x="8777" y="569063"/>
                  <a:pt x="198748" y="665371"/>
                  <a:pt x="232085" y="660609"/>
                </a:cubicBezTo>
                <a:cubicBezTo>
                  <a:pt x="265422" y="655847"/>
                  <a:pt x="211448" y="579647"/>
                  <a:pt x="200335" y="524084"/>
                </a:cubicBezTo>
                <a:cubicBezTo>
                  <a:pt x="189222" y="468521"/>
                  <a:pt x="181285" y="412430"/>
                  <a:pt x="165410" y="327234"/>
                </a:cubicBezTo>
                <a:cubicBezTo>
                  <a:pt x="149535" y="242038"/>
                  <a:pt x="107202" y="-8258"/>
                  <a:pt x="101910" y="209"/>
                </a:cubicBezTo>
                <a:close/>
              </a:path>
            </a:pathLst>
          </a:cu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FECCCC41-E786-4019-9DF2-6B32062C07AD}"/>
              </a:ext>
            </a:extLst>
          </p:cNvPr>
          <p:cNvSpPr/>
          <p:nvPr/>
        </p:nvSpPr>
        <p:spPr>
          <a:xfrm>
            <a:off x="3460991" y="9806305"/>
            <a:ext cx="699000" cy="909466"/>
          </a:xfrm>
          <a:custGeom>
            <a:avLst/>
            <a:gdLst>
              <a:gd name="connsiteX0" fmla="*/ 321069 w 699000"/>
              <a:gd name="connsiteY0" fmla="*/ 9525 h 909466"/>
              <a:gd name="connsiteX1" fmla="*/ 361709 w 699000"/>
              <a:gd name="connsiteY1" fmla="*/ 40005 h 909466"/>
              <a:gd name="connsiteX2" fmla="*/ 509029 w 699000"/>
              <a:gd name="connsiteY2" fmla="*/ 390525 h 909466"/>
              <a:gd name="connsiteX3" fmla="*/ 371869 w 699000"/>
              <a:gd name="connsiteY3" fmla="*/ 761365 h 909466"/>
              <a:gd name="connsiteX4" fmla="*/ 346469 w 699000"/>
              <a:gd name="connsiteY4" fmla="*/ 634365 h 909466"/>
              <a:gd name="connsiteX5" fmla="*/ 128029 w 699000"/>
              <a:gd name="connsiteY5" fmla="*/ 466725 h 909466"/>
              <a:gd name="connsiteX6" fmla="*/ 6109 w 699000"/>
              <a:gd name="connsiteY6" fmla="*/ 603885 h 909466"/>
              <a:gd name="connsiteX7" fmla="*/ 315989 w 699000"/>
              <a:gd name="connsiteY7" fmla="*/ 888365 h 909466"/>
              <a:gd name="connsiteX8" fmla="*/ 529349 w 699000"/>
              <a:gd name="connsiteY8" fmla="*/ 862965 h 909466"/>
              <a:gd name="connsiteX9" fmla="*/ 691909 w 699000"/>
              <a:gd name="connsiteY9" fmla="*/ 659765 h 909466"/>
              <a:gd name="connsiteX10" fmla="*/ 656349 w 699000"/>
              <a:gd name="connsiteY10" fmla="*/ 207645 h 909466"/>
              <a:gd name="connsiteX11" fmla="*/ 534429 w 699000"/>
              <a:gd name="connsiteY11" fmla="*/ 55245 h 909466"/>
              <a:gd name="connsiteX12" fmla="*/ 321069 w 699000"/>
              <a:gd name="connsiteY12" fmla="*/ 9525 h 90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9000" h="909466">
                <a:moveTo>
                  <a:pt x="321069" y="9525"/>
                </a:moveTo>
                <a:cubicBezTo>
                  <a:pt x="292282" y="6985"/>
                  <a:pt x="330382" y="-23495"/>
                  <a:pt x="361709" y="40005"/>
                </a:cubicBezTo>
                <a:cubicBezTo>
                  <a:pt x="393036" y="103505"/>
                  <a:pt x="507336" y="270298"/>
                  <a:pt x="509029" y="390525"/>
                </a:cubicBezTo>
                <a:cubicBezTo>
                  <a:pt x="510722" y="510752"/>
                  <a:pt x="398962" y="720725"/>
                  <a:pt x="371869" y="761365"/>
                </a:cubicBezTo>
                <a:cubicBezTo>
                  <a:pt x="344776" y="802005"/>
                  <a:pt x="387109" y="683472"/>
                  <a:pt x="346469" y="634365"/>
                </a:cubicBezTo>
                <a:cubicBezTo>
                  <a:pt x="305829" y="585258"/>
                  <a:pt x="184756" y="471805"/>
                  <a:pt x="128029" y="466725"/>
                </a:cubicBezTo>
                <a:cubicBezTo>
                  <a:pt x="71302" y="461645"/>
                  <a:pt x="-25218" y="533612"/>
                  <a:pt x="6109" y="603885"/>
                </a:cubicBezTo>
                <a:cubicBezTo>
                  <a:pt x="37436" y="674158"/>
                  <a:pt x="228782" y="845185"/>
                  <a:pt x="315989" y="888365"/>
                </a:cubicBezTo>
                <a:cubicBezTo>
                  <a:pt x="403196" y="931545"/>
                  <a:pt x="466696" y="901065"/>
                  <a:pt x="529349" y="862965"/>
                </a:cubicBezTo>
                <a:cubicBezTo>
                  <a:pt x="592002" y="824865"/>
                  <a:pt x="670742" y="768985"/>
                  <a:pt x="691909" y="659765"/>
                </a:cubicBezTo>
                <a:cubicBezTo>
                  <a:pt x="713076" y="550545"/>
                  <a:pt x="682596" y="308398"/>
                  <a:pt x="656349" y="207645"/>
                </a:cubicBezTo>
                <a:cubicBezTo>
                  <a:pt x="630102" y="106892"/>
                  <a:pt x="591156" y="88265"/>
                  <a:pt x="534429" y="55245"/>
                </a:cubicBezTo>
                <a:cubicBezTo>
                  <a:pt x="477702" y="22225"/>
                  <a:pt x="349856" y="12065"/>
                  <a:pt x="321069" y="9525"/>
                </a:cubicBezTo>
                <a:close/>
              </a:path>
            </a:pathLst>
          </a:cu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4A31A4D5-BC99-417D-890A-C6D3D376B26F}"/>
              </a:ext>
            </a:extLst>
          </p:cNvPr>
          <p:cNvSpPr/>
          <p:nvPr/>
        </p:nvSpPr>
        <p:spPr>
          <a:xfrm>
            <a:off x="4109932" y="10099846"/>
            <a:ext cx="766868" cy="960302"/>
          </a:xfrm>
          <a:custGeom>
            <a:avLst/>
            <a:gdLst>
              <a:gd name="connsiteX0" fmla="*/ 14345 w 766868"/>
              <a:gd name="connsiteY0" fmla="*/ 464 h 960302"/>
              <a:gd name="connsiteX1" fmla="*/ 54985 w 766868"/>
              <a:gd name="connsiteY1" fmla="*/ 223984 h 960302"/>
              <a:gd name="connsiteX2" fmla="*/ 85465 w 766868"/>
              <a:gd name="connsiteY2" fmla="*/ 371304 h 960302"/>
              <a:gd name="connsiteX3" fmla="*/ 105785 w 766868"/>
              <a:gd name="connsiteY3" fmla="*/ 742144 h 960302"/>
              <a:gd name="connsiteX4" fmla="*/ 486785 w 766868"/>
              <a:gd name="connsiteY4" fmla="*/ 955504 h 960302"/>
              <a:gd name="connsiteX5" fmla="*/ 674745 w 766868"/>
              <a:gd name="connsiteY5" fmla="*/ 869144 h 960302"/>
              <a:gd name="connsiteX6" fmla="*/ 740785 w 766868"/>
              <a:gd name="connsiteY6" fmla="*/ 625304 h 960302"/>
              <a:gd name="connsiteX7" fmla="*/ 756025 w 766868"/>
              <a:gd name="connsiteY7" fmla="*/ 132544 h 960302"/>
              <a:gd name="connsiteX8" fmla="*/ 583305 w 766868"/>
              <a:gd name="connsiteY8" fmla="*/ 30944 h 960302"/>
              <a:gd name="connsiteX9" fmla="*/ 578225 w 766868"/>
              <a:gd name="connsiteY9" fmla="*/ 295104 h 960302"/>
              <a:gd name="connsiteX10" fmla="*/ 466465 w 766868"/>
              <a:gd name="connsiteY10" fmla="*/ 792944 h 960302"/>
              <a:gd name="connsiteX11" fmla="*/ 359785 w 766868"/>
              <a:gd name="connsiteY11" fmla="*/ 615144 h 960302"/>
              <a:gd name="connsiteX12" fmla="*/ 324225 w 766868"/>
              <a:gd name="connsiteY12" fmla="*/ 178264 h 960302"/>
              <a:gd name="connsiteX13" fmla="*/ 14345 w 766868"/>
              <a:gd name="connsiteY13" fmla="*/ 464 h 96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6868" h="960302">
                <a:moveTo>
                  <a:pt x="14345" y="464"/>
                </a:moveTo>
                <a:cubicBezTo>
                  <a:pt x="-30528" y="8084"/>
                  <a:pt x="43132" y="162177"/>
                  <a:pt x="54985" y="223984"/>
                </a:cubicBezTo>
                <a:cubicBezTo>
                  <a:pt x="66838" y="285791"/>
                  <a:pt x="76998" y="284944"/>
                  <a:pt x="85465" y="371304"/>
                </a:cubicBezTo>
                <a:cubicBezTo>
                  <a:pt x="93932" y="457664"/>
                  <a:pt x="38898" y="644777"/>
                  <a:pt x="105785" y="742144"/>
                </a:cubicBezTo>
                <a:cubicBezTo>
                  <a:pt x="172672" y="839511"/>
                  <a:pt x="391958" y="934337"/>
                  <a:pt x="486785" y="955504"/>
                </a:cubicBezTo>
                <a:cubicBezTo>
                  <a:pt x="581612" y="976671"/>
                  <a:pt x="632412" y="924177"/>
                  <a:pt x="674745" y="869144"/>
                </a:cubicBezTo>
                <a:cubicBezTo>
                  <a:pt x="717078" y="814111"/>
                  <a:pt x="727238" y="748071"/>
                  <a:pt x="740785" y="625304"/>
                </a:cubicBezTo>
                <a:cubicBezTo>
                  <a:pt x="754332" y="502537"/>
                  <a:pt x="782272" y="231604"/>
                  <a:pt x="756025" y="132544"/>
                </a:cubicBezTo>
                <a:cubicBezTo>
                  <a:pt x="729778" y="33484"/>
                  <a:pt x="612938" y="3851"/>
                  <a:pt x="583305" y="30944"/>
                </a:cubicBezTo>
                <a:cubicBezTo>
                  <a:pt x="553672" y="58037"/>
                  <a:pt x="597698" y="168104"/>
                  <a:pt x="578225" y="295104"/>
                </a:cubicBezTo>
                <a:cubicBezTo>
                  <a:pt x="558752" y="422104"/>
                  <a:pt x="502872" y="739604"/>
                  <a:pt x="466465" y="792944"/>
                </a:cubicBezTo>
                <a:cubicBezTo>
                  <a:pt x="430058" y="846284"/>
                  <a:pt x="383492" y="717591"/>
                  <a:pt x="359785" y="615144"/>
                </a:cubicBezTo>
                <a:cubicBezTo>
                  <a:pt x="336078" y="512697"/>
                  <a:pt x="382645" y="276477"/>
                  <a:pt x="324225" y="178264"/>
                </a:cubicBezTo>
                <a:cubicBezTo>
                  <a:pt x="265805" y="80051"/>
                  <a:pt x="59218" y="-7156"/>
                  <a:pt x="14345" y="464"/>
                </a:cubicBezTo>
                <a:close/>
              </a:path>
            </a:pathLst>
          </a:cu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D51598BB-4E2F-4E8C-BF72-B98EF5AAD0C7}"/>
              </a:ext>
            </a:extLst>
          </p:cNvPr>
          <p:cNvSpPr/>
          <p:nvPr/>
        </p:nvSpPr>
        <p:spPr>
          <a:xfrm>
            <a:off x="4800600" y="10171158"/>
            <a:ext cx="790611" cy="938279"/>
          </a:xfrm>
          <a:custGeom>
            <a:avLst/>
            <a:gdLst>
              <a:gd name="connsiteX0" fmla="*/ 738850 w 790611"/>
              <a:gd name="connsiteY0" fmla="*/ 377462 h 938279"/>
              <a:gd name="connsiteX1" fmla="*/ 357850 w 790611"/>
              <a:gd name="connsiteY1" fmla="*/ 164102 h 938279"/>
              <a:gd name="connsiteX2" fmla="*/ 291810 w 790611"/>
              <a:gd name="connsiteY2" fmla="*/ 321582 h 938279"/>
              <a:gd name="connsiteX3" fmla="*/ 703290 w 790611"/>
              <a:gd name="connsiteY3" fmla="*/ 453662 h 938279"/>
              <a:gd name="connsiteX4" fmla="*/ 784570 w 790611"/>
              <a:gd name="connsiteY4" fmla="*/ 712742 h 938279"/>
              <a:gd name="connsiteX5" fmla="*/ 601690 w 790611"/>
              <a:gd name="connsiteY5" fmla="*/ 915942 h 938279"/>
              <a:gd name="connsiteX6" fmla="*/ 225770 w 790611"/>
              <a:gd name="connsiteY6" fmla="*/ 915942 h 938279"/>
              <a:gd name="connsiteX7" fmla="*/ 37810 w 790611"/>
              <a:gd name="connsiteY7" fmla="*/ 763542 h 938279"/>
              <a:gd name="connsiteX8" fmla="*/ 68290 w 790611"/>
              <a:gd name="connsiteY8" fmla="*/ 545102 h 938279"/>
              <a:gd name="connsiteX9" fmla="*/ 312130 w 790611"/>
              <a:gd name="connsiteY9" fmla="*/ 707662 h 938279"/>
              <a:gd name="connsiteX10" fmla="*/ 591530 w 790611"/>
              <a:gd name="connsiteY10" fmla="*/ 687342 h 938279"/>
              <a:gd name="connsiteX11" fmla="*/ 357850 w 790611"/>
              <a:gd name="connsiteY11" fmla="*/ 570502 h 938279"/>
              <a:gd name="connsiteX12" fmla="*/ 12410 w 790611"/>
              <a:gd name="connsiteY12" fmla="*/ 352062 h 938279"/>
              <a:gd name="connsiteX13" fmla="*/ 108930 w 790611"/>
              <a:gd name="connsiteY13" fmla="*/ 67582 h 938279"/>
              <a:gd name="connsiteX14" fmla="*/ 418810 w 790611"/>
              <a:gd name="connsiteY14" fmla="*/ 1542 h 938279"/>
              <a:gd name="connsiteX15" fmla="*/ 657570 w 790611"/>
              <a:gd name="connsiteY15" fmla="*/ 108222 h 938279"/>
              <a:gd name="connsiteX16" fmla="*/ 738850 w 790611"/>
              <a:gd name="connsiteY16" fmla="*/ 377462 h 93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611" h="938279">
                <a:moveTo>
                  <a:pt x="738850" y="377462"/>
                </a:moveTo>
                <a:cubicBezTo>
                  <a:pt x="688897" y="386775"/>
                  <a:pt x="432357" y="173415"/>
                  <a:pt x="357850" y="164102"/>
                </a:cubicBezTo>
                <a:cubicBezTo>
                  <a:pt x="283343" y="154789"/>
                  <a:pt x="234237" y="273322"/>
                  <a:pt x="291810" y="321582"/>
                </a:cubicBezTo>
                <a:cubicBezTo>
                  <a:pt x="349383" y="369842"/>
                  <a:pt x="621163" y="388469"/>
                  <a:pt x="703290" y="453662"/>
                </a:cubicBezTo>
                <a:cubicBezTo>
                  <a:pt x="785417" y="518855"/>
                  <a:pt x="801503" y="635695"/>
                  <a:pt x="784570" y="712742"/>
                </a:cubicBezTo>
                <a:cubicBezTo>
                  <a:pt x="767637" y="789789"/>
                  <a:pt x="694823" y="882075"/>
                  <a:pt x="601690" y="915942"/>
                </a:cubicBezTo>
                <a:cubicBezTo>
                  <a:pt x="508557" y="949809"/>
                  <a:pt x="319750" y="941342"/>
                  <a:pt x="225770" y="915942"/>
                </a:cubicBezTo>
                <a:cubicBezTo>
                  <a:pt x="131790" y="890542"/>
                  <a:pt x="64057" y="825349"/>
                  <a:pt x="37810" y="763542"/>
                </a:cubicBezTo>
                <a:cubicBezTo>
                  <a:pt x="11563" y="701735"/>
                  <a:pt x="22570" y="554415"/>
                  <a:pt x="68290" y="545102"/>
                </a:cubicBezTo>
                <a:cubicBezTo>
                  <a:pt x="114010" y="535789"/>
                  <a:pt x="224923" y="683955"/>
                  <a:pt x="312130" y="707662"/>
                </a:cubicBezTo>
                <a:cubicBezTo>
                  <a:pt x="399337" y="731369"/>
                  <a:pt x="583910" y="710202"/>
                  <a:pt x="591530" y="687342"/>
                </a:cubicBezTo>
                <a:cubicBezTo>
                  <a:pt x="599150" y="664482"/>
                  <a:pt x="454370" y="626382"/>
                  <a:pt x="357850" y="570502"/>
                </a:cubicBezTo>
                <a:cubicBezTo>
                  <a:pt x="261330" y="514622"/>
                  <a:pt x="53897" y="435882"/>
                  <a:pt x="12410" y="352062"/>
                </a:cubicBezTo>
                <a:cubicBezTo>
                  <a:pt x="-29077" y="268242"/>
                  <a:pt x="41197" y="126002"/>
                  <a:pt x="108930" y="67582"/>
                </a:cubicBezTo>
                <a:cubicBezTo>
                  <a:pt x="176663" y="9162"/>
                  <a:pt x="327370" y="-5231"/>
                  <a:pt x="418810" y="1542"/>
                </a:cubicBezTo>
                <a:cubicBezTo>
                  <a:pt x="510250" y="8315"/>
                  <a:pt x="599150" y="46415"/>
                  <a:pt x="657570" y="108222"/>
                </a:cubicBezTo>
                <a:cubicBezTo>
                  <a:pt x="715990" y="170029"/>
                  <a:pt x="788803" y="368149"/>
                  <a:pt x="738850" y="377462"/>
                </a:cubicBezTo>
                <a:close/>
              </a:path>
            </a:pathLst>
          </a:cu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0EE01FF6-A7E0-4836-A0AF-27D57170F089}"/>
              </a:ext>
            </a:extLst>
          </p:cNvPr>
          <p:cNvSpPr/>
          <p:nvPr/>
        </p:nvSpPr>
        <p:spPr>
          <a:xfrm>
            <a:off x="5345329" y="9992588"/>
            <a:ext cx="855705" cy="929834"/>
          </a:xfrm>
          <a:custGeom>
            <a:avLst/>
            <a:gdLst>
              <a:gd name="connsiteX0" fmla="*/ 31851 w 855705"/>
              <a:gd name="connsiteY0" fmla="*/ 72162 h 929834"/>
              <a:gd name="connsiteX1" fmla="*/ 712571 w 855705"/>
              <a:gd name="connsiteY1" fmla="*/ 1042 h 929834"/>
              <a:gd name="connsiteX2" fmla="*/ 849731 w 855705"/>
              <a:gd name="connsiteY2" fmla="*/ 122962 h 929834"/>
              <a:gd name="connsiteX3" fmla="*/ 600811 w 855705"/>
              <a:gd name="connsiteY3" fmla="*/ 163602 h 929834"/>
              <a:gd name="connsiteX4" fmla="*/ 590651 w 855705"/>
              <a:gd name="connsiteY4" fmla="*/ 244882 h 929834"/>
              <a:gd name="connsiteX5" fmla="*/ 550011 w 855705"/>
              <a:gd name="connsiteY5" fmla="*/ 895122 h 929834"/>
              <a:gd name="connsiteX6" fmla="*/ 529691 w 855705"/>
              <a:gd name="connsiteY6" fmla="*/ 829082 h 929834"/>
              <a:gd name="connsiteX7" fmla="*/ 316331 w 855705"/>
              <a:gd name="connsiteY7" fmla="*/ 727482 h 929834"/>
              <a:gd name="connsiteX8" fmla="*/ 356971 w 855705"/>
              <a:gd name="connsiteY8" fmla="*/ 468402 h 929834"/>
              <a:gd name="connsiteX9" fmla="*/ 311251 w 855705"/>
              <a:gd name="connsiteY9" fmla="*/ 300762 h 929834"/>
              <a:gd name="connsiteX10" fmla="*/ 133451 w 855705"/>
              <a:gd name="connsiteY10" fmla="*/ 209322 h 929834"/>
              <a:gd name="connsiteX11" fmla="*/ 31851 w 855705"/>
              <a:gd name="connsiteY11" fmla="*/ 72162 h 92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705" h="929834">
                <a:moveTo>
                  <a:pt x="31851" y="72162"/>
                </a:moveTo>
                <a:cubicBezTo>
                  <a:pt x="128371" y="37449"/>
                  <a:pt x="576258" y="-7425"/>
                  <a:pt x="712571" y="1042"/>
                </a:cubicBezTo>
                <a:cubicBezTo>
                  <a:pt x="848884" y="9509"/>
                  <a:pt x="868358" y="95869"/>
                  <a:pt x="849731" y="122962"/>
                </a:cubicBezTo>
                <a:cubicBezTo>
                  <a:pt x="831104" y="150055"/>
                  <a:pt x="643991" y="143282"/>
                  <a:pt x="600811" y="163602"/>
                </a:cubicBezTo>
                <a:cubicBezTo>
                  <a:pt x="557631" y="183922"/>
                  <a:pt x="599118" y="122962"/>
                  <a:pt x="590651" y="244882"/>
                </a:cubicBezTo>
                <a:cubicBezTo>
                  <a:pt x="582184" y="366802"/>
                  <a:pt x="560171" y="797755"/>
                  <a:pt x="550011" y="895122"/>
                </a:cubicBezTo>
                <a:cubicBezTo>
                  <a:pt x="539851" y="992489"/>
                  <a:pt x="568638" y="857022"/>
                  <a:pt x="529691" y="829082"/>
                </a:cubicBezTo>
                <a:cubicBezTo>
                  <a:pt x="490744" y="801142"/>
                  <a:pt x="345118" y="787595"/>
                  <a:pt x="316331" y="727482"/>
                </a:cubicBezTo>
                <a:cubicBezTo>
                  <a:pt x="287544" y="667369"/>
                  <a:pt x="357818" y="539522"/>
                  <a:pt x="356971" y="468402"/>
                </a:cubicBezTo>
                <a:cubicBezTo>
                  <a:pt x="356124" y="397282"/>
                  <a:pt x="348504" y="343942"/>
                  <a:pt x="311251" y="300762"/>
                </a:cubicBezTo>
                <a:cubicBezTo>
                  <a:pt x="273998" y="257582"/>
                  <a:pt x="182558" y="245729"/>
                  <a:pt x="133451" y="209322"/>
                </a:cubicBezTo>
                <a:cubicBezTo>
                  <a:pt x="84344" y="172915"/>
                  <a:pt x="-64669" y="106875"/>
                  <a:pt x="31851" y="72162"/>
                </a:cubicBezTo>
                <a:close/>
              </a:path>
            </a:pathLst>
          </a:cu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58" name="グループ化 1057">
            <a:extLst>
              <a:ext uri="{FF2B5EF4-FFF2-40B4-BE49-F238E27FC236}">
                <a16:creationId xmlns:a16="http://schemas.microsoft.com/office/drawing/2014/main" id="{6C796CE5-C231-431C-9963-A5D20D51293D}"/>
              </a:ext>
            </a:extLst>
          </p:cNvPr>
          <p:cNvGrpSpPr/>
          <p:nvPr/>
        </p:nvGrpSpPr>
        <p:grpSpPr>
          <a:xfrm rot="900000">
            <a:off x="6257910" y="8876005"/>
            <a:ext cx="1666889" cy="2129498"/>
            <a:chOff x="5743561" y="3055529"/>
            <a:chExt cx="805050" cy="1028474"/>
          </a:xfrm>
        </p:grpSpPr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D4D99859-FF76-4A1B-9C9F-89C9966CB249}"/>
                </a:ext>
              </a:extLst>
            </p:cNvPr>
            <p:cNvSpPr/>
            <p:nvPr/>
          </p:nvSpPr>
          <p:spPr>
            <a:xfrm>
              <a:off x="5743561" y="3055529"/>
              <a:ext cx="400162" cy="1028474"/>
            </a:xfrm>
            <a:custGeom>
              <a:avLst/>
              <a:gdLst>
                <a:gd name="connsiteX0" fmla="*/ 1919 w 400162"/>
                <a:gd name="connsiteY0" fmla="*/ 7711 h 1028474"/>
                <a:gd name="connsiteX1" fmla="*/ 118759 w 400162"/>
                <a:gd name="connsiteY1" fmla="*/ 383631 h 1028474"/>
                <a:gd name="connsiteX2" fmla="*/ 78119 w 400162"/>
                <a:gd name="connsiteY2" fmla="*/ 764631 h 1028474"/>
                <a:gd name="connsiteX3" fmla="*/ 174639 w 400162"/>
                <a:gd name="connsiteY3" fmla="*/ 1023711 h 1028474"/>
                <a:gd name="connsiteX4" fmla="*/ 347359 w 400162"/>
                <a:gd name="connsiteY4" fmla="*/ 911951 h 1028474"/>
                <a:gd name="connsiteX5" fmla="*/ 306719 w 400162"/>
                <a:gd name="connsiteY5" fmla="*/ 657951 h 1028474"/>
                <a:gd name="connsiteX6" fmla="*/ 321959 w 400162"/>
                <a:gd name="connsiteY6" fmla="*/ 403951 h 1028474"/>
                <a:gd name="connsiteX7" fmla="*/ 398159 w 400162"/>
                <a:gd name="connsiteY7" fmla="*/ 266791 h 1028474"/>
                <a:gd name="connsiteX8" fmla="*/ 230519 w 400162"/>
                <a:gd name="connsiteY8" fmla="*/ 139791 h 1028474"/>
                <a:gd name="connsiteX9" fmla="*/ 1919 w 400162"/>
                <a:gd name="connsiteY9" fmla="*/ 7711 h 102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162" h="1028474">
                  <a:moveTo>
                    <a:pt x="1919" y="7711"/>
                  </a:moveTo>
                  <a:cubicBezTo>
                    <a:pt x="-16708" y="48351"/>
                    <a:pt x="106059" y="257478"/>
                    <a:pt x="118759" y="383631"/>
                  </a:cubicBezTo>
                  <a:cubicBezTo>
                    <a:pt x="131459" y="509784"/>
                    <a:pt x="68806" y="657951"/>
                    <a:pt x="78119" y="764631"/>
                  </a:cubicBezTo>
                  <a:cubicBezTo>
                    <a:pt x="87432" y="871311"/>
                    <a:pt x="129766" y="999158"/>
                    <a:pt x="174639" y="1023711"/>
                  </a:cubicBezTo>
                  <a:cubicBezTo>
                    <a:pt x="219512" y="1048264"/>
                    <a:pt x="325346" y="972911"/>
                    <a:pt x="347359" y="911951"/>
                  </a:cubicBezTo>
                  <a:cubicBezTo>
                    <a:pt x="369372" y="850991"/>
                    <a:pt x="310952" y="742618"/>
                    <a:pt x="306719" y="657951"/>
                  </a:cubicBezTo>
                  <a:cubicBezTo>
                    <a:pt x="302486" y="573284"/>
                    <a:pt x="306719" y="469144"/>
                    <a:pt x="321959" y="403951"/>
                  </a:cubicBezTo>
                  <a:cubicBezTo>
                    <a:pt x="337199" y="338758"/>
                    <a:pt x="413399" y="310818"/>
                    <a:pt x="398159" y="266791"/>
                  </a:cubicBezTo>
                  <a:cubicBezTo>
                    <a:pt x="382919" y="222764"/>
                    <a:pt x="298252" y="181278"/>
                    <a:pt x="230519" y="139791"/>
                  </a:cubicBezTo>
                  <a:cubicBezTo>
                    <a:pt x="162786" y="98304"/>
                    <a:pt x="20546" y="-32929"/>
                    <a:pt x="1919" y="7711"/>
                  </a:cubicBezTo>
                  <a:close/>
                </a:path>
              </a:pathLst>
            </a:cu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4A87BCD6-0D1F-4CDE-B193-6B1A312DA1EB}"/>
                </a:ext>
              </a:extLst>
            </p:cNvPr>
            <p:cNvSpPr/>
            <p:nvPr/>
          </p:nvSpPr>
          <p:spPr>
            <a:xfrm>
              <a:off x="5908465" y="3122155"/>
              <a:ext cx="640146" cy="949356"/>
            </a:xfrm>
            <a:custGeom>
              <a:avLst/>
              <a:gdLst>
                <a:gd name="connsiteX0" fmla="*/ 14815 w 640146"/>
                <a:gd name="connsiteY0" fmla="*/ 73165 h 949356"/>
                <a:gd name="connsiteX1" fmla="*/ 441535 w 640146"/>
                <a:gd name="connsiteY1" fmla="*/ 17285 h 949356"/>
                <a:gd name="connsiteX2" fmla="*/ 639655 w 640146"/>
                <a:gd name="connsiteY2" fmla="*/ 347485 h 949356"/>
                <a:gd name="connsiteX3" fmla="*/ 390735 w 640146"/>
                <a:gd name="connsiteY3" fmla="*/ 916445 h 949356"/>
                <a:gd name="connsiteX4" fmla="*/ 157055 w 640146"/>
                <a:gd name="connsiteY4" fmla="*/ 865645 h 949356"/>
                <a:gd name="connsiteX5" fmla="*/ 121495 w 640146"/>
                <a:gd name="connsiteY5" fmla="*/ 738645 h 949356"/>
                <a:gd name="connsiteX6" fmla="*/ 309455 w 640146"/>
                <a:gd name="connsiteY6" fmla="*/ 723405 h 949356"/>
                <a:gd name="connsiteX7" fmla="*/ 446615 w 640146"/>
                <a:gd name="connsiteY7" fmla="*/ 454165 h 949356"/>
                <a:gd name="connsiteX8" fmla="*/ 299295 w 640146"/>
                <a:gd name="connsiteY8" fmla="*/ 230645 h 949356"/>
                <a:gd name="connsiteX9" fmla="*/ 116415 w 640146"/>
                <a:gd name="connsiteY9" fmla="*/ 301765 h 949356"/>
                <a:gd name="connsiteX10" fmla="*/ 14815 w 640146"/>
                <a:gd name="connsiteY10" fmla="*/ 73165 h 94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0146" h="949356">
                  <a:moveTo>
                    <a:pt x="14815" y="73165"/>
                  </a:moveTo>
                  <a:cubicBezTo>
                    <a:pt x="69002" y="25752"/>
                    <a:pt x="337395" y="-28435"/>
                    <a:pt x="441535" y="17285"/>
                  </a:cubicBezTo>
                  <a:cubicBezTo>
                    <a:pt x="545675" y="63005"/>
                    <a:pt x="648122" y="197625"/>
                    <a:pt x="639655" y="347485"/>
                  </a:cubicBezTo>
                  <a:cubicBezTo>
                    <a:pt x="631188" y="497345"/>
                    <a:pt x="471168" y="830085"/>
                    <a:pt x="390735" y="916445"/>
                  </a:cubicBezTo>
                  <a:cubicBezTo>
                    <a:pt x="310302" y="1002805"/>
                    <a:pt x="201928" y="895278"/>
                    <a:pt x="157055" y="865645"/>
                  </a:cubicBezTo>
                  <a:cubicBezTo>
                    <a:pt x="112182" y="836012"/>
                    <a:pt x="96095" y="762352"/>
                    <a:pt x="121495" y="738645"/>
                  </a:cubicBezTo>
                  <a:cubicBezTo>
                    <a:pt x="146895" y="714938"/>
                    <a:pt x="255268" y="770818"/>
                    <a:pt x="309455" y="723405"/>
                  </a:cubicBezTo>
                  <a:cubicBezTo>
                    <a:pt x="363642" y="675992"/>
                    <a:pt x="448308" y="536292"/>
                    <a:pt x="446615" y="454165"/>
                  </a:cubicBezTo>
                  <a:cubicBezTo>
                    <a:pt x="444922" y="372038"/>
                    <a:pt x="354328" y="256045"/>
                    <a:pt x="299295" y="230645"/>
                  </a:cubicBezTo>
                  <a:cubicBezTo>
                    <a:pt x="244262" y="205245"/>
                    <a:pt x="163828" y="326318"/>
                    <a:pt x="116415" y="301765"/>
                  </a:cubicBezTo>
                  <a:cubicBezTo>
                    <a:pt x="69002" y="277212"/>
                    <a:pt x="-39372" y="120578"/>
                    <a:pt x="14815" y="73165"/>
                  </a:cubicBezTo>
                  <a:close/>
                </a:path>
              </a:pathLst>
            </a:cu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66" name="グループ化 1065">
            <a:extLst>
              <a:ext uri="{FF2B5EF4-FFF2-40B4-BE49-F238E27FC236}">
                <a16:creationId xmlns:a16="http://schemas.microsoft.com/office/drawing/2014/main" id="{440109BF-F454-49BE-8FB1-884071F6561F}"/>
              </a:ext>
            </a:extLst>
          </p:cNvPr>
          <p:cNvGrpSpPr/>
          <p:nvPr/>
        </p:nvGrpSpPr>
        <p:grpSpPr>
          <a:xfrm rot="2616749">
            <a:off x="7353215" y="10272840"/>
            <a:ext cx="824762" cy="970147"/>
            <a:chOff x="8191415" y="9796591"/>
            <a:chExt cx="824762" cy="970147"/>
          </a:xfrm>
        </p:grpSpPr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F3CC8FF0-E220-41ED-85E5-73B6A98671C9}"/>
                </a:ext>
              </a:extLst>
            </p:cNvPr>
            <p:cNvSpPr/>
            <p:nvPr/>
          </p:nvSpPr>
          <p:spPr>
            <a:xfrm>
              <a:off x="8191415" y="9796591"/>
              <a:ext cx="819636" cy="953139"/>
            </a:xfrm>
            <a:custGeom>
              <a:avLst/>
              <a:gdLst>
                <a:gd name="connsiteX0" fmla="*/ 630005 w 819636"/>
                <a:gd name="connsiteY0" fmla="*/ 410399 h 953139"/>
                <a:gd name="connsiteX1" fmla="*/ 360765 w 819636"/>
                <a:gd name="connsiteY1" fmla="*/ 222439 h 953139"/>
                <a:gd name="connsiteX2" fmla="*/ 182965 w 819636"/>
                <a:gd name="connsiteY2" fmla="*/ 435799 h 953139"/>
                <a:gd name="connsiteX3" fmla="*/ 228685 w 819636"/>
                <a:gd name="connsiteY3" fmla="*/ 710119 h 953139"/>
                <a:gd name="connsiteX4" fmla="*/ 487765 w 819636"/>
                <a:gd name="connsiteY4" fmla="*/ 705039 h 953139"/>
                <a:gd name="connsiteX5" fmla="*/ 604605 w 819636"/>
                <a:gd name="connsiteY5" fmla="*/ 649159 h 953139"/>
                <a:gd name="connsiteX6" fmla="*/ 482685 w 819636"/>
                <a:gd name="connsiteY6" fmla="*/ 892999 h 953139"/>
                <a:gd name="connsiteX7" fmla="*/ 254085 w 819636"/>
                <a:gd name="connsiteY7" fmla="*/ 943799 h 953139"/>
                <a:gd name="connsiteX8" fmla="*/ 40725 w 819636"/>
                <a:gd name="connsiteY8" fmla="*/ 745679 h 953139"/>
                <a:gd name="connsiteX9" fmla="*/ 30565 w 819636"/>
                <a:gd name="connsiteY9" fmla="*/ 217359 h 953139"/>
                <a:gd name="connsiteX10" fmla="*/ 365845 w 819636"/>
                <a:gd name="connsiteY10" fmla="*/ 19239 h 953139"/>
                <a:gd name="connsiteX11" fmla="*/ 558885 w 819636"/>
                <a:gd name="connsiteY11" fmla="*/ 24319 h 953139"/>
                <a:gd name="connsiteX12" fmla="*/ 716365 w 819636"/>
                <a:gd name="connsiteY12" fmla="*/ 166559 h 953139"/>
                <a:gd name="connsiteX13" fmla="*/ 817965 w 819636"/>
                <a:gd name="connsiteY13" fmla="*/ 552639 h 953139"/>
                <a:gd name="connsiteX14" fmla="*/ 630005 w 819636"/>
                <a:gd name="connsiteY14" fmla="*/ 410399 h 95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9636" h="953139">
                  <a:moveTo>
                    <a:pt x="630005" y="410399"/>
                  </a:moveTo>
                  <a:cubicBezTo>
                    <a:pt x="553805" y="355366"/>
                    <a:pt x="435272" y="218206"/>
                    <a:pt x="360765" y="222439"/>
                  </a:cubicBezTo>
                  <a:cubicBezTo>
                    <a:pt x="286258" y="226672"/>
                    <a:pt x="204978" y="354519"/>
                    <a:pt x="182965" y="435799"/>
                  </a:cubicBezTo>
                  <a:cubicBezTo>
                    <a:pt x="160952" y="517079"/>
                    <a:pt x="177885" y="665246"/>
                    <a:pt x="228685" y="710119"/>
                  </a:cubicBezTo>
                  <a:cubicBezTo>
                    <a:pt x="279485" y="754992"/>
                    <a:pt x="425112" y="715199"/>
                    <a:pt x="487765" y="705039"/>
                  </a:cubicBezTo>
                  <a:cubicBezTo>
                    <a:pt x="550418" y="694879"/>
                    <a:pt x="605452" y="617832"/>
                    <a:pt x="604605" y="649159"/>
                  </a:cubicBezTo>
                  <a:cubicBezTo>
                    <a:pt x="603758" y="680486"/>
                    <a:pt x="541105" y="843892"/>
                    <a:pt x="482685" y="892999"/>
                  </a:cubicBezTo>
                  <a:cubicBezTo>
                    <a:pt x="424265" y="942106"/>
                    <a:pt x="327745" y="968352"/>
                    <a:pt x="254085" y="943799"/>
                  </a:cubicBezTo>
                  <a:cubicBezTo>
                    <a:pt x="180425" y="919246"/>
                    <a:pt x="77978" y="866752"/>
                    <a:pt x="40725" y="745679"/>
                  </a:cubicBezTo>
                  <a:cubicBezTo>
                    <a:pt x="3472" y="624606"/>
                    <a:pt x="-23622" y="338432"/>
                    <a:pt x="30565" y="217359"/>
                  </a:cubicBezTo>
                  <a:cubicBezTo>
                    <a:pt x="84752" y="96286"/>
                    <a:pt x="277792" y="51412"/>
                    <a:pt x="365845" y="19239"/>
                  </a:cubicBezTo>
                  <a:cubicBezTo>
                    <a:pt x="453898" y="-12934"/>
                    <a:pt x="500465" y="-234"/>
                    <a:pt x="558885" y="24319"/>
                  </a:cubicBezTo>
                  <a:cubicBezTo>
                    <a:pt x="617305" y="48872"/>
                    <a:pt x="673185" y="78506"/>
                    <a:pt x="716365" y="166559"/>
                  </a:cubicBezTo>
                  <a:cubicBezTo>
                    <a:pt x="759545" y="254612"/>
                    <a:pt x="831512" y="508612"/>
                    <a:pt x="817965" y="552639"/>
                  </a:cubicBezTo>
                  <a:cubicBezTo>
                    <a:pt x="804418" y="596666"/>
                    <a:pt x="706205" y="465432"/>
                    <a:pt x="630005" y="410399"/>
                  </a:cubicBezTo>
                  <a:close/>
                </a:path>
              </a:pathLst>
            </a:cu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1EF6DE6F-6201-452C-A51F-5702FADD61DF}"/>
                </a:ext>
              </a:extLst>
            </p:cNvPr>
            <p:cNvSpPr/>
            <p:nvPr/>
          </p:nvSpPr>
          <p:spPr>
            <a:xfrm>
              <a:off x="8463870" y="9922201"/>
              <a:ext cx="552307" cy="844537"/>
            </a:xfrm>
            <a:custGeom>
              <a:avLst/>
              <a:gdLst>
                <a:gd name="connsiteX0" fmla="*/ 210230 w 552307"/>
                <a:gd name="connsiteY0" fmla="*/ 309 h 844537"/>
                <a:gd name="connsiteX1" fmla="*/ 332150 w 552307"/>
                <a:gd name="connsiteY1" fmla="*/ 371149 h 844537"/>
                <a:gd name="connsiteX2" fmla="*/ 306750 w 552307"/>
                <a:gd name="connsiteY2" fmla="*/ 498149 h 844537"/>
                <a:gd name="connsiteX3" fmla="*/ 159430 w 552307"/>
                <a:gd name="connsiteY3" fmla="*/ 650549 h 844537"/>
                <a:gd name="connsiteX4" fmla="*/ 281350 w 552307"/>
                <a:gd name="connsiteY4" fmla="*/ 640389 h 844537"/>
                <a:gd name="connsiteX5" fmla="*/ 1950 w 552307"/>
                <a:gd name="connsiteY5" fmla="*/ 843589 h 844537"/>
                <a:gd name="connsiteX6" fmla="*/ 448990 w 552307"/>
                <a:gd name="connsiteY6" fmla="*/ 706429 h 844537"/>
                <a:gd name="connsiteX7" fmla="*/ 550590 w 552307"/>
                <a:gd name="connsiteY7" fmla="*/ 477829 h 844537"/>
                <a:gd name="connsiteX8" fmla="*/ 489630 w 552307"/>
                <a:gd name="connsiteY8" fmla="*/ 310189 h 844537"/>
                <a:gd name="connsiteX9" fmla="*/ 210230 w 552307"/>
                <a:gd name="connsiteY9" fmla="*/ 309 h 84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307" h="844537">
                  <a:moveTo>
                    <a:pt x="210230" y="309"/>
                  </a:moveTo>
                  <a:cubicBezTo>
                    <a:pt x="183983" y="10469"/>
                    <a:pt x="316063" y="288176"/>
                    <a:pt x="332150" y="371149"/>
                  </a:cubicBezTo>
                  <a:cubicBezTo>
                    <a:pt x="348237" y="454122"/>
                    <a:pt x="335537" y="451582"/>
                    <a:pt x="306750" y="498149"/>
                  </a:cubicBezTo>
                  <a:cubicBezTo>
                    <a:pt x="277963" y="544716"/>
                    <a:pt x="163663" y="626842"/>
                    <a:pt x="159430" y="650549"/>
                  </a:cubicBezTo>
                  <a:cubicBezTo>
                    <a:pt x="155197" y="674256"/>
                    <a:pt x="307597" y="608216"/>
                    <a:pt x="281350" y="640389"/>
                  </a:cubicBezTo>
                  <a:cubicBezTo>
                    <a:pt x="255103" y="672562"/>
                    <a:pt x="-25990" y="832582"/>
                    <a:pt x="1950" y="843589"/>
                  </a:cubicBezTo>
                  <a:cubicBezTo>
                    <a:pt x="29890" y="854596"/>
                    <a:pt x="357550" y="767389"/>
                    <a:pt x="448990" y="706429"/>
                  </a:cubicBezTo>
                  <a:cubicBezTo>
                    <a:pt x="540430" y="645469"/>
                    <a:pt x="543817" y="543869"/>
                    <a:pt x="550590" y="477829"/>
                  </a:cubicBezTo>
                  <a:cubicBezTo>
                    <a:pt x="557363" y="411789"/>
                    <a:pt x="545510" y="387236"/>
                    <a:pt x="489630" y="310189"/>
                  </a:cubicBezTo>
                  <a:cubicBezTo>
                    <a:pt x="433750" y="233142"/>
                    <a:pt x="236477" y="-9851"/>
                    <a:pt x="210230" y="309"/>
                  </a:cubicBezTo>
                  <a:close/>
                </a:path>
              </a:pathLst>
            </a:cu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EB5932F8-3693-4A6B-BF3B-9A65B08DD75A}"/>
              </a:ext>
            </a:extLst>
          </p:cNvPr>
          <p:cNvSpPr/>
          <p:nvPr/>
        </p:nvSpPr>
        <p:spPr>
          <a:xfrm rot="20285733">
            <a:off x="8281665" y="9558525"/>
            <a:ext cx="370221" cy="977315"/>
          </a:xfrm>
          <a:custGeom>
            <a:avLst/>
            <a:gdLst>
              <a:gd name="connsiteX0" fmla="*/ 6 w 370221"/>
              <a:gd name="connsiteY0" fmla="*/ 27435 h 977315"/>
              <a:gd name="connsiteX1" fmla="*/ 116846 w 370221"/>
              <a:gd name="connsiteY1" fmla="*/ 662435 h 977315"/>
              <a:gd name="connsiteX2" fmla="*/ 172726 w 370221"/>
              <a:gd name="connsiteY2" fmla="*/ 946915 h 977315"/>
              <a:gd name="connsiteX3" fmla="*/ 345446 w 370221"/>
              <a:gd name="connsiteY3" fmla="*/ 946915 h 977315"/>
              <a:gd name="connsiteX4" fmla="*/ 365766 w 370221"/>
              <a:gd name="connsiteY4" fmla="*/ 748795 h 977315"/>
              <a:gd name="connsiteX5" fmla="*/ 355606 w 370221"/>
              <a:gd name="connsiteY5" fmla="*/ 301755 h 977315"/>
              <a:gd name="connsiteX6" fmla="*/ 223526 w 370221"/>
              <a:gd name="connsiteY6" fmla="*/ 296675 h 977315"/>
              <a:gd name="connsiteX7" fmla="*/ 355606 w 370221"/>
              <a:gd name="connsiteY7" fmla="*/ 220475 h 977315"/>
              <a:gd name="connsiteX8" fmla="*/ 121926 w 370221"/>
              <a:gd name="connsiteY8" fmla="*/ 123955 h 977315"/>
              <a:gd name="connsiteX9" fmla="*/ 6 w 370221"/>
              <a:gd name="connsiteY9" fmla="*/ 27435 h 97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221" h="977315">
                <a:moveTo>
                  <a:pt x="6" y="27435"/>
                </a:moveTo>
                <a:cubicBezTo>
                  <a:pt x="-841" y="117182"/>
                  <a:pt x="88059" y="509188"/>
                  <a:pt x="116846" y="662435"/>
                </a:cubicBezTo>
                <a:cubicBezTo>
                  <a:pt x="145633" y="815682"/>
                  <a:pt x="134626" y="899502"/>
                  <a:pt x="172726" y="946915"/>
                </a:cubicBezTo>
                <a:cubicBezTo>
                  <a:pt x="210826" y="994328"/>
                  <a:pt x="313273" y="979935"/>
                  <a:pt x="345446" y="946915"/>
                </a:cubicBezTo>
                <a:cubicBezTo>
                  <a:pt x="377619" y="913895"/>
                  <a:pt x="364073" y="856322"/>
                  <a:pt x="365766" y="748795"/>
                </a:cubicBezTo>
                <a:cubicBezTo>
                  <a:pt x="367459" y="641268"/>
                  <a:pt x="379313" y="377108"/>
                  <a:pt x="355606" y="301755"/>
                </a:cubicBezTo>
                <a:cubicBezTo>
                  <a:pt x="331899" y="226402"/>
                  <a:pt x="223526" y="310222"/>
                  <a:pt x="223526" y="296675"/>
                </a:cubicBezTo>
                <a:cubicBezTo>
                  <a:pt x="223526" y="283128"/>
                  <a:pt x="372539" y="249262"/>
                  <a:pt x="355606" y="220475"/>
                </a:cubicBezTo>
                <a:cubicBezTo>
                  <a:pt x="338673" y="191688"/>
                  <a:pt x="178653" y="153588"/>
                  <a:pt x="121926" y="123955"/>
                </a:cubicBezTo>
                <a:cubicBezTo>
                  <a:pt x="65199" y="94322"/>
                  <a:pt x="853" y="-62312"/>
                  <a:pt x="6" y="27435"/>
                </a:cubicBezTo>
                <a:close/>
              </a:path>
            </a:pathLst>
          </a:cu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2A0012A9-30C5-4C84-B5C2-6CCBF0B63900}"/>
              </a:ext>
            </a:extLst>
          </p:cNvPr>
          <p:cNvSpPr/>
          <p:nvPr/>
        </p:nvSpPr>
        <p:spPr>
          <a:xfrm rot="20285733">
            <a:off x="8406904" y="9363193"/>
            <a:ext cx="944842" cy="940057"/>
          </a:xfrm>
          <a:custGeom>
            <a:avLst/>
            <a:gdLst>
              <a:gd name="connsiteX0" fmla="*/ 45839 w 1010329"/>
              <a:gd name="connsiteY0" fmla="*/ 3542 h 940057"/>
              <a:gd name="connsiteX1" fmla="*/ 939919 w 1010329"/>
              <a:gd name="connsiteY1" fmla="*/ 74662 h 940057"/>
              <a:gd name="connsiteX2" fmla="*/ 924679 w 1010329"/>
              <a:gd name="connsiteY2" fmla="*/ 150862 h 940057"/>
              <a:gd name="connsiteX3" fmla="*/ 696079 w 1010329"/>
              <a:gd name="connsiteY3" fmla="*/ 150862 h 940057"/>
              <a:gd name="connsiteX4" fmla="*/ 665599 w 1010329"/>
              <a:gd name="connsiteY4" fmla="*/ 262622 h 940057"/>
              <a:gd name="connsiteX5" fmla="*/ 599559 w 1010329"/>
              <a:gd name="connsiteY5" fmla="*/ 770622 h 940057"/>
              <a:gd name="connsiteX6" fmla="*/ 518279 w 1010329"/>
              <a:gd name="connsiteY6" fmla="*/ 938262 h 940057"/>
              <a:gd name="connsiteX7" fmla="*/ 360799 w 1010329"/>
              <a:gd name="connsiteY7" fmla="*/ 826502 h 940057"/>
              <a:gd name="connsiteX8" fmla="*/ 355719 w 1010329"/>
              <a:gd name="connsiteY8" fmla="*/ 364222 h 940057"/>
              <a:gd name="connsiteX9" fmla="*/ 152519 w 1010329"/>
              <a:gd name="connsiteY9" fmla="*/ 191502 h 940057"/>
              <a:gd name="connsiteX10" fmla="*/ 45839 w 1010329"/>
              <a:gd name="connsiteY10" fmla="*/ 3542 h 94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0329" h="940057">
                <a:moveTo>
                  <a:pt x="45839" y="3542"/>
                </a:moveTo>
                <a:cubicBezTo>
                  <a:pt x="177072" y="-15931"/>
                  <a:pt x="793446" y="50109"/>
                  <a:pt x="939919" y="74662"/>
                </a:cubicBezTo>
                <a:cubicBezTo>
                  <a:pt x="1086392" y="99215"/>
                  <a:pt x="965319" y="138162"/>
                  <a:pt x="924679" y="150862"/>
                </a:cubicBezTo>
                <a:cubicBezTo>
                  <a:pt x="884039" y="163562"/>
                  <a:pt x="739259" y="132235"/>
                  <a:pt x="696079" y="150862"/>
                </a:cubicBezTo>
                <a:cubicBezTo>
                  <a:pt x="652899" y="169489"/>
                  <a:pt x="681686" y="159329"/>
                  <a:pt x="665599" y="262622"/>
                </a:cubicBezTo>
                <a:cubicBezTo>
                  <a:pt x="649512" y="365915"/>
                  <a:pt x="624112" y="658015"/>
                  <a:pt x="599559" y="770622"/>
                </a:cubicBezTo>
                <a:cubicBezTo>
                  <a:pt x="575006" y="883229"/>
                  <a:pt x="558072" y="928949"/>
                  <a:pt x="518279" y="938262"/>
                </a:cubicBezTo>
                <a:cubicBezTo>
                  <a:pt x="478486" y="947575"/>
                  <a:pt x="387892" y="922175"/>
                  <a:pt x="360799" y="826502"/>
                </a:cubicBezTo>
                <a:cubicBezTo>
                  <a:pt x="333706" y="730829"/>
                  <a:pt x="390432" y="470055"/>
                  <a:pt x="355719" y="364222"/>
                </a:cubicBezTo>
                <a:cubicBezTo>
                  <a:pt x="321006" y="258389"/>
                  <a:pt x="203319" y="252462"/>
                  <a:pt x="152519" y="191502"/>
                </a:cubicBezTo>
                <a:cubicBezTo>
                  <a:pt x="101719" y="130542"/>
                  <a:pt x="-85394" y="23015"/>
                  <a:pt x="45839" y="3542"/>
                </a:cubicBezTo>
                <a:close/>
              </a:path>
            </a:pathLst>
          </a:cu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E6A311B2-28A5-49E4-BC2D-2DFC95259692}"/>
              </a:ext>
            </a:extLst>
          </p:cNvPr>
          <p:cNvSpPr/>
          <p:nvPr/>
        </p:nvSpPr>
        <p:spPr>
          <a:xfrm rot="20285733">
            <a:off x="9103514" y="9873709"/>
            <a:ext cx="355593" cy="299295"/>
          </a:xfrm>
          <a:custGeom>
            <a:avLst/>
            <a:gdLst>
              <a:gd name="connsiteX0" fmla="*/ 166217 w 355593"/>
              <a:gd name="connsiteY0" fmla="*/ 291372 h 299295"/>
              <a:gd name="connsiteX1" fmla="*/ 3657 w 355593"/>
              <a:gd name="connsiteY1" fmla="*/ 42452 h 299295"/>
              <a:gd name="connsiteX2" fmla="*/ 333857 w 355593"/>
              <a:gd name="connsiteY2" fmla="*/ 17052 h 299295"/>
              <a:gd name="connsiteX3" fmla="*/ 308457 w 355593"/>
              <a:gd name="connsiteY3" fmla="*/ 220252 h 299295"/>
              <a:gd name="connsiteX4" fmla="*/ 166217 w 355593"/>
              <a:gd name="connsiteY4" fmla="*/ 291372 h 29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593" h="299295">
                <a:moveTo>
                  <a:pt x="166217" y="291372"/>
                </a:moveTo>
                <a:cubicBezTo>
                  <a:pt x="115417" y="261739"/>
                  <a:pt x="-24283" y="88172"/>
                  <a:pt x="3657" y="42452"/>
                </a:cubicBezTo>
                <a:cubicBezTo>
                  <a:pt x="31597" y="-3268"/>
                  <a:pt x="283057" y="-12581"/>
                  <a:pt x="333857" y="17052"/>
                </a:cubicBezTo>
                <a:cubicBezTo>
                  <a:pt x="384657" y="46685"/>
                  <a:pt x="333857" y="179612"/>
                  <a:pt x="308457" y="220252"/>
                </a:cubicBezTo>
                <a:cubicBezTo>
                  <a:pt x="283057" y="260892"/>
                  <a:pt x="217017" y="321005"/>
                  <a:pt x="166217" y="291372"/>
                </a:cubicBezTo>
                <a:close/>
              </a:path>
            </a:pathLst>
          </a:cu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AADBA85B-723D-4690-B9E8-779DB1922340}"/>
              </a:ext>
            </a:extLst>
          </p:cNvPr>
          <p:cNvSpPr/>
          <p:nvPr/>
        </p:nvSpPr>
        <p:spPr>
          <a:xfrm>
            <a:off x="6924952" y="9226247"/>
            <a:ext cx="864509" cy="866965"/>
          </a:xfrm>
          <a:custGeom>
            <a:avLst/>
            <a:gdLst>
              <a:gd name="connsiteX0" fmla="*/ 781 w 864509"/>
              <a:gd name="connsiteY0" fmla="*/ 104020 h 866965"/>
              <a:gd name="connsiteX1" fmla="*/ 661181 w 864509"/>
              <a:gd name="connsiteY1" fmla="*/ 87086 h 866965"/>
              <a:gd name="connsiteX2" fmla="*/ 762781 w 864509"/>
              <a:gd name="connsiteY2" fmla="*/ 501953 h 866965"/>
              <a:gd name="connsiteX3" fmla="*/ 762781 w 864509"/>
              <a:gd name="connsiteY3" fmla="*/ 866020 h 866965"/>
              <a:gd name="connsiteX4" fmla="*/ 771248 w 864509"/>
              <a:gd name="connsiteY4" fmla="*/ 595086 h 866965"/>
              <a:gd name="connsiteX5" fmla="*/ 855915 w 864509"/>
              <a:gd name="connsiteY5" fmla="*/ 222553 h 866965"/>
              <a:gd name="connsiteX6" fmla="*/ 534181 w 864509"/>
              <a:gd name="connsiteY6" fmla="*/ 2420 h 866965"/>
              <a:gd name="connsiteX7" fmla="*/ 781 w 864509"/>
              <a:gd name="connsiteY7" fmla="*/ 104020 h 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509" h="866965">
                <a:moveTo>
                  <a:pt x="781" y="104020"/>
                </a:moveTo>
                <a:cubicBezTo>
                  <a:pt x="21948" y="118131"/>
                  <a:pt x="534181" y="20764"/>
                  <a:pt x="661181" y="87086"/>
                </a:cubicBezTo>
                <a:cubicBezTo>
                  <a:pt x="788181" y="153408"/>
                  <a:pt x="745848" y="372131"/>
                  <a:pt x="762781" y="501953"/>
                </a:cubicBezTo>
                <a:cubicBezTo>
                  <a:pt x="779714" y="631775"/>
                  <a:pt x="761370" y="850498"/>
                  <a:pt x="762781" y="866020"/>
                </a:cubicBezTo>
                <a:cubicBezTo>
                  <a:pt x="764192" y="881542"/>
                  <a:pt x="755726" y="702331"/>
                  <a:pt x="771248" y="595086"/>
                </a:cubicBezTo>
                <a:cubicBezTo>
                  <a:pt x="786770" y="487842"/>
                  <a:pt x="895426" y="321331"/>
                  <a:pt x="855915" y="222553"/>
                </a:cubicBezTo>
                <a:cubicBezTo>
                  <a:pt x="816404" y="123775"/>
                  <a:pt x="673881" y="22175"/>
                  <a:pt x="534181" y="2420"/>
                </a:cubicBezTo>
                <a:cubicBezTo>
                  <a:pt x="394481" y="-17335"/>
                  <a:pt x="-20386" y="89909"/>
                  <a:pt x="781" y="10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7678C041-2537-4A6D-A6A6-6DD771B01C34}"/>
              </a:ext>
            </a:extLst>
          </p:cNvPr>
          <p:cNvSpPr/>
          <p:nvPr/>
        </p:nvSpPr>
        <p:spPr>
          <a:xfrm>
            <a:off x="4908477" y="10205720"/>
            <a:ext cx="325616" cy="303036"/>
          </a:xfrm>
          <a:custGeom>
            <a:avLst/>
            <a:gdLst>
              <a:gd name="connsiteX0" fmla="*/ 264165 w 378266"/>
              <a:gd name="connsiteY0" fmla="*/ 37952 h 352035"/>
              <a:gd name="connsiteX1" fmla="*/ 103298 w 378266"/>
              <a:gd name="connsiteY1" fmla="*/ 266552 h 352035"/>
              <a:gd name="connsiteX2" fmla="*/ 187965 w 378266"/>
              <a:gd name="connsiteY2" fmla="*/ 351218 h 352035"/>
              <a:gd name="connsiteX3" fmla="*/ 1698 w 378266"/>
              <a:gd name="connsiteY3" fmla="*/ 224218 h 352035"/>
              <a:gd name="connsiteX4" fmla="*/ 111765 w 378266"/>
              <a:gd name="connsiteY4" fmla="*/ 97218 h 352035"/>
              <a:gd name="connsiteX5" fmla="*/ 374231 w 378266"/>
              <a:gd name="connsiteY5" fmla="*/ 4085 h 352035"/>
              <a:gd name="connsiteX6" fmla="*/ 264165 w 378266"/>
              <a:gd name="connsiteY6" fmla="*/ 37952 h 35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266" h="352035">
                <a:moveTo>
                  <a:pt x="264165" y="37952"/>
                </a:moveTo>
                <a:cubicBezTo>
                  <a:pt x="219010" y="81696"/>
                  <a:pt x="115998" y="214341"/>
                  <a:pt x="103298" y="266552"/>
                </a:cubicBezTo>
                <a:cubicBezTo>
                  <a:pt x="90598" y="318763"/>
                  <a:pt x="204898" y="358274"/>
                  <a:pt x="187965" y="351218"/>
                </a:cubicBezTo>
                <a:cubicBezTo>
                  <a:pt x="171032" y="344162"/>
                  <a:pt x="14398" y="266551"/>
                  <a:pt x="1698" y="224218"/>
                </a:cubicBezTo>
                <a:cubicBezTo>
                  <a:pt x="-11002" y="181885"/>
                  <a:pt x="49676" y="133907"/>
                  <a:pt x="111765" y="97218"/>
                </a:cubicBezTo>
                <a:cubicBezTo>
                  <a:pt x="173854" y="60529"/>
                  <a:pt x="350242" y="11140"/>
                  <a:pt x="374231" y="4085"/>
                </a:cubicBezTo>
                <a:cubicBezTo>
                  <a:pt x="398220" y="-2970"/>
                  <a:pt x="309320" y="-5792"/>
                  <a:pt x="264165" y="379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82126527-A3E9-4B44-9FC9-69A94BFF215A}"/>
              </a:ext>
            </a:extLst>
          </p:cNvPr>
          <p:cNvSpPr/>
          <p:nvPr/>
        </p:nvSpPr>
        <p:spPr>
          <a:xfrm>
            <a:off x="5105099" y="10733966"/>
            <a:ext cx="385617" cy="274417"/>
          </a:xfrm>
          <a:custGeom>
            <a:avLst/>
            <a:gdLst>
              <a:gd name="connsiteX0" fmla="*/ 301 w 385617"/>
              <a:gd name="connsiteY0" fmla="*/ 238834 h 274417"/>
              <a:gd name="connsiteX1" fmla="*/ 350821 w 385617"/>
              <a:gd name="connsiteY1" fmla="*/ 188034 h 274417"/>
              <a:gd name="connsiteX2" fmla="*/ 366061 w 385617"/>
              <a:gd name="connsiteY2" fmla="*/ 91514 h 274417"/>
              <a:gd name="connsiteX3" fmla="*/ 289861 w 385617"/>
              <a:gd name="connsiteY3" fmla="*/ 74 h 274417"/>
              <a:gd name="connsiteX4" fmla="*/ 371141 w 385617"/>
              <a:gd name="connsiteY4" fmla="*/ 106754 h 274417"/>
              <a:gd name="connsiteX5" fmla="*/ 320341 w 385617"/>
              <a:gd name="connsiteY5" fmla="*/ 228674 h 274417"/>
              <a:gd name="connsiteX6" fmla="*/ 289861 w 385617"/>
              <a:gd name="connsiteY6" fmla="*/ 274394 h 274417"/>
              <a:gd name="connsiteX7" fmla="*/ 301 w 385617"/>
              <a:gd name="connsiteY7" fmla="*/ 238834 h 27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617" h="274417">
                <a:moveTo>
                  <a:pt x="301" y="238834"/>
                </a:moveTo>
                <a:cubicBezTo>
                  <a:pt x="10461" y="224441"/>
                  <a:pt x="289861" y="212587"/>
                  <a:pt x="350821" y="188034"/>
                </a:cubicBezTo>
                <a:cubicBezTo>
                  <a:pt x="411781" y="163481"/>
                  <a:pt x="376221" y="122841"/>
                  <a:pt x="366061" y="91514"/>
                </a:cubicBezTo>
                <a:cubicBezTo>
                  <a:pt x="355901" y="60187"/>
                  <a:pt x="289014" y="-2466"/>
                  <a:pt x="289861" y="74"/>
                </a:cubicBezTo>
                <a:cubicBezTo>
                  <a:pt x="290708" y="2614"/>
                  <a:pt x="366061" y="68654"/>
                  <a:pt x="371141" y="106754"/>
                </a:cubicBezTo>
                <a:cubicBezTo>
                  <a:pt x="376221" y="144854"/>
                  <a:pt x="333888" y="200734"/>
                  <a:pt x="320341" y="228674"/>
                </a:cubicBezTo>
                <a:cubicBezTo>
                  <a:pt x="306794" y="256614"/>
                  <a:pt x="339814" y="273547"/>
                  <a:pt x="289861" y="274394"/>
                </a:cubicBezTo>
                <a:cubicBezTo>
                  <a:pt x="239908" y="275241"/>
                  <a:pt x="-9859" y="253227"/>
                  <a:pt x="301" y="2388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3F251AF3-8850-420B-967F-7F16F910C09A}"/>
              </a:ext>
            </a:extLst>
          </p:cNvPr>
          <p:cNvSpPr/>
          <p:nvPr/>
        </p:nvSpPr>
        <p:spPr>
          <a:xfrm rot="15334230">
            <a:off x="8495528" y="1115216"/>
            <a:ext cx="132459" cy="360465"/>
          </a:xfrm>
          <a:custGeom>
            <a:avLst/>
            <a:gdLst>
              <a:gd name="connsiteX0" fmla="*/ 101910 w 242815"/>
              <a:gd name="connsiteY0" fmla="*/ 209 h 660779"/>
              <a:gd name="connsiteX1" fmla="*/ 133660 w 242815"/>
              <a:gd name="connsiteY1" fmla="*/ 378034 h 660779"/>
              <a:gd name="connsiteX2" fmla="*/ 181285 w 242815"/>
              <a:gd name="connsiteY2" fmla="*/ 562184 h 660779"/>
              <a:gd name="connsiteX3" fmla="*/ 310 w 242815"/>
              <a:gd name="connsiteY3" fmla="*/ 552659 h 660779"/>
              <a:gd name="connsiteX4" fmla="*/ 232085 w 242815"/>
              <a:gd name="connsiteY4" fmla="*/ 660609 h 660779"/>
              <a:gd name="connsiteX5" fmla="*/ 200335 w 242815"/>
              <a:gd name="connsiteY5" fmla="*/ 524084 h 660779"/>
              <a:gd name="connsiteX6" fmla="*/ 165410 w 242815"/>
              <a:gd name="connsiteY6" fmla="*/ 327234 h 660779"/>
              <a:gd name="connsiteX7" fmla="*/ 101910 w 242815"/>
              <a:gd name="connsiteY7" fmla="*/ 209 h 66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15" h="660779">
                <a:moveTo>
                  <a:pt x="101910" y="209"/>
                </a:moveTo>
                <a:cubicBezTo>
                  <a:pt x="96618" y="8676"/>
                  <a:pt x="120431" y="284372"/>
                  <a:pt x="133660" y="378034"/>
                </a:cubicBezTo>
                <a:cubicBezTo>
                  <a:pt x="146889" y="471696"/>
                  <a:pt x="203510" y="533080"/>
                  <a:pt x="181285" y="562184"/>
                </a:cubicBezTo>
                <a:cubicBezTo>
                  <a:pt x="159060" y="591288"/>
                  <a:pt x="-8157" y="536255"/>
                  <a:pt x="310" y="552659"/>
                </a:cubicBezTo>
                <a:cubicBezTo>
                  <a:pt x="8777" y="569063"/>
                  <a:pt x="198748" y="665371"/>
                  <a:pt x="232085" y="660609"/>
                </a:cubicBezTo>
                <a:cubicBezTo>
                  <a:pt x="265422" y="655847"/>
                  <a:pt x="211448" y="579647"/>
                  <a:pt x="200335" y="524084"/>
                </a:cubicBezTo>
                <a:cubicBezTo>
                  <a:pt x="189222" y="468521"/>
                  <a:pt x="181285" y="412430"/>
                  <a:pt x="165410" y="327234"/>
                </a:cubicBezTo>
                <a:cubicBezTo>
                  <a:pt x="149535" y="242038"/>
                  <a:pt x="107202" y="-8258"/>
                  <a:pt x="101910" y="209"/>
                </a:cubicBezTo>
                <a:close/>
              </a:path>
            </a:pathLst>
          </a:cu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8A8A7139-ACEE-467F-AA84-57F63F39F4D4}"/>
              </a:ext>
            </a:extLst>
          </p:cNvPr>
          <p:cNvSpPr/>
          <p:nvPr/>
        </p:nvSpPr>
        <p:spPr>
          <a:xfrm rot="17124161">
            <a:off x="5516382" y="1051234"/>
            <a:ext cx="151732" cy="412913"/>
          </a:xfrm>
          <a:custGeom>
            <a:avLst/>
            <a:gdLst>
              <a:gd name="connsiteX0" fmla="*/ 101910 w 242815"/>
              <a:gd name="connsiteY0" fmla="*/ 209 h 660779"/>
              <a:gd name="connsiteX1" fmla="*/ 133660 w 242815"/>
              <a:gd name="connsiteY1" fmla="*/ 378034 h 660779"/>
              <a:gd name="connsiteX2" fmla="*/ 181285 w 242815"/>
              <a:gd name="connsiteY2" fmla="*/ 562184 h 660779"/>
              <a:gd name="connsiteX3" fmla="*/ 310 w 242815"/>
              <a:gd name="connsiteY3" fmla="*/ 552659 h 660779"/>
              <a:gd name="connsiteX4" fmla="*/ 232085 w 242815"/>
              <a:gd name="connsiteY4" fmla="*/ 660609 h 660779"/>
              <a:gd name="connsiteX5" fmla="*/ 200335 w 242815"/>
              <a:gd name="connsiteY5" fmla="*/ 524084 h 660779"/>
              <a:gd name="connsiteX6" fmla="*/ 165410 w 242815"/>
              <a:gd name="connsiteY6" fmla="*/ 327234 h 660779"/>
              <a:gd name="connsiteX7" fmla="*/ 101910 w 242815"/>
              <a:gd name="connsiteY7" fmla="*/ 209 h 66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15" h="660779">
                <a:moveTo>
                  <a:pt x="101910" y="209"/>
                </a:moveTo>
                <a:cubicBezTo>
                  <a:pt x="96618" y="8676"/>
                  <a:pt x="120431" y="284372"/>
                  <a:pt x="133660" y="378034"/>
                </a:cubicBezTo>
                <a:cubicBezTo>
                  <a:pt x="146889" y="471696"/>
                  <a:pt x="203510" y="533080"/>
                  <a:pt x="181285" y="562184"/>
                </a:cubicBezTo>
                <a:cubicBezTo>
                  <a:pt x="159060" y="591288"/>
                  <a:pt x="-8157" y="536255"/>
                  <a:pt x="310" y="552659"/>
                </a:cubicBezTo>
                <a:cubicBezTo>
                  <a:pt x="8777" y="569063"/>
                  <a:pt x="198748" y="665371"/>
                  <a:pt x="232085" y="660609"/>
                </a:cubicBezTo>
                <a:cubicBezTo>
                  <a:pt x="265422" y="655847"/>
                  <a:pt x="211448" y="579647"/>
                  <a:pt x="200335" y="524084"/>
                </a:cubicBezTo>
                <a:cubicBezTo>
                  <a:pt x="189222" y="468521"/>
                  <a:pt x="181285" y="412430"/>
                  <a:pt x="165410" y="327234"/>
                </a:cubicBezTo>
                <a:cubicBezTo>
                  <a:pt x="149535" y="242038"/>
                  <a:pt x="107202" y="-8258"/>
                  <a:pt x="101910" y="209"/>
                </a:cubicBezTo>
                <a:close/>
              </a:path>
            </a:pathLst>
          </a:cu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BBE3BF4F-164D-4405-973B-1F50AB6E2130}"/>
              </a:ext>
            </a:extLst>
          </p:cNvPr>
          <p:cNvSpPr/>
          <p:nvPr/>
        </p:nvSpPr>
        <p:spPr>
          <a:xfrm rot="4613192">
            <a:off x="6252561" y="4968086"/>
            <a:ext cx="231760" cy="630696"/>
          </a:xfrm>
          <a:custGeom>
            <a:avLst/>
            <a:gdLst>
              <a:gd name="connsiteX0" fmla="*/ 101910 w 242815"/>
              <a:gd name="connsiteY0" fmla="*/ 209 h 660779"/>
              <a:gd name="connsiteX1" fmla="*/ 133660 w 242815"/>
              <a:gd name="connsiteY1" fmla="*/ 378034 h 660779"/>
              <a:gd name="connsiteX2" fmla="*/ 181285 w 242815"/>
              <a:gd name="connsiteY2" fmla="*/ 562184 h 660779"/>
              <a:gd name="connsiteX3" fmla="*/ 310 w 242815"/>
              <a:gd name="connsiteY3" fmla="*/ 552659 h 660779"/>
              <a:gd name="connsiteX4" fmla="*/ 232085 w 242815"/>
              <a:gd name="connsiteY4" fmla="*/ 660609 h 660779"/>
              <a:gd name="connsiteX5" fmla="*/ 200335 w 242815"/>
              <a:gd name="connsiteY5" fmla="*/ 524084 h 660779"/>
              <a:gd name="connsiteX6" fmla="*/ 165410 w 242815"/>
              <a:gd name="connsiteY6" fmla="*/ 327234 h 660779"/>
              <a:gd name="connsiteX7" fmla="*/ 101910 w 242815"/>
              <a:gd name="connsiteY7" fmla="*/ 209 h 66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15" h="660779">
                <a:moveTo>
                  <a:pt x="101910" y="209"/>
                </a:moveTo>
                <a:cubicBezTo>
                  <a:pt x="96618" y="8676"/>
                  <a:pt x="120431" y="284372"/>
                  <a:pt x="133660" y="378034"/>
                </a:cubicBezTo>
                <a:cubicBezTo>
                  <a:pt x="146889" y="471696"/>
                  <a:pt x="203510" y="533080"/>
                  <a:pt x="181285" y="562184"/>
                </a:cubicBezTo>
                <a:cubicBezTo>
                  <a:pt x="159060" y="591288"/>
                  <a:pt x="-8157" y="536255"/>
                  <a:pt x="310" y="552659"/>
                </a:cubicBezTo>
                <a:cubicBezTo>
                  <a:pt x="8777" y="569063"/>
                  <a:pt x="198748" y="665371"/>
                  <a:pt x="232085" y="660609"/>
                </a:cubicBezTo>
                <a:cubicBezTo>
                  <a:pt x="265422" y="655847"/>
                  <a:pt x="211448" y="579647"/>
                  <a:pt x="200335" y="524084"/>
                </a:cubicBezTo>
                <a:cubicBezTo>
                  <a:pt x="189222" y="468521"/>
                  <a:pt x="181285" y="412430"/>
                  <a:pt x="165410" y="327234"/>
                </a:cubicBezTo>
                <a:cubicBezTo>
                  <a:pt x="149535" y="242038"/>
                  <a:pt x="107202" y="-8258"/>
                  <a:pt x="101910" y="209"/>
                </a:cubicBezTo>
                <a:close/>
              </a:path>
            </a:pathLst>
          </a:cu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05768DB7-08F2-45D7-93AF-9C5F6FCE0EB2}"/>
              </a:ext>
            </a:extLst>
          </p:cNvPr>
          <p:cNvSpPr/>
          <p:nvPr/>
        </p:nvSpPr>
        <p:spPr>
          <a:xfrm>
            <a:off x="8406645" y="9507572"/>
            <a:ext cx="524020" cy="530752"/>
          </a:xfrm>
          <a:custGeom>
            <a:avLst/>
            <a:gdLst>
              <a:gd name="connsiteX0" fmla="*/ 21075 w 524020"/>
              <a:gd name="connsiteY0" fmla="*/ 58068 h 530752"/>
              <a:gd name="connsiteX1" fmla="*/ 92195 w 524020"/>
              <a:gd name="connsiteY1" fmla="*/ 58068 h 530752"/>
              <a:gd name="connsiteX2" fmla="*/ 371595 w 524020"/>
              <a:gd name="connsiteY2" fmla="*/ 32668 h 530752"/>
              <a:gd name="connsiteX3" fmla="*/ 351275 w 524020"/>
              <a:gd name="connsiteY3" fmla="*/ 47908 h 530752"/>
              <a:gd name="connsiteX4" fmla="*/ 442715 w 524020"/>
              <a:gd name="connsiteY4" fmla="*/ 149508 h 530752"/>
              <a:gd name="connsiteX5" fmla="*/ 468115 w 524020"/>
              <a:gd name="connsiteY5" fmla="*/ 301908 h 530752"/>
              <a:gd name="connsiteX6" fmla="*/ 523995 w 524020"/>
              <a:gd name="connsiteY6" fmla="*/ 530508 h 530752"/>
              <a:gd name="connsiteX7" fmla="*/ 473195 w 524020"/>
              <a:gd name="connsiteY7" fmla="*/ 342548 h 530752"/>
              <a:gd name="connsiteX8" fmla="*/ 336035 w 524020"/>
              <a:gd name="connsiteY8" fmla="*/ 174908 h 530752"/>
              <a:gd name="connsiteX9" fmla="*/ 280155 w 524020"/>
              <a:gd name="connsiteY9" fmla="*/ 139348 h 530752"/>
              <a:gd name="connsiteX10" fmla="*/ 432555 w 524020"/>
              <a:gd name="connsiteY10" fmla="*/ 2188 h 530752"/>
              <a:gd name="connsiteX11" fmla="*/ 21075 w 524020"/>
              <a:gd name="connsiteY11" fmla="*/ 58068 h 53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020" h="530752">
                <a:moveTo>
                  <a:pt x="21075" y="58068"/>
                </a:moveTo>
                <a:cubicBezTo>
                  <a:pt x="-35652" y="67381"/>
                  <a:pt x="33775" y="62301"/>
                  <a:pt x="92195" y="58068"/>
                </a:cubicBezTo>
                <a:cubicBezTo>
                  <a:pt x="150615" y="53835"/>
                  <a:pt x="328415" y="34361"/>
                  <a:pt x="371595" y="32668"/>
                </a:cubicBezTo>
                <a:cubicBezTo>
                  <a:pt x="414775" y="30975"/>
                  <a:pt x="339422" y="28435"/>
                  <a:pt x="351275" y="47908"/>
                </a:cubicBezTo>
                <a:cubicBezTo>
                  <a:pt x="363128" y="67381"/>
                  <a:pt x="423242" y="107175"/>
                  <a:pt x="442715" y="149508"/>
                </a:cubicBezTo>
                <a:cubicBezTo>
                  <a:pt x="462188" y="191841"/>
                  <a:pt x="454568" y="238408"/>
                  <a:pt x="468115" y="301908"/>
                </a:cubicBezTo>
                <a:cubicBezTo>
                  <a:pt x="481662" y="365408"/>
                  <a:pt x="523148" y="523735"/>
                  <a:pt x="523995" y="530508"/>
                </a:cubicBezTo>
                <a:cubicBezTo>
                  <a:pt x="524842" y="537281"/>
                  <a:pt x="504522" y="401815"/>
                  <a:pt x="473195" y="342548"/>
                </a:cubicBezTo>
                <a:cubicBezTo>
                  <a:pt x="441868" y="283281"/>
                  <a:pt x="368208" y="208775"/>
                  <a:pt x="336035" y="174908"/>
                </a:cubicBezTo>
                <a:cubicBezTo>
                  <a:pt x="303862" y="141041"/>
                  <a:pt x="264068" y="168135"/>
                  <a:pt x="280155" y="139348"/>
                </a:cubicBezTo>
                <a:cubicBezTo>
                  <a:pt x="296242" y="110561"/>
                  <a:pt x="474888" y="16581"/>
                  <a:pt x="432555" y="2188"/>
                </a:cubicBezTo>
                <a:cubicBezTo>
                  <a:pt x="390222" y="-12205"/>
                  <a:pt x="77802" y="48755"/>
                  <a:pt x="21075" y="580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D4B954FA-C5D8-438A-81AA-571C7EC4F092}"/>
              </a:ext>
            </a:extLst>
          </p:cNvPr>
          <p:cNvSpPr/>
          <p:nvPr/>
        </p:nvSpPr>
        <p:spPr>
          <a:xfrm>
            <a:off x="1098340" y="5203750"/>
            <a:ext cx="358009" cy="97690"/>
          </a:xfrm>
          <a:custGeom>
            <a:avLst/>
            <a:gdLst>
              <a:gd name="connsiteX0" fmla="*/ 46248 w 358009"/>
              <a:gd name="connsiteY0" fmla="*/ 60400 h 97690"/>
              <a:gd name="connsiteX1" fmla="*/ 195473 w 358009"/>
              <a:gd name="connsiteY1" fmla="*/ 33413 h 97690"/>
              <a:gd name="connsiteX2" fmla="*/ 195473 w 358009"/>
              <a:gd name="connsiteY2" fmla="*/ 30238 h 97690"/>
              <a:gd name="connsiteX3" fmla="*/ 295485 w 358009"/>
              <a:gd name="connsiteY3" fmla="*/ 75 h 97690"/>
              <a:gd name="connsiteX4" fmla="*/ 273260 w 358009"/>
              <a:gd name="connsiteY4" fmla="*/ 22300 h 97690"/>
              <a:gd name="connsiteX5" fmla="*/ 297073 w 358009"/>
              <a:gd name="connsiteY5" fmla="*/ 42938 h 97690"/>
              <a:gd name="connsiteX6" fmla="*/ 357398 w 358009"/>
              <a:gd name="connsiteY6" fmla="*/ 42938 h 97690"/>
              <a:gd name="connsiteX7" fmla="*/ 255798 w 358009"/>
              <a:gd name="connsiteY7" fmla="*/ 50875 h 97690"/>
              <a:gd name="connsiteX8" fmla="*/ 152610 w 358009"/>
              <a:gd name="connsiteY8" fmla="*/ 96913 h 97690"/>
              <a:gd name="connsiteX9" fmla="*/ 197060 w 358009"/>
              <a:gd name="connsiteY9" fmla="*/ 79450 h 97690"/>
              <a:gd name="connsiteX10" fmla="*/ 100223 w 358009"/>
              <a:gd name="connsiteY10" fmla="*/ 74688 h 97690"/>
              <a:gd name="connsiteX11" fmla="*/ 138323 w 358009"/>
              <a:gd name="connsiteY11" fmla="*/ 63575 h 97690"/>
              <a:gd name="connsiteX12" fmla="*/ 210 w 358009"/>
              <a:gd name="connsiteY12" fmla="*/ 87388 h 97690"/>
              <a:gd name="connsiteX13" fmla="*/ 174835 w 358009"/>
              <a:gd name="connsiteY13" fmla="*/ 39763 h 97690"/>
              <a:gd name="connsiteX14" fmla="*/ 46248 w 358009"/>
              <a:gd name="connsiteY14" fmla="*/ 60400 h 9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8009" h="97690">
                <a:moveTo>
                  <a:pt x="46248" y="60400"/>
                </a:moveTo>
                <a:cubicBezTo>
                  <a:pt x="49687" y="59342"/>
                  <a:pt x="170602" y="38440"/>
                  <a:pt x="195473" y="33413"/>
                </a:cubicBezTo>
                <a:cubicBezTo>
                  <a:pt x="220344" y="28386"/>
                  <a:pt x="178804" y="35794"/>
                  <a:pt x="195473" y="30238"/>
                </a:cubicBezTo>
                <a:cubicBezTo>
                  <a:pt x="212142" y="24682"/>
                  <a:pt x="282521" y="1398"/>
                  <a:pt x="295485" y="75"/>
                </a:cubicBezTo>
                <a:cubicBezTo>
                  <a:pt x="308449" y="-1248"/>
                  <a:pt x="272995" y="15156"/>
                  <a:pt x="273260" y="22300"/>
                </a:cubicBezTo>
                <a:cubicBezTo>
                  <a:pt x="273525" y="29444"/>
                  <a:pt x="283050" y="39498"/>
                  <a:pt x="297073" y="42938"/>
                </a:cubicBezTo>
                <a:cubicBezTo>
                  <a:pt x="311096" y="46378"/>
                  <a:pt x="364277" y="41615"/>
                  <a:pt x="357398" y="42938"/>
                </a:cubicBezTo>
                <a:cubicBezTo>
                  <a:pt x="350519" y="44261"/>
                  <a:pt x="289929" y="41879"/>
                  <a:pt x="255798" y="50875"/>
                </a:cubicBezTo>
                <a:cubicBezTo>
                  <a:pt x="221667" y="59871"/>
                  <a:pt x="162400" y="92151"/>
                  <a:pt x="152610" y="96913"/>
                </a:cubicBezTo>
                <a:cubicBezTo>
                  <a:pt x="142820" y="101675"/>
                  <a:pt x="205791" y="83154"/>
                  <a:pt x="197060" y="79450"/>
                </a:cubicBezTo>
                <a:cubicBezTo>
                  <a:pt x="188329" y="75746"/>
                  <a:pt x="110012" y="77334"/>
                  <a:pt x="100223" y="74688"/>
                </a:cubicBezTo>
                <a:cubicBezTo>
                  <a:pt x="90434" y="72042"/>
                  <a:pt x="154992" y="61458"/>
                  <a:pt x="138323" y="63575"/>
                </a:cubicBezTo>
                <a:cubicBezTo>
                  <a:pt x="121654" y="65692"/>
                  <a:pt x="-5875" y="91357"/>
                  <a:pt x="210" y="87388"/>
                </a:cubicBezTo>
                <a:cubicBezTo>
                  <a:pt x="6295" y="83419"/>
                  <a:pt x="166104" y="43732"/>
                  <a:pt x="174835" y="39763"/>
                </a:cubicBezTo>
                <a:cubicBezTo>
                  <a:pt x="183566" y="35794"/>
                  <a:pt x="42809" y="61458"/>
                  <a:pt x="46248" y="60400"/>
                </a:cubicBezTo>
                <a:close/>
              </a:path>
            </a:pathLst>
          </a:cu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56BCF002-B8CC-4EEF-B923-FF9479752720}"/>
              </a:ext>
            </a:extLst>
          </p:cNvPr>
          <p:cNvSpPr/>
          <p:nvPr/>
        </p:nvSpPr>
        <p:spPr>
          <a:xfrm>
            <a:off x="1654166" y="4843414"/>
            <a:ext cx="298476" cy="205895"/>
          </a:xfrm>
          <a:custGeom>
            <a:avLst/>
            <a:gdLst>
              <a:gd name="connsiteX0" fmla="*/ 9 w 298476"/>
              <a:gd name="connsiteY0" fmla="*/ 204836 h 205895"/>
              <a:gd name="connsiteX1" fmla="*/ 100022 w 298476"/>
              <a:gd name="connsiteY1" fmla="*/ 65136 h 205895"/>
              <a:gd name="connsiteX2" fmla="*/ 98434 w 298476"/>
              <a:gd name="connsiteY2" fmla="*/ 82599 h 205895"/>
              <a:gd name="connsiteX3" fmla="*/ 195272 w 298476"/>
              <a:gd name="connsiteY3" fmla="*/ 7986 h 205895"/>
              <a:gd name="connsiteX4" fmla="*/ 176222 w 298476"/>
              <a:gd name="connsiteY4" fmla="*/ 19099 h 205895"/>
              <a:gd name="connsiteX5" fmla="*/ 252422 w 298476"/>
              <a:gd name="connsiteY5" fmla="*/ 49 h 205895"/>
              <a:gd name="connsiteX6" fmla="*/ 298459 w 298476"/>
              <a:gd name="connsiteY6" fmla="*/ 14336 h 205895"/>
              <a:gd name="connsiteX7" fmla="*/ 247659 w 298476"/>
              <a:gd name="connsiteY7" fmla="*/ 36561 h 205895"/>
              <a:gd name="connsiteX8" fmla="*/ 174634 w 298476"/>
              <a:gd name="connsiteY8" fmla="*/ 95299 h 205895"/>
              <a:gd name="connsiteX9" fmla="*/ 195272 w 298476"/>
              <a:gd name="connsiteY9" fmla="*/ 79424 h 205895"/>
              <a:gd name="connsiteX10" fmla="*/ 155584 w 298476"/>
              <a:gd name="connsiteY10" fmla="*/ 79424 h 205895"/>
              <a:gd name="connsiteX11" fmla="*/ 144472 w 298476"/>
              <a:gd name="connsiteY11" fmla="*/ 95299 h 205895"/>
              <a:gd name="connsiteX12" fmla="*/ 106372 w 298476"/>
              <a:gd name="connsiteY12" fmla="*/ 127049 h 205895"/>
              <a:gd name="connsiteX13" fmla="*/ 9 w 298476"/>
              <a:gd name="connsiteY13" fmla="*/ 204836 h 20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6" h="205895">
                <a:moveTo>
                  <a:pt x="9" y="204836"/>
                </a:moveTo>
                <a:cubicBezTo>
                  <a:pt x="-1049" y="194517"/>
                  <a:pt x="83618" y="85509"/>
                  <a:pt x="100022" y="65136"/>
                </a:cubicBezTo>
                <a:cubicBezTo>
                  <a:pt x="116426" y="44763"/>
                  <a:pt x="82559" y="92124"/>
                  <a:pt x="98434" y="82599"/>
                </a:cubicBezTo>
                <a:cubicBezTo>
                  <a:pt x="114309" y="73074"/>
                  <a:pt x="182307" y="18569"/>
                  <a:pt x="195272" y="7986"/>
                </a:cubicBezTo>
                <a:cubicBezTo>
                  <a:pt x="208237" y="-2597"/>
                  <a:pt x="166697" y="20422"/>
                  <a:pt x="176222" y="19099"/>
                </a:cubicBezTo>
                <a:cubicBezTo>
                  <a:pt x="185747" y="17776"/>
                  <a:pt x="232049" y="843"/>
                  <a:pt x="252422" y="49"/>
                </a:cubicBezTo>
                <a:cubicBezTo>
                  <a:pt x="272795" y="-745"/>
                  <a:pt x="299253" y="8251"/>
                  <a:pt x="298459" y="14336"/>
                </a:cubicBezTo>
                <a:cubicBezTo>
                  <a:pt x="297665" y="20421"/>
                  <a:pt x="268296" y="23067"/>
                  <a:pt x="247659" y="36561"/>
                </a:cubicBezTo>
                <a:cubicBezTo>
                  <a:pt x="227022" y="50055"/>
                  <a:pt x="183365" y="88155"/>
                  <a:pt x="174634" y="95299"/>
                </a:cubicBezTo>
                <a:cubicBezTo>
                  <a:pt x="165903" y="102443"/>
                  <a:pt x="198447" y="82070"/>
                  <a:pt x="195272" y="79424"/>
                </a:cubicBezTo>
                <a:cubicBezTo>
                  <a:pt x="192097" y="76778"/>
                  <a:pt x="164051" y="76778"/>
                  <a:pt x="155584" y="79424"/>
                </a:cubicBezTo>
                <a:cubicBezTo>
                  <a:pt x="147117" y="82070"/>
                  <a:pt x="152674" y="87362"/>
                  <a:pt x="144472" y="95299"/>
                </a:cubicBezTo>
                <a:cubicBezTo>
                  <a:pt x="136270" y="103236"/>
                  <a:pt x="124099" y="106941"/>
                  <a:pt x="106372" y="127049"/>
                </a:cubicBezTo>
                <a:cubicBezTo>
                  <a:pt x="88645" y="147157"/>
                  <a:pt x="1067" y="215155"/>
                  <a:pt x="9" y="2048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BBF8A8B4-7442-4EBE-B50A-9877A758B3A0}"/>
              </a:ext>
            </a:extLst>
          </p:cNvPr>
          <p:cNvSpPr/>
          <p:nvPr/>
        </p:nvSpPr>
        <p:spPr>
          <a:xfrm>
            <a:off x="1138530" y="5202032"/>
            <a:ext cx="325404" cy="113605"/>
          </a:xfrm>
          <a:custGeom>
            <a:avLst/>
            <a:gdLst>
              <a:gd name="connsiteX0" fmla="*/ 42570 w 325404"/>
              <a:gd name="connsiteY0" fmla="*/ 52593 h 113605"/>
              <a:gd name="connsiteX1" fmla="*/ 223545 w 325404"/>
              <a:gd name="connsiteY1" fmla="*/ 6556 h 113605"/>
              <a:gd name="connsiteX2" fmla="*/ 210845 w 325404"/>
              <a:gd name="connsiteY2" fmla="*/ 1793 h 113605"/>
              <a:gd name="connsiteX3" fmla="*/ 282283 w 325404"/>
              <a:gd name="connsiteY3" fmla="*/ 20843 h 113605"/>
              <a:gd name="connsiteX4" fmla="*/ 325145 w 325404"/>
              <a:gd name="connsiteY4" fmla="*/ 47831 h 113605"/>
              <a:gd name="connsiteX5" fmla="*/ 301333 w 325404"/>
              <a:gd name="connsiteY5" fmla="*/ 47831 h 113605"/>
              <a:gd name="connsiteX6" fmla="*/ 250533 w 325404"/>
              <a:gd name="connsiteY6" fmla="*/ 47831 h 113605"/>
              <a:gd name="connsiteX7" fmla="*/ 4470 w 325404"/>
              <a:gd name="connsiteY7" fmla="*/ 109743 h 113605"/>
              <a:gd name="connsiteX8" fmla="*/ 88608 w 325404"/>
              <a:gd name="connsiteY8" fmla="*/ 103393 h 113605"/>
              <a:gd name="connsiteX9" fmla="*/ 42570 w 325404"/>
              <a:gd name="connsiteY9" fmla="*/ 52593 h 11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404" h="113605">
                <a:moveTo>
                  <a:pt x="42570" y="52593"/>
                </a:moveTo>
                <a:cubicBezTo>
                  <a:pt x="65059" y="36454"/>
                  <a:pt x="195499" y="15023"/>
                  <a:pt x="223545" y="6556"/>
                </a:cubicBezTo>
                <a:cubicBezTo>
                  <a:pt x="251591" y="-1911"/>
                  <a:pt x="201055" y="-588"/>
                  <a:pt x="210845" y="1793"/>
                </a:cubicBezTo>
                <a:cubicBezTo>
                  <a:pt x="220635" y="4174"/>
                  <a:pt x="263233" y="13170"/>
                  <a:pt x="282283" y="20843"/>
                </a:cubicBezTo>
                <a:cubicBezTo>
                  <a:pt x="301333" y="28516"/>
                  <a:pt x="321970" y="43333"/>
                  <a:pt x="325145" y="47831"/>
                </a:cubicBezTo>
                <a:cubicBezTo>
                  <a:pt x="328320" y="52329"/>
                  <a:pt x="301333" y="47831"/>
                  <a:pt x="301333" y="47831"/>
                </a:cubicBezTo>
                <a:cubicBezTo>
                  <a:pt x="288898" y="47831"/>
                  <a:pt x="300010" y="37512"/>
                  <a:pt x="250533" y="47831"/>
                </a:cubicBezTo>
                <a:cubicBezTo>
                  <a:pt x="201056" y="58150"/>
                  <a:pt x="31457" y="100483"/>
                  <a:pt x="4470" y="109743"/>
                </a:cubicBezTo>
                <a:cubicBezTo>
                  <a:pt x="-22518" y="119003"/>
                  <a:pt x="81200" y="109478"/>
                  <a:pt x="88608" y="103393"/>
                </a:cubicBezTo>
                <a:cubicBezTo>
                  <a:pt x="96016" y="97308"/>
                  <a:pt x="20081" y="68732"/>
                  <a:pt x="42570" y="5259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0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ジャンプする男性&#10;&#10;自動的に生成された説明">
            <a:extLst>
              <a:ext uri="{FF2B5EF4-FFF2-40B4-BE49-F238E27FC236}">
                <a16:creationId xmlns:a16="http://schemas.microsoft.com/office/drawing/2014/main" id="{DC95A5A4-7DAC-4AAF-8DAF-529D8809E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11587" r="9524" b="7460"/>
          <a:stretch/>
        </p:blipFill>
        <p:spPr>
          <a:xfrm>
            <a:off x="95250" y="340879"/>
            <a:ext cx="9410700" cy="1211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89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</TotalTime>
  <Words>0</Words>
  <Application>Microsoft Office PowerPoint</Application>
  <PresentationFormat>A3 297x420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58</cp:revision>
  <dcterms:created xsi:type="dcterms:W3CDTF">2022-03-03T05:03:00Z</dcterms:created>
  <dcterms:modified xsi:type="dcterms:W3CDTF">2022-03-03T16:22:52Z</dcterms:modified>
</cp:coreProperties>
</file>